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37"/>
  </p:notesMasterIdLst>
  <p:handoutMasterIdLst>
    <p:handoutMasterId r:id="rId38"/>
  </p:handoutMasterIdLst>
  <p:sldIdLst>
    <p:sldId id="1354" r:id="rId2"/>
    <p:sldId id="1307" r:id="rId3"/>
    <p:sldId id="1327" r:id="rId4"/>
    <p:sldId id="1328" r:id="rId5"/>
    <p:sldId id="1330" r:id="rId6"/>
    <p:sldId id="1331" r:id="rId7"/>
    <p:sldId id="1298" r:id="rId8"/>
    <p:sldId id="1333" r:id="rId9"/>
    <p:sldId id="1336" r:id="rId10"/>
    <p:sldId id="1311" r:id="rId11"/>
    <p:sldId id="1340" r:id="rId12"/>
    <p:sldId id="1342" r:id="rId13"/>
    <p:sldId id="1344" r:id="rId14"/>
    <p:sldId id="1345" r:id="rId15"/>
    <p:sldId id="1346" r:id="rId16"/>
    <p:sldId id="1348" r:id="rId17"/>
    <p:sldId id="1355" r:id="rId18"/>
    <p:sldId id="1356" r:id="rId19"/>
    <p:sldId id="1357" r:id="rId20"/>
    <p:sldId id="1358" r:id="rId21"/>
    <p:sldId id="1359" r:id="rId22"/>
    <p:sldId id="1360" r:id="rId23"/>
    <p:sldId id="1362" r:id="rId24"/>
    <p:sldId id="1363" r:id="rId25"/>
    <p:sldId id="1364" r:id="rId26"/>
    <p:sldId id="1365" r:id="rId27"/>
    <p:sldId id="1366" r:id="rId28"/>
    <p:sldId id="1372" r:id="rId29"/>
    <p:sldId id="1371" r:id="rId30"/>
    <p:sldId id="1373" r:id="rId31"/>
    <p:sldId id="1374" r:id="rId32"/>
    <p:sldId id="1375" r:id="rId33"/>
    <p:sldId id="1376" r:id="rId34"/>
    <p:sldId id="1377" r:id="rId35"/>
    <p:sldId id="1378" r:id="rId36"/>
  </p:sldIdLst>
  <p:sldSz cx="7775575" cy="10907713"/>
  <p:notesSz cx="6858000" cy="9144000"/>
  <p:defaultTextStyle>
    <a:defPPr>
      <a:defRPr lang="en-US"/>
    </a:defPPr>
    <a:lvl1pPr marL="0" algn="l" defTabSz="457133" rtl="0" eaLnBrk="1" latinLnBrk="0" hangingPunct="1">
      <a:defRPr sz="1799" kern="1200">
        <a:solidFill>
          <a:schemeClr val="tx1"/>
        </a:solidFill>
        <a:latin typeface="+mn-lt"/>
        <a:ea typeface="+mn-ea"/>
        <a:cs typeface="+mn-cs"/>
      </a:defRPr>
    </a:lvl1pPr>
    <a:lvl2pPr marL="457133" algn="l" defTabSz="457133" rtl="0" eaLnBrk="1" latinLnBrk="0" hangingPunct="1">
      <a:defRPr sz="1799" kern="1200">
        <a:solidFill>
          <a:schemeClr val="tx1"/>
        </a:solidFill>
        <a:latin typeface="+mn-lt"/>
        <a:ea typeface="+mn-ea"/>
        <a:cs typeface="+mn-cs"/>
      </a:defRPr>
    </a:lvl2pPr>
    <a:lvl3pPr marL="914265" algn="l" defTabSz="457133" rtl="0" eaLnBrk="1" latinLnBrk="0" hangingPunct="1">
      <a:defRPr sz="1799" kern="1200">
        <a:solidFill>
          <a:schemeClr val="tx1"/>
        </a:solidFill>
        <a:latin typeface="+mn-lt"/>
        <a:ea typeface="+mn-ea"/>
        <a:cs typeface="+mn-cs"/>
      </a:defRPr>
    </a:lvl3pPr>
    <a:lvl4pPr marL="1371398" algn="l" defTabSz="457133" rtl="0" eaLnBrk="1" latinLnBrk="0" hangingPunct="1">
      <a:defRPr sz="1799" kern="1200">
        <a:solidFill>
          <a:schemeClr val="tx1"/>
        </a:solidFill>
        <a:latin typeface="+mn-lt"/>
        <a:ea typeface="+mn-ea"/>
        <a:cs typeface="+mn-cs"/>
      </a:defRPr>
    </a:lvl4pPr>
    <a:lvl5pPr marL="1828530" algn="l" defTabSz="457133" rtl="0" eaLnBrk="1" latinLnBrk="0" hangingPunct="1">
      <a:defRPr sz="1799" kern="1200">
        <a:solidFill>
          <a:schemeClr val="tx1"/>
        </a:solidFill>
        <a:latin typeface="+mn-lt"/>
        <a:ea typeface="+mn-ea"/>
        <a:cs typeface="+mn-cs"/>
      </a:defRPr>
    </a:lvl5pPr>
    <a:lvl6pPr marL="2285663" algn="l" defTabSz="457133" rtl="0" eaLnBrk="1" latinLnBrk="0" hangingPunct="1">
      <a:defRPr sz="1799" kern="1200">
        <a:solidFill>
          <a:schemeClr val="tx1"/>
        </a:solidFill>
        <a:latin typeface="+mn-lt"/>
        <a:ea typeface="+mn-ea"/>
        <a:cs typeface="+mn-cs"/>
      </a:defRPr>
    </a:lvl6pPr>
    <a:lvl7pPr marL="2742796" algn="l" defTabSz="457133" rtl="0" eaLnBrk="1" latinLnBrk="0" hangingPunct="1">
      <a:defRPr sz="1799" kern="1200">
        <a:solidFill>
          <a:schemeClr val="tx1"/>
        </a:solidFill>
        <a:latin typeface="+mn-lt"/>
        <a:ea typeface="+mn-ea"/>
        <a:cs typeface="+mn-cs"/>
      </a:defRPr>
    </a:lvl7pPr>
    <a:lvl8pPr marL="3199928" algn="l" defTabSz="457133" rtl="0" eaLnBrk="1" latinLnBrk="0" hangingPunct="1">
      <a:defRPr sz="1799" kern="1200">
        <a:solidFill>
          <a:schemeClr val="tx1"/>
        </a:solidFill>
        <a:latin typeface="+mn-lt"/>
        <a:ea typeface="+mn-ea"/>
        <a:cs typeface="+mn-cs"/>
      </a:defRPr>
    </a:lvl8pPr>
    <a:lvl9pPr marL="3657061" algn="l" defTabSz="457133"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2" pos="2449" userDrawn="1">
          <p15:clr>
            <a:srgbClr val="A4A3A4"/>
          </p15:clr>
        </p15:guide>
        <p15:guide id="3" pos="4604" userDrawn="1">
          <p15:clr>
            <a:srgbClr val="A4A3A4"/>
          </p15:clr>
        </p15:guide>
        <p15:guide id="4" orient="horz" pos="6213" userDrawn="1">
          <p15:clr>
            <a:srgbClr val="A4A3A4"/>
          </p15:clr>
        </p15:guide>
        <p15:guide id="5" pos="294" userDrawn="1">
          <p15:clr>
            <a:srgbClr val="A4A3A4"/>
          </p15:clr>
        </p15:guide>
        <p15:guide id="6" orient="horz" pos="80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5650"/>
    <a:srgbClr val="3750A1"/>
    <a:srgbClr val="ECECEC"/>
    <a:srgbClr val="FDBD37"/>
    <a:srgbClr val="40284B"/>
    <a:srgbClr val="4C3A55"/>
    <a:srgbClr val="80C78A"/>
    <a:srgbClr val="5A90CC"/>
    <a:srgbClr val="FAE60A"/>
    <a:srgbClr val="C24E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57" autoAdjust="0"/>
    <p:restoredTop sz="94728" autoAdjust="0"/>
  </p:normalViewPr>
  <p:slideViewPr>
    <p:cSldViewPr snapToGrid="0">
      <p:cViewPr>
        <p:scale>
          <a:sx n="50" d="100"/>
          <a:sy n="50" d="100"/>
        </p:scale>
        <p:origin x="1836" y="-680"/>
      </p:cViewPr>
      <p:guideLst>
        <p:guide pos="2449"/>
        <p:guide pos="4604"/>
        <p:guide orient="horz" pos="6213"/>
        <p:guide pos="294"/>
        <p:guide orient="horz" pos="802"/>
      </p:guideLst>
    </p:cSldViewPr>
  </p:slideViewPr>
  <p:notesTextViewPr>
    <p:cViewPr>
      <p:scale>
        <a:sx n="150" d="100"/>
        <a:sy n="15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99EEBC-801D-48ED-B535-298BB7EDD6B9}" type="datetimeFigureOut">
              <a:rPr lang="fr-CA" smtClean="0"/>
              <a:t>2024-01-29</a:t>
            </a:fld>
            <a:endParaRPr lang="fr-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EDE7FE-8B5A-4903-B85A-8040D05696C6}" type="slidenum">
              <a:rPr lang="fr-CA" smtClean="0"/>
              <a:t>‹#›</a:t>
            </a:fld>
            <a:endParaRPr lang="fr-CA"/>
          </a:p>
        </p:txBody>
      </p:sp>
    </p:spTree>
    <p:extLst>
      <p:ext uri="{BB962C8B-B14F-4D97-AF65-F5344CB8AC3E}">
        <p14:creationId xmlns:p14="http://schemas.microsoft.com/office/powerpoint/2010/main" val="482858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C462C-9F76-4357-BB19-A4DE8D8E1FB0}" type="datetimeFigureOut">
              <a:rPr lang="fr-CA" smtClean="0"/>
              <a:t>2024-01-29</a:t>
            </a:fld>
            <a:endParaRPr lang="fr-CA"/>
          </a:p>
        </p:txBody>
      </p:sp>
      <p:sp>
        <p:nvSpPr>
          <p:cNvPr id="4" name="Slide Image Placeholder 3"/>
          <p:cNvSpPr>
            <a:spLocks noGrp="1" noRot="1" noChangeAspect="1"/>
          </p:cNvSpPr>
          <p:nvPr>
            <p:ph type="sldImg" idx="2"/>
          </p:nvPr>
        </p:nvSpPr>
        <p:spPr>
          <a:xfrm>
            <a:off x="2328863" y="1143000"/>
            <a:ext cx="2200275"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EF6E3F-7229-435D-9B4A-E0ABCDF45996}" type="slidenum">
              <a:rPr lang="fr-CA" smtClean="0"/>
              <a:t>‹#›</a:t>
            </a:fld>
            <a:endParaRPr lang="fr-CA"/>
          </a:p>
        </p:txBody>
      </p:sp>
    </p:spTree>
    <p:extLst>
      <p:ext uri="{BB962C8B-B14F-4D97-AF65-F5344CB8AC3E}">
        <p14:creationId xmlns:p14="http://schemas.microsoft.com/office/powerpoint/2010/main" val="332869965"/>
      </p:ext>
    </p:extLst>
  </p:cSld>
  <p:clrMap bg1="lt1" tx1="dk1" bg2="lt2" tx2="dk2" accent1="accent1" accent2="accent2" accent3="accent3" accent4="accent4" accent5="accent5" accent6="accent6" hlink="hlink" folHlink="folHlink"/>
  <p:hf hdr="0" ftr="0" dt="0"/>
  <p:notesStyle>
    <a:lvl1pPr marL="0" algn="l" defTabSz="1371398" rtl="0" eaLnBrk="1" latinLnBrk="0" hangingPunct="1">
      <a:defRPr sz="1799" kern="1200">
        <a:solidFill>
          <a:schemeClr val="tx1"/>
        </a:solidFill>
        <a:latin typeface="+mn-lt"/>
        <a:ea typeface="+mn-ea"/>
        <a:cs typeface="+mn-cs"/>
      </a:defRPr>
    </a:lvl1pPr>
    <a:lvl2pPr marL="685698" algn="l" defTabSz="1371398" rtl="0" eaLnBrk="1" latinLnBrk="0" hangingPunct="1">
      <a:defRPr sz="1799" kern="1200">
        <a:solidFill>
          <a:schemeClr val="tx1"/>
        </a:solidFill>
        <a:latin typeface="+mn-lt"/>
        <a:ea typeface="+mn-ea"/>
        <a:cs typeface="+mn-cs"/>
      </a:defRPr>
    </a:lvl2pPr>
    <a:lvl3pPr marL="1371398" algn="l" defTabSz="1371398" rtl="0" eaLnBrk="1" latinLnBrk="0" hangingPunct="1">
      <a:defRPr sz="1799" kern="1200">
        <a:solidFill>
          <a:schemeClr val="tx1"/>
        </a:solidFill>
        <a:latin typeface="+mn-lt"/>
        <a:ea typeface="+mn-ea"/>
        <a:cs typeface="+mn-cs"/>
      </a:defRPr>
    </a:lvl3pPr>
    <a:lvl4pPr marL="2057096" algn="l" defTabSz="1371398" rtl="0" eaLnBrk="1" latinLnBrk="0" hangingPunct="1">
      <a:defRPr sz="1799" kern="1200">
        <a:solidFill>
          <a:schemeClr val="tx1"/>
        </a:solidFill>
        <a:latin typeface="+mn-lt"/>
        <a:ea typeface="+mn-ea"/>
        <a:cs typeface="+mn-cs"/>
      </a:defRPr>
    </a:lvl4pPr>
    <a:lvl5pPr marL="2742796" algn="l" defTabSz="1371398" rtl="0" eaLnBrk="1" latinLnBrk="0" hangingPunct="1">
      <a:defRPr sz="1799" kern="1200">
        <a:solidFill>
          <a:schemeClr val="tx1"/>
        </a:solidFill>
        <a:latin typeface="+mn-lt"/>
        <a:ea typeface="+mn-ea"/>
        <a:cs typeface="+mn-cs"/>
      </a:defRPr>
    </a:lvl5pPr>
    <a:lvl6pPr marL="3428494" algn="l" defTabSz="1371398" rtl="0" eaLnBrk="1" latinLnBrk="0" hangingPunct="1">
      <a:defRPr sz="1799" kern="1200">
        <a:solidFill>
          <a:schemeClr val="tx1"/>
        </a:solidFill>
        <a:latin typeface="+mn-lt"/>
        <a:ea typeface="+mn-ea"/>
        <a:cs typeface="+mn-cs"/>
      </a:defRPr>
    </a:lvl6pPr>
    <a:lvl7pPr marL="4114193" algn="l" defTabSz="1371398" rtl="0" eaLnBrk="1" latinLnBrk="0" hangingPunct="1">
      <a:defRPr sz="1799" kern="1200">
        <a:solidFill>
          <a:schemeClr val="tx1"/>
        </a:solidFill>
        <a:latin typeface="+mn-lt"/>
        <a:ea typeface="+mn-ea"/>
        <a:cs typeface="+mn-cs"/>
      </a:defRPr>
    </a:lvl7pPr>
    <a:lvl8pPr marL="4799892" algn="l" defTabSz="1371398" rtl="0" eaLnBrk="1" latinLnBrk="0" hangingPunct="1">
      <a:defRPr sz="1799" kern="1200">
        <a:solidFill>
          <a:schemeClr val="tx1"/>
        </a:solidFill>
        <a:latin typeface="+mn-lt"/>
        <a:ea typeface="+mn-ea"/>
        <a:cs typeface="+mn-cs"/>
      </a:defRPr>
    </a:lvl8pPr>
    <a:lvl9pPr marL="5485591" algn="l" defTabSz="1371398" rtl="0" eaLnBrk="1" latinLnBrk="0" hangingPunct="1">
      <a:defRPr sz="17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32EF6E3F-7229-435D-9B4A-E0ABCDF45996}" type="slidenum">
              <a:rPr lang="fr-CA" smtClean="0"/>
              <a:t>1</a:t>
            </a:fld>
            <a:endParaRPr lang="fr-CA"/>
          </a:p>
        </p:txBody>
      </p:sp>
    </p:spTree>
    <p:extLst>
      <p:ext uri="{BB962C8B-B14F-4D97-AF65-F5344CB8AC3E}">
        <p14:creationId xmlns:p14="http://schemas.microsoft.com/office/powerpoint/2010/main" val="738293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32EF6E3F-7229-435D-9B4A-E0ABCDF45996}" type="slidenum">
              <a:rPr lang="fr-CA" smtClean="0"/>
              <a:t>4</a:t>
            </a:fld>
            <a:endParaRPr lang="fr-CA"/>
          </a:p>
        </p:txBody>
      </p:sp>
    </p:spTree>
    <p:extLst>
      <p:ext uri="{BB962C8B-B14F-4D97-AF65-F5344CB8AC3E}">
        <p14:creationId xmlns:p14="http://schemas.microsoft.com/office/powerpoint/2010/main" val="2808451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2">
    <p:spTree>
      <p:nvGrpSpPr>
        <p:cNvPr id="1" name=""/>
        <p:cNvGrpSpPr/>
        <p:nvPr/>
      </p:nvGrpSpPr>
      <p:grpSpPr>
        <a:xfrm>
          <a:off x="0" y="0"/>
          <a:ext cx="0" cy="0"/>
          <a:chOff x="0" y="0"/>
          <a:chExt cx="0" cy="0"/>
        </a:xfrm>
      </p:grpSpPr>
      <p:sp>
        <p:nvSpPr>
          <p:cNvPr id="401" name="Freeform 400">
            <a:extLst>
              <a:ext uri="{FF2B5EF4-FFF2-40B4-BE49-F238E27FC236}">
                <a16:creationId xmlns:a16="http://schemas.microsoft.com/office/drawing/2014/main" id="{54083108-AE2D-6143-ACB5-C7510974F382}"/>
              </a:ext>
            </a:extLst>
          </p:cNvPr>
          <p:cNvSpPr/>
          <p:nvPr userDrawn="1"/>
        </p:nvSpPr>
        <p:spPr>
          <a:xfrm>
            <a:off x="-58731" y="2538120"/>
            <a:ext cx="7812483" cy="6284767"/>
          </a:xfrm>
          <a:custGeom>
            <a:avLst/>
            <a:gdLst>
              <a:gd name="connsiteX0" fmla="*/ 2015252 w 2015251"/>
              <a:gd name="connsiteY0" fmla="*/ 0 h 1379457"/>
              <a:gd name="connsiteX1" fmla="*/ 0 w 2015251"/>
              <a:gd name="connsiteY1" fmla="*/ 0 h 1379457"/>
              <a:gd name="connsiteX2" fmla="*/ 0 w 2015251"/>
              <a:gd name="connsiteY2" fmla="*/ 1379458 h 1379457"/>
              <a:gd name="connsiteX3" fmla="*/ 2015252 w 2015251"/>
              <a:gd name="connsiteY3" fmla="*/ 1379458 h 1379457"/>
            </a:gdLst>
            <a:ahLst/>
            <a:cxnLst>
              <a:cxn ang="0">
                <a:pos x="connsiteX0" y="connsiteY0"/>
              </a:cxn>
              <a:cxn ang="0">
                <a:pos x="connsiteX1" y="connsiteY1"/>
              </a:cxn>
              <a:cxn ang="0">
                <a:pos x="connsiteX2" y="connsiteY2"/>
              </a:cxn>
              <a:cxn ang="0">
                <a:pos x="connsiteX3" y="connsiteY3"/>
              </a:cxn>
            </a:cxnLst>
            <a:rect l="l" t="t" r="r" b="b"/>
            <a:pathLst>
              <a:path w="2015251" h="1379457">
                <a:moveTo>
                  <a:pt x="2015252" y="0"/>
                </a:moveTo>
                <a:lnTo>
                  <a:pt x="0" y="0"/>
                </a:lnTo>
                <a:lnTo>
                  <a:pt x="0" y="1379458"/>
                </a:lnTo>
                <a:lnTo>
                  <a:pt x="2015252" y="1379458"/>
                </a:lnTo>
              </a:path>
            </a:pathLst>
          </a:custGeom>
          <a:solidFill>
            <a:srgbClr val="F3E6DE"/>
          </a:solidFill>
          <a:ln w="7144"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02" name="Freeform 401">
            <a:extLst>
              <a:ext uri="{FF2B5EF4-FFF2-40B4-BE49-F238E27FC236}">
                <a16:creationId xmlns:a16="http://schemas.microsoft.com/office/drawing/2014/main" id="{A21FF211-0CD5-F24A-858A-A71F54CEF96D}"/>
              </a:ext>
            </a:extLst>
          </p:cNvPr>
          <p:cNvSpPr/>
          <p:nvPr userDrawn="1"/>
        </p:nvSpPr>
        <p:spPr>
          <a:xfrm>
            <a:off x="1984239" y="2515680"/>
            <a:ext cx="6803955" cy="5842883"/>
          </a:xfrm>
          <a:custGeom>
            <a:avLst/>
            <a:gdLst>
              <a:gd name="connsiteX0" fmla="*/ 17145 w 1493043"/>
              <a:gd name="connsiteY0" fmla="*/ 0 h 1282467"/>
              <a:gd name="connsiteX1" fmla="*/ 0 w 1493043"/>
              <a:gd name="connsiteY1" fmla="*/ 118586 h 1282467"/>
              <a:gd name="connsiteX2" fmla="*/ 107156 w 1493043"/>
              <a:gd name="connsiteY2" fmla="*/ 413623 h 1282467"/>
              <a:gd name="connsiteX3" fmla="*/ 625078 w 1493043"/>
              <a:gd name="connsiteY3" fmla="*/ 718661 h 1282467"/>
              <a:gd name="connsiteX4" fmla="*/ 757237 w 1493043"/>
              <a:gd name="connsiteY4" fmla="*/ 1267301 h 1282467"/>
              <a:gd name="connsiteX5" fmla="*/ 1493043 w 1493043"/>
              <a:gd name="connsiteY5" fmla="*/ 1074420 h 1282467"/>
              <a:gd name="connsiteX6" fmla="*/ 1493043 w 1493043"/>
              <a:gd name="connsiteY6" fmla="*/ 0 h 1282467"/>
              <a:gd name="connsiteX7" fmla="*/ 17145 w 1493043"/>
              <a:gd name="connsiteY7" fmla="*/ 0 h 128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3043" h="1282467">
                <a:moveTo>
                  <a:pt x="17145" y="0"/>
                </a:moveTo>
                <a:cubicBezTo>
                  <a:pt x="9287" y="39291"/>
                  <a:pt x="3571" y="78581"/>
                  <a:pt x="0" y="118586"/>
                </a:cubicBezTo>
                <a:cubicBezTo>
                  <a:pt x="111443" y="202882"/>
                  <a:pt x="51435" y="315754"/>
                  <a:pt x="107156" y="413623"/>
                </a:cubicBezTo>
                <a:cubicBezTo>
                  <a:pt x="180737" y="542210"/>
                  <a:pt x="452914" y="615077"/>
                  <a:pt x="625078" y="718661"/>
                </a:cubicBezTo>
                <a:cubicBezTo>
                  <a:pt x="875109" y="868680"/>
                  <a:pt x="902256" y="1087993"/>
                  <a:pt x="757237" y="1267301"/>
                </a:cubicBezTo>
                <a:cubicBezTo>
                  <a:pt x="1012269" y="1315164"/>
                  <a:pt x="1286590" y="1249442"/>
                  <a:pt x="1493043" y="1074420"/>
                </a:cubicBezTo>
                <a:lnTo>
                  <a:pt x="1493043" y="0"/>
                </a:lnTo>
                <a:lnTo>
                  <a:pt x="17145" y="0"/>
                </a:lnTo>
                <a:close/>
              </a:path>
            </a:pathLst>
          </a:custGeom>
          <a:solidFill>
            <a:srgbClr val="EE5650"/>
          </a:solidFill>
          <a:ln w="7144"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03" name="Freeform 402">
            <a:extLst>
              <a:ext uri="{FF2B5EF4-FFF2-40B4-BE49-F238E27FC236}">
                <a16:creationId xmlns:a16="http://schemas.microsoft.com/office/drawing/2014/main" id="{0F9F0B57-74F4-7640-B352-6B22114D403C}"/>
              </a:ext>
            </a:extLst>
          </p:cNvPr>
          <p:cNvSpPr/>
          <p:nvPr userDrawn="1"/>
        </p:nvSpPr>
        <p:spPr>
          <a:xfrm>
            <a:off x="2166960" y="3075178"/>
            <a:ext cx="3873050" cy="5233511"/>
          </a:xfrm>
          <a:custGeom>
            <a:avLst/>
            <a:gdLst>
              <a:gd name="connsiteX0" fmla="*/ 629903 w 849892"/>
              <a:gd name="connsiteY0" fmla="*/ 600075 h 1148714"/>
              <a:gd name="connsiteX1" fmla="*/ 111981 w 849892"/>
              <a:gd name="connsiteY1" fmla="*/ 295037 h 1148714"/>
              <a:gd name="connsiteX2" fmla="*/ 4824 w 849892"/>
              <a:gd name="connsiteY2" fmla="*/ 0 h 1148714"/>
              <a:gd name="connsiteX3" fmla="*/ 370584 w 849892"/>
              <a:gd name="connsiteY3" fmla="*/ 965835 h 1148714"/>
              <a:gd name="connsiteX4" fmla="*/ 762062 w 849892"/>
              <a:gd name="connsiteY4" fmla="*/ 1148715 h 1148714"/>
              <a:gd name="connsiteX5" fmla="*/ 629903 w 849892"/>
              <a:gd name="connsiteY5" fmla="*/ 600075 h 114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9892" h="1148714">
                <a:moveTo>
                  <a:pt x="629903" y="600075"/>
                </a:moveTo>
                <a:cubicBezTo>
                  <a:pt x="457023" y="496491"/>
                  <a:pt x="184847" y="423624"/>
                  <a:pt x="111981" y="295037"/>
                </a:cubicBezTo>
                <a:cubicBezTo>
                  <a:pt x="56259" y="197882"/>
                  <a:pt x="116267" y="84296"/>
                  <a:pt x="4824" y="0"/>
                </a:cubicBezTo>
                <a:cubicBezTo>
                  <a:pt x="-28037" y="362188"/>
                  <a:pt x="108409" y="746522"/>
                  <a:pt x="370584" y="965835"/>
                </a:cubicBezTo>
                <a:cubicBezTo>
                  <a:pt x="485598" y="1061561"/>
                  <a:pt x="621330" y="1122283"/>
                  <a:pt x="762062" y="1148715"/>
                </a:cubicBezTo>
                <a:cubicBezTo>
                  <a:pt x="906366" y="969407"/>
                  <a:pt x="879934" y="750808"/>
                  <a:pt x="629903" y="600075"/>
                </a:cubicBezTo>
                <a:close/>
              </a:path>
            </a:pathLst>
          </a:custGeom>
          <a:solidFill>
            <a:srgbClr val="4C3A55"/>
          </a:solidFill>
          <a:ln w="7144"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04" name="Freeform 403">
            <a:extLst>
              <a:ext uri="{FF2B5EF4-FFF2-40B4-BE49-F238E27FC236}">
                <a16:creationId xmlns:a16="http://schemas.microsoft.com/office/drawing/2014/main" id="{94DD51E3-271D-B845-BD58-FE97D15C3F7C}"/>
              </a:ext>
            </a:extLst>
          </p:cNvPr>
          <p:cNvSpPr/>
          <p:nvPr userDrawn="1"/>
        </p:nvSpPr>
        <p:spPr>
          <a:xfrm>
            <a:off x="-190814" y="2538161"/>
            <a:ext cx="5830566" cy="6297789"/>
          </a:xfrm>
          <a:custGeom>
            <a:avLst/>
            <a:gdLst>
              <a:gd name="connsiteX0" fmla="*/ 521494 w 1279445"/>
              <a:gd name="connsiteY0" fmla="*/ 118586 h 1382315"/>
              <a:gd name="connsiteX1" fmla="*/ 512921 w 1279445"/>
              <a:gd name="connsiteY1" fmla="*/ 112157 h 1382315"/>
              <a:gd name="connsiteX2" fmla="*/ 0 w 1279445"/>
              <a:gd name="connsiteY2" fmla="*/ 0 h 1382315"/>
              <a:gd name="connsiteX3" fmla="*/ 0 w 1279445"/>
              <a:gd name="connsiteY3" fmla="*/ 1382316 h 1382315"/>
              <a:gd name="connsiteX4" fmla="*/ 1160859 w 1279445"/>
              <a:gd name="connsiteY4" fmla="*/ 1382316 h 1382315"/>
              <a:gd name="connsiteX5" fmla="*/ 1274445 w 1279445"/>
              <a:gd name="connsiteY5" fmla="*/ 1273016 h 1382315"/>
              <a:gd name="connsiteX6" fmla="*/ 1279446 w 1279445"/>
              <a:gd name="connsiteY6" fmla="*/ 1267301 h 1382315"/>
              <a:gd name="connsiteX7" fmla="*/ 887968 w 1279445"/>
              <a:gd name="connsiteY7" fmla="*/ 1084421 h 1382315"/>
              <a:gd name="connsiteX8" fmla="*/ 521494 w 1279445"/>
              <a:gd name="connsiteY8" fmla="*/ 118586 h 1382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9445" h="1382315">
                <a:moveTo>
                  <a:pt x="521494" y="118586"/>
                </a:moveTo>
                <a:cubicBezTo>
                  <a:pt x="518636" y="116443"/>
                  <a:pt x="515779" y="114300"/>
                  <a:pt x="512921" y="112157"/>
                </a:cubicBezTo>
                <a:cubicBezTo>
                  <a:pt x="367903" y="12859"/>
                  <a:pt x="192881" y="11430"/>
                  <a:pt x="0" y="0"/>
                </a:cubicBezTo>
                <a:lnTo>
                  <a:pt x="0" y="1382316"/>
                </a:lnTo>
                <a:lnTo>
                  <a:pt x="1160859" y="1382316"/>
                </a:lnTo>
                <a:cubicBezTo>
                  <a:pt x="1204437" y="1347311"/>
                  <a:pt x="1243012" y="1311592"/>
                  <a:pt x="1274445" y="1273016"/>
                </a:cubicBezTo>
                <a:cubicBezTo>
                  <a:pt x="1275874" y="1270873"/>
                  <a:pt x="1277302" y="1268730"/>
                  <a:pt x="1279446" y="1267301"/>
                </a:cubicBezTo>
                <a:cubicBezTo>
                  <a:pt x="1138714" y="1240870"/>
                  <a:pt x="1002982" y="1180148"/>
                  <a:pt x="887968" y="1084421"/>
                </a:cubicBezTo>
                <a:cubicBezTo>
                  <a:pt x="625078" y="865108"/>
                  <a:pt x="488632" y="480774"/>
                  <a:pt x="521494" y="118586"/>
                </a:cubicBezTo>
                <a:close/>
              </a:path>
            </a:pathLst>
          </a:custGeom>
          <a:solidFill>
            <a:srgbClr val="3750A1"/>
          </a:solidFill>
          <a:ln w="7144"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grpSp>
        <p:nvGrpSpPr>
          <p:cNvPr id="427" name="Graphic 6">
            <a:extLst>
              <a:ext uri="{FF2B5EF4-FFF2-40B4-BE49-F238E27FC236}">
                <a16:creationId xmlns:a16="http://schemas.microsoft.com/office/drawing/2014/main" id="{6B03969A-A60D-3D4A-8A2D-AD2B45A79FFD}"/>
              </a:ext>
            </a:extLst>
          </p:cNvPr>
          <p:cNvGrpSpPr/>
          <p:nvPr userDrawn="1"/>
        </p:nvGrpSpPr>
        <p:grpSpPr>
          <a:xfrm>
            <a:off x="5388027" y="9756487"/>
            <a:ext cx="1872615" cy="447040"/>
            <a:chOff x="-80578" y="3873532"/>
            <a:chExt cx="772037" cy="184499"/>
          </a:xfrm>
        </p:grpSpPr>
        <p:sp>
          <p:nvSpPr>
            <p:cNvPr id="428" name="Freeform 427">
              <a:extLst>
                <a:ext uri="{FF2B5EF4-FFF2-40B4-BE49-F238E27FC236}">
                  <a16:creationId xmlns:a16="http://schemas.microsoft.com/office/drawing/2014/main" id="{29EC80BF-EAB0-A846-BAA8-36E23346179C}"/>
                </a:ext>
              </a:extLst>
            </p:cNvPr>
            <p:cNvSpPr/>
            <p:nvPr/>
          </p:nvSpPr>
          <p:spPr>
            <a:xfrm>
              <a:off x="-80578" y="3873532"/>
              <a:ext cx="772037" cy="184499"/>
            </a:xfrm>
            <a:custGeom>
              <a:avLst/>
              <a:gdLst>
                <a:gd name="connsiteX0" fmla="*/ 0 w 691324"/>
                <a:gd name="connsiteY0" fmla="*/ 0 h 184499"/>
                <a:gd name="connsiteX1" fmla="*/ 691324 w 691324"/>
                <a:gd name="connsiteY1" fmla="*/ 0 h 184499"/>
                <a:gd name="connsiteX2" fmla="*/ 691324 w 691324"/>
                <a:gd name="connsiteY2" fmla="*/ 184499 h 184499"/>
                <a:gd name="connsiteX3" fmla="*/ 0 w 691324"/>
                <a:gd name="connsiteY3" fmla="*/ 184499 h 184499"/>
              </a:gdLst>
              <a:ahLst/>
              <a:cxnLst>
                <a:cxn ang="0">
                  <a:pos x="connsiteX0" y="connsiteY0"/>
                </a:cxn>
                <a:cxn ang="0">
                  <a:pos x="connsiteX1" y="connsiteY1"/>
                </a:cxn>
                <a:cxn ang="0">
                  <a:pos x="connsiteX2" y="connsiteY2"/>
                </a:cxn>
                <a:cxn ang="0">
                  <a:pos x="connsiteX3" y="connsiteY3"/>
                </a:cxn>
              </a:cxnLst>
              <a:rect l="l" t="t" r="r" b="b"/>
              <a:pathLst>
                <a:path w="691324" h="184499">
                  <a:moveTo>
                    <a:pt x="0" y="0"/>
                  </a:moveTo>
                  <a:lnTo>
                    <a:pt x="691324" y="0"/>
                  </a:lnTo>
                  <a:lnTo>
                    <a:pt x="691324" y="184499"/>
                  </a:lnTo>
                  <a:lnTo>
                    <a:pt x="0" y="184499"/>
                  </a:lnTo>
                  <a:close/>
                </a:path>
              </a:pathLst>
            </a:custGeom>
            <a:solidFill>
              <a:srgbClr val="FFFFFF"/>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grpSp>
          <p:nvGrpSpPr>
            <p:cNvPr id="429" name="Graphic 6">
              <a:extLst>
                <a:ext uri="{FF2B5EF4-FFF2-40B4-BE49-F238E27FC236}">
                  <a16:creationId xmlns:a16="http://schemas.microsoft.com/office/drawing/2014/main" id="{DB97BEDE-62CC-BC44-AF69-1FA50E803195}"/>
                </a:ext>
              </a:extLst>
            </p:cNvPr>
            <p:cNvGrpSpPr/>
            <p:nvPr/>
          </p:nvGrpSpPr>
          <p:grpSpPr>
            <a:xfrm>
              <a:off x="67531" y="3914680"/>
              <a:ext cx="500824" cy="109156"/>
              <a:chOff x="67531" y="3914680"/>
              <a:chExt cx="500824" cy="109156"/>
            </a:xfrm>
          </p:grpSpPr>
          <p:sp>
            <p:nvSpPr>
              <p:cNvPr id="430" name="Freeform 429">
                <a:extLst>
                  <a:ext uri="{FF2B5EF4-FFF2-40B4-BE49-F238E27FC236}">
                    <a16:creationId xmlns:a16="http://schemas.microsoft.com/office/drawing/2014/main" id="{F1EDE586-4B4C-F745-BD1D-8AE7E7E17010}"/>
                  </a:ext>
                </a:extLst>
              </p:cNvPr>
              <p:cNvSpPr/>
              <p:nvPr/>
            </p:nvSpPr>
            <p:spPr>
              <a:xfrm>
                <a:off x="67531" y="3914680"/>
                <a:ext cx="160972" cy="108489"/>
              </a:xfrm>
              <a:custGeom>
                <a:avLst/>
                <a:gdLst>
                  <a:gd name="connsiteX0" fmla="*/ 0 w 160972"/>
                  <a:gd name="connsiteY0" fmla="*/ 0 h 108489"/>
                  <a:gd name="connsiteX1" fmla="*/ 160972 w 160972"/>
                  <a:gd name="connsiteY1" fmla="*/ 0 h 108489"/>
                  <a:gd name="connsiteX2" fmla="*/ 160972 w 160972"/>
                  <a:gd name="connsiteY2" fmla="*/ 108490 h 108489"/>
                  <a:gd name="connsiteX3" fmla="*/ 0 w 160972"/>
                  <a:gd name="connsiteY3" fmla="*/ 108490 h 108489"/>
                </a:gdLst>
                <a:ahLst/>
                <a:cxnLst>
                  <a:cxn ang="0">
                    <a:pos x="connsiteX0" y="connsiteY0"/>
                  </a:cxn>
                  <a:cxn ang="0">
                    <a:pos x="connsiteX1" y="connsiteY1"/>
                  </a:cxn>
                  <a:cxn ang="0">
                    <a:pos x="connsiteX2" y="connsiteY2"/>
                  </a:cxn>
                  <a:cxn ang="0">
                    <a:pos x="connsiteX3" y="connsiteY3"/>
                  </a:cxn>
                </a:cxnLst>
                <a:rect l="l" t="t" r="r" b="b"/>
                <a:pathLst>
                  <a:path w="160972" h="108489">
                    <a:moveTo>
                      <a:pt x="0" y="0"/>
                    </a:moveTo>
                    <a:lnTo>
                      <a:pt x="160972" y="0"/>
                    </a:lnTo>
                    <a:lnTo>
                      <a:pt x="160972" y="108490"/>
                    </a:lnTo>
                    <a:lnTo>
                      <a:pt x="0" y="10849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31" name="Freeform 430">
                <a:extLst>
                  <a:ext uri="{FF2B5EF4-FFF2-40B4-BE49-F238E27FC236}">
                    <a16:creationId xmlns:a16="http://schemas.microsoft.com/office/drawing/2014/main" id="{68E77821-60FA-234D-AB8A-92808C1D2E91}"/>
                  </a:ext>
                </a:extLst>
              </p:cNvPr>
              <p:cNvSpPr/>
              <p:nvPr/>
            </p:nvSpPr>
            <p:spPr>
              <a:xfrm>
                <a:off x="177450" y="3963448"/>
                <a:ext cx="10953" cy="9810"/>
              </a:xfrm>
              <a:custGeom>
                <a:avLst/>
                <a:gdLst>
                  <a:gd name="connsiteX0" fmla="*/ 10954 w 10953"/>
                  <a:gd name="connsiteY0" fmla="*/ 3715 h 9810"/>
                  <a:gd name="connsiteX1" fmla="*/ 9239 w 10953"/>
                  <a:gd name="connsiteY1" fmla="*/ 3715 h 9810"/>
                  <a:gd name="connsiteX2" fmla="*/ 6763 w 10953"/>
                  <a:gd name="connsiteY2" fmla="*/ 3620 h 9810"/>
                  <a:gd name="connsiteX3" fmla="*/ 6001 w 10953"/>
                  <a:gd name="connsiteY3" fmla="*/ 1429 h 9810"/>
                  <a:gd name="connsiteX4" fmla="*/ 5429 w 10953"/>
                  <a:gd name="connsiteY4" fmla="*/ 0 h 9810"/>
                  <a:gd name="connsiteX5" fmla="*/ 4953 w 10953"/>
                  <a:gd name="connsiteY5" fmla="*/ 1429 h 9810"/>
                  <a:gd name="connsiteX6" fmla="*/ 4096 w 10953"/>
                  <a:gd name="connsiteY6" fmla="*/ 3620 h 9810"/>
                  <a:gd name="connsiteX7" fmla="*/ 1619 w 10953"/>
                  <a:gd name="connsiteY7" fmla="*/ 3715 h 9810"/>
                  <a:gd name="connsiteX8" fmla="*/ 0 w 10953"/>
                  <a:gd name="connsiteY8" fmla="*/ 3715 h 9810"/>
                  <a:gd name="connsiteX9" fmla="*/ 1333 w 10953"/>
                  <a:gd name="connsiteY9" fmla="*/ 4667 h 9810"/>
                  <a:gd name="connsiteX10" fmla="*/ 3238 w 10953"/>
                  <a:gd name="connsiteY10" fmla="*/ 6096 h 9810"/>
                  <a:gd name="connsiteX11" fmla="*/ 2572 w 10953"/>
                  <a:gd name="connsiteY11" fmla="*/ 8287 h 9810"/>
                  <a:gd name="connsiteX12" fmla="*/ 2095 w 10953"/>
                  <a:gd name="connsiteY12" fmla="*/ 9811 h 9810"/>
                  <a:gd name="connsiteX13" fmla="*/ 3429 w 10953"/>
                  <a:gd name="connsiteY13" fmla="*/ 8954 h 9810"/>
                  <a:gd name="connsiteX14" fmla="*/ 5429 w 10953"/>
                  <a:gd name="connsiteY14" fmla="*/ 7620 h 9810"/>
                  <a:gd name="connsiteX15" fmla="*/ 7525 w 10953"/>
                  <a:gd name="connsiteY15" fmla="*/ 8954 h 9810"/>
                  <a:gd name="connsiteX16" fmla="*/ 8763 w 10953"/>
                  <a:gd name="connsiteY16" fmla="*/ 9811 h 9810"/>
                  <a:gd name="connsiteX17" fmla="*/ 7620 w 10953"/>
                  <a:gd name="connsiteY17" fmla="*/ 6096 h 9810"/>
                  <a:gd name="connsiteX18" fmla="*/ 10954 w 10953"/>
                  <a:gd name="connsiteY18" fmla="*/ 3715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53" h="9810">
                    <a:moveTo>
                      <a:pt x="10954" y="3715"/>
                    </a:moveTo>
                    <a:lnTo>
                      <a:pt x="9239" y="3715"/>
                    </a:lnTo>
                    <a:lnTo>
                      <a:pt x="6763" y="3620"/>
                    </a:lnTo>
                    <a:lnTo>
                      <a:pt x="6001" y="1429"/>
                    </a:lnTo>
                    <a:lnTo>
                      <a:pt x="5429" y="0"/>
                    </a:lnTo>
                    <a:lnTo>
                      <a:pt x="4953" y="1429"/>
                    </a:lnTo>
                    <a:lnTo>
                      <a:pt x="4096" y="3620"/>
                    </a:lnTo>
                    <a:lnTo>
                      <a:pt x="1619" y="3715"/>
                    </a:lnTo>
                    <a:lnTo>
                      <a:pt x="0" y="3715"/>
                    </a:lnTo>
                    <a:lnTo>
                      <a:pt x="1333" y="4667"/>
                    </a:lnTo>
                    <a:lnTo>
                      <a:pt x="3238" y="6096"/>
                    </a:lnTo>
                    <a:lnTo>
                      <a:pt x="2572" y="8287"/>
                    </a:lnTo>
                    <a:lnTo>
                      <a:pt x="2095" y="9811"/>
                    </a:lnTo>
                    <a:lnTo>
                      <a:pt x="3429" y="8954"/>
                    </a:lnTo>
                    <a:lnTo>
                      <a:pt x="5429" y="7620"/>
                    </a:lnTo>
                    <a:lnTo>
                      <a:pt x="7525" y="8954"/>
                    </a:lnTo>
                    <a:lnTo>
                      <a:pt x="8763" y="9811"/>
                    </a:lnTo>
                    <a:lnTo>
                      <a:pt x="7620" y="6096"/>
                    </a:lnTo>
                    <a:lnTo>
                      <a:pt x="10954" y="3715"/>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32" name="Freeform 431">
                <a:extLst>
                  <a:ext uri="{FF2B5EF4-FFF2-40B4-BE49-F238E27FC236}">
                    <a16:creationId xmlns:a16="http://schemas.microsoft.com/office/drawing/2014/main" id="{4B6385EF-39F4-814A-BB6E-3B0E8CD9150C}"/>
                  </a:ext>
                </a:extLst>
              </p:cNvPr>
              <p:cNvSpPr/>
              <p:nvPr/>
            </p:nvSpPr>
            <p:spPr>
              <a:xfrm>
                <a:off x="176307" y="3962400"/>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191 w 13144"/>
                  <a:gd name="connsiteY11" fmla="*/ 5048 h 11715"/>
                  <a:gd name="connsiteX12" fmla="*/ 4858 w 13144"/>
                  <a:gd name="connsiteY12" fmla="*/ 6953 h 11715"/>
                  <a:gd name="connsiteX13" fmla="*/ 3905 w 13144"/>
                  <a:gd name="connsiteY13" fmla="*/ 10001 h 11715"/>
                  <a:gd name="connsiteX14" fmla="*/ 6572 w 13144"/>
                  <a:gd name="connsiteY14" fmla="*/ 8192 h 11715"/>
                  <a:gd name="connsiteX15" fmla="*/ 9335 w 13144"/>
                  <a:gd name="connsiteY15" fmla="*/ 10001 h 11715"/>
                  <a:gd name="connsiteX16" fmla="*/ 8382 w 13144"/>
                  <a:gd name="connsiteY16" fmla="*/ 7049 h 11715"/>
                  <a:gd name="connsiteX17" fmla="*/ 11049 w 13144"/>
                  <a:gd name="connsiteY17" fmla="*/ 5144 h 11715"/>
                  <a:gd name="connsiteX18" fmla="*/ 7715 w 13144"/>
                  <a:gd name="connsiteY18" fmla="*/ 5048 h 11715"/>
                  <a:gd name="connsiteX19" fmla="*/ 6667 w 13144"/>
                  <a:gd name="connsiteY19" fmla="*/ 2096 h 11715"/>
                  <a:gd name="connsiteX20" fmla="*/ 5620 w 13144"/>
                  <a:gd name="connsiteY20" fmla="*/ 5048 h 11715"/>
                  <a:gd name="connsiteX21" fmla="*/ 2191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191" y="5048"/>
                    </a:moveTo>
                    <a:lnTo>
                      <a:pt x="4858" y="6953"/>
                    </a:lnTo>
                    <a:lnTo>
                      <a:pt x="3905" y="10001"/>
                    </a:lnTo>
                    <a:lnTo>
                      <a:pt x="6572" y="8192"/>
                    </a:lnTo>
                    <a:lnTo>
                      <a:pt x="9335" y="10001"/>
                    </a:lnTo>
                    <a:lnTo>
                      <a:pt x="8382" y="7049"/>
                    </a:lnTo>
                    <a:lnTo>
                      <a:pt x="11049" y="5144"/>
                    </a:lnTo>
                    <a:lnTo>
                      <a:pt x="7715" y="5048"/>
                    </a:lnTo>
                    <a:lnTo>
                      <a:pt x="6667" y="2096"/>
                    </a:lnTo>
                    <a:lnTo>
                      <a:pt x="5620" y="5048"/>
                    </a:lnTo>
                    <a:lnTo>
                      <a:pt x="2191"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33" name="Freeform 432">
                <a:extLst>
                  <a:ext uri="{FF2B5EF4-FFF2-40B4-BE49-F238E27FC236}">
                    <a16:creationId xmlns:a16="http://schemas.microsoft.com/office/drawing/2014/main" id="{6808C8C3-B4BE-9F4F-82E3-96C84716F83B}"/>
                  </a:ext>
                </a:extLst>
              </p:cNvPr>
              <p:cNvSpPr/>
              <p:nvPr/>
            </p:nvSpPr>
            <p:spPr>
              <a:xfrm>
                <a:off x="172782" y="3945922"/>
                <a:ext cx="10953" cy="9905"/>
              </a:xfrm>
              <a:custGeom>
                <a:avLst/>
                <a:gdLst>
                  <a:gd name="connsiteX0" fmla="*/ 3239 w 10953"/>
                  <a:gd name="connsiteY0" fmla="*/ 6096 h 9905"/>
                  <a:gd name="connsiteX1" fmla="*/ 2572 w 10953"/>
                  <a:gd name="connsiteY1" fmla="*/ 8382 h 9905"/>
                  <a:gd name="connsiteX2" fmla="*/ 2096 w 10953"/>
                  <a:gd name="connsiteY2" fmla="*/ 9906 h 9905"/>
                  <a:gd name="connsiteX3" fmla="*/ 3429 w 10953"/>
                  <a:gd name="connsiteY3" fmla="*/ 8954 h 9905"/>
                  <a:gd name="connsiteX4" fmla="*/ 5429 w 10953"/>
                  <a:gd name="connsiteY4" fmla="*/ 7620 h 9905"/>
                  <a:gd name="connsiteX5" fmla="*/ 7525 w 10953"/>
                  <a:gd name="connsiteY5" fmla="*/ 8954 h 9905"/>
                  <a:gd name="connsiteX6" fmla="*/ 8858 w 10953"/>
                  <a:gd name="connsiteY6" fmla="*/ 9906 h 9905"/>
                  <a:gd name="connsiteX7" fmla="*/ 8382 w 10953"/>
                  <a:gd name="connsiteY7" fmla="*/ 8382 h 9905"/>
                  <a:gd name="connsiteX8" fmla="*/ 7620 w 10953"/>
                  <a:gd name="connsiteY8" fmla="*/ 6096 h 9905"/>
                  <a:gd name="connsiteX9" fmla="*/ 9620 w 10953"/>
                  <a:gd name="connsiteY9" fmla="*/ 4763 h 9905"/>
                  <a:gd name="connsiteX10" fmla="*/ 10954 w 10953"/>
                  <a:gd name="connsiteY10" fmla="*/ 3715 h 9905"/>
                  <a:gd name="connsiteX11" fmla="*/ 9239 w 10953"/>
                  <a:gd name="connsiteY11" fmla="*/ 3715 h 9905"/>
                  <a:gd name="connsiteX12" fmla="*/ 6763 w 10953"/>
                  <a:gd name="connsiteY12" fmla="*/ 3715 h 9905"/>
                  <a:gd name="connsiteX13" fmla="*/ 6001 w 10953"/>
                  <a:gd name="connsiteY13" fmla="*/ 1429 h 9905"/>
                  <a:gd name="connsiteX14" fmla="*/ 5429 w 10953"/>
                  <a:gd name="connsiteY14" fmla="*/ 0 h 9905"/>
                  <a:gd name="connsiteX15" fmla="*/ 4953 w 10953"/>
                  <a:gd name="connsiteY15" fmla="*/ 1429 h 9905"/>
                  <a:gd name="connsiteX16" fmla="*/ 4096 w 10953"/>
                  <a:gd name="connsiteY16" fmla="*/ 3715 h 9905"/>
                  <a:gd name="connsiteX17" fmla="*/ 1619 w 10953"/>
                  <a:gd name="connsiteY17" fmla="*/ 3715 h 9905"/>
                  <a:gd name="connsiteX18" fmla="*/ 0 w 10953"/>
                  <a:gd name="connsiteY18" fmla="*/ 3715 h 9905"/>
                  <a:gd name="connsiteX19" fmla="*/ 1333 w 10953"/>
                  <a:gd name="connsiteY19" fmla="*/ 4763 h 9905"/>
                  <a:gd name="connsiteX20" fmla="*/ 3239 w 10953"/>
                  <a:gd name="connsiteY20" fmla="*/ 6096 h 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905">
                    <a:moveTo>
                      <a:pt x="3239" y="6096"/>
                    </a:moveTo>
                    <a:lnTo>
                      <a:pt x="2572" y="8382"/>
                    </a:lnTo>
                    <a:lnTo>
                      <a:pt x="2096" y="9906"/>
                    </a:lnTo>
                    <a:lnTo>
                      <a:pt x="3429" y="8954"/>
                    </a:lnTo>
                    <a:lnTo>
                      <a:pt x="5429" y="7620"/>
                    </a:lnTo>
                    <a:lnTo>
                      <a:pt x="7525" y="8954"/>
                    </a:lnTo>
                    <a:lnTo>
                      <a:pt x="8858" y="9906"/>
                    </a:lnTo>
                    <a:lnTo>
                      <a:pt x="8382" y="8382"/>
                    </a:lnTo>
                    <a:lnTo>
                      <a:pt x="7620" y="6096"/>
                    </a:lnTo>
                    <a:lnTo>
                      <a:pt x="9620" y="4763"/>
                    </a:lnTo>
                    <a:lnTo>
                      <a:pt x="10954" y="3715"/>
                    </a:lnTo>
                    <a:lnTo>
                      <a:pt x="9239" y="3715"/>
                    </a:lnTo>
                    <a:lnTo>
                      <a:pt x="6763" y="3715"/>
                    </a:lnTo>
                    <a:lnTo>
                      <a:pt x="6001" y="1429"/>
                    </a:lnTo>
                    <a:lnTo>
                      <a:pt x="5429" y="0"/>
                    </a:lnTo>
                    <a:lnTo>
                      <a:pt x="4953" y="1429"/>
                    </a:lnTo>
                    <a:lnTo>
                      <a:pt x="4096" y="3715"/>
                    </a:lnTo>
                    <a:lnTo>
                      <a:pt x="1619" y="3715"/>
                    </a:lnTo>
                    <a:lnTo>
                      <a:pt x="0" y="3715"/>
                    </a:lnTo>
                    <a:lnTo>
                      <a:pt x="1333" y="4763"/>
                    </a:lnTo>
                    <a:lnTo>
                      <a:pt x="3239" y="6096"/>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34" name="Freeform 433">
                <a:extLst>
                  <a:ext uri="{FF2B5EF4-FFF2-40B4-BE49-F238E27FC236}">
                    <a16:creationId xmlns:a16="http://schemas.microsoft.com/office/drawing/2014/main" id="{6AF55AF1-6D58-DB47-A2AA-202A24A27C95}"/>
                  </a:ext>
                </a:extLst>
              </p:cNvPr>
              <p:cNvSpPr/>
              <p:nvPr/>
            </p:nvSpPr>
            <p:spPr>
              <a:xfrm>
                <a:off x="171639" y="3944874"/>
                <a:ext cx="13239" cy="11810"/>
              </a:xfrm>
              <a:custGeom>
                <a:avLst/>
                <a:gdLst>
                  <a:gd name="connsiteX0" fmla="*/ 10573 w 13239"/>
                  <a:gd name="connsiteY0" fmla="*/ 11811 h 11810"/>
                  <a:gd name="connsiteX1" fmla="*/ 6572 w 13239"/>
                  <a:gd name="connsiteY1" fmla="*/ 9144 h 11810"/>
                  <a:gd name="connsiteX2" fmla="*/ 2572 w 13239"/>
                  <a:gd name="connsiteY2" fmla="*/ 11811 h 11810"/>
                  <a:gd name="connsiteX3" fmla="*/ 4000 w 13239"/>
                  <a:gd name="connsiteY3" fmla="*/ 7334 h 11810"/>
                  <a:gd name="connsiteX4" fmla="*/ 0 w 13239"/>
                  <a:gd name="connsiteY4" fmla="*/ 4477 h 11810"/>
                  <a:gd name="connsiteX5" fmla="*/ 4953 w 13239"/>
                  <a:gd name="connsiteY5" fmla="*/ 4381 h 11810"/>
                  <a:gd name="connsiteX6" fmla="*/ 6572 w 13239"/>
                  <a:gd name="connsiteY6" fmla="*/ 0 h 11810"/>
                  <a:gd name="connsiteX7" fmla="*/ 8192 w 13239"/>
                  <a:gd name="connsiteY7" fmla="*/ 4381 h 11810"/>
                  <a:gd name="connsiteX8" fmla="*/ 13240 w 13239"/>
                  <a:gd name="connsiteY8" fmla="*/ 4477 h 11810"/>
                  <a:gd name="connsiteX9" fmla="*/ 9239 w 13239"/>
                  <a:gd name="connsiteY9" fmla="*/ 7334 h 11810"/>
                  <a:gd name="connsiteX10" fmla="*/ 10573 w 13239"/>
                  <a:gd name="connsiteY10" fmla="*/ 11811 h 11810"/>
                  <a:gd name="connsiteX11" fmla="*/ 2191 w 13239"/>
                  <a:gd name="connsiteY11" fmla="*/ 5144 h 11810"/>
                  <a:gd name="connsiteX12" fmla="*/ 4858 w 13239"/>
                  <a:gd name="connsiteY12" fmla="*/ 7048 h 11810"/>
                  <a:gd name="connsiteX13" fmla="*/ 3905 w 13239"/>
                  <a:gd name="connsiteY13" fmla="*/ 10096 h 11810"/>
                  <a:gd name="connsiteX14" fmla="*/ 6572 w 13239"/>
                  <a:gd name="connsiteY14" fmla="*/ 8287 h 11810"/>
                  <a:gd name="connsiteX15" fmla="*/ 9239 w 13239"/>
                  <a:gd name="connsiteY15" fmla="*/ 10096 h 11810"/>
                  <a:gd name="connsiteX16" fmla="*/ 8287 w 13239"/>
                  <a:gd name="connsiteY16" fmla="*/ 7048 h 11810"/>
                  <a:gd name="connsiteX17" fmla="*/ 10954 w 13239"/>
                  <a:gd name="connsiteY17" fmla="*/ 5144 h 11810"/>
                  <a:gd name="connsiteX18" fmla="*/ 7715 w 13239"/>
                  <a:gd name="connsiteY18" fmla="*/ 5048 h 11810"/>
                  <a:gd name="connsiteX19" fmla="*/ 6667 w 13239"/>
                  <a:gd name="connsiteY19" fmla="*/ 2096 h 11810"/>
                  <a:gd name="connsiteX20" fmla="*/ 5620 w 13239"/>
                  <a:gd name="connsiteY20" fmla="*/ 5048 h 11810"/>
                  <a:gd name="connsiteX21" fmla="*/ 2191 w 13239"/>
                  <a:gd name="connsiteY21" fmla="*/ 5144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9" h="11810">
                    <a:moveTo>
                      <a:pt x="10573" y="11811"/>
                    </a:moveTo>
                    <a:lnTo>
                      <a:pt x="6572" y="9144"/>
                    </a:lnTo>
                    <a:lnTo>
                      <a:pt x="2572" y="11811"/>
                    </a:lnTo>
                    <a:lnTo>
                      <a:pt x="4000" y="7334"/>
                    </a:lnTo>
                    <a:lnTo>
                      <a:pt x="0" y="4477"/>
                    </a:lnTo>
                    <a:lnTo>
                      <a:pt x="4953" y="4381"/>
                    </a:lnTo>
                    <a:lnTo>
                      <a:pt x="6572" y="0"/>
                    </a:lnTo>
                    <a:lnTo>
                      <a:pt x="8192" y="4381"/>
                    </a:lnTo>
                    <a:lnTo>
                      <a:pt x="13240" y="4477"/>
                    </a:lnTo>
                    <a:lnTo>
                      <a:pt x="9239" y="7334"/>
                    </a:lnTo>
                    <a:lnTo>
                      <a:pt x="10573" y="11811"/>
                    </a:lnTo>
                    <a:close/>
                    <a:moveTo>
                      <a:pt x="2191" y="5144"/>
                    </a:moveTo>
                    <a:lnTo>
                      <a:pt x="4858" y="7048"/>
                    </a:lnTo>
                    <a:lnTo>
                      <a:pt x="3905" y="10096"/>
                    </a:lnTo>
                    <a:lnTo>
                      <a:pt x="6572" y="8287"/>
                    </a:lnTo>
                    <a:lnTo>
                      <a:pt x="9239" y="10096"/>
                    </a:lnTo>
                    <a:lnTo>
                      <a:pt x="8287" y="7048"/>
                    </a:lnTo>
                    <a:lnTo>
                      <a:pt x="10954" y="5144"/>
                    </a:lnTo>
                    <a:lnTo>
                      <a:pt x="7715" y="5048"/>
                    </a:lnTo>
                    <a:lnTo>
                      <a:pt x="6667" y="2096"/>
                    </a:lnTo>
                    <a:lnTo>
                      <a:pt x="5620" y="5048"/>
                    </a:lnTo>
                    <a:lnTo>
                      <a:pt x="2191" y="5144"/>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35" name="Freeform 434">
                <a:extLst>
                  <a:ext uri="{FF2B5EF4-FFF2-40B4-BE49-F238E27FC236}">
                    <a16:creationId xmlns:a16="http://schemas.microsoft.com/office/drawing/2014/main" id="{754A24A1-70BB-ED41-BBA9-21FA9E5F23C3}"/>
                  </a:ext>
                </a:extLst>
              </p:cNvPr>
              <p:cNvSpPr/>
              <p:nvPr/>
            </p:nvSpPr>
            <p:spPr>
              <a:xfrm>
                <a:off x="160114" y="3933254"/>
                <a:ext cx="10953" cy="9810"/>
              </a:xfrm>
              <a:custGeom>
                <a:avLst/>
                <a:gdLst>
                  <a:gd name="connsiteX0" fmla="*/ 6763 w 10953"/>
                  <a:gd name="connsiteY0" fmla="*/ 3620 h 9810"/>
                  <a:gd name="connsiteX1" fmla="*/ 6001 w 10953"/>
                  <a:gd name="connsiteY1" fmla="*/ 1429 h 9810"/>
                  <a:gd name="connsiteX2" fmla="*/ 5429 w 10953"/>
                  <a:gd name="connsiteY2" fmla="*/ 0 h 9810"/>
                  <a:gd name="connsiteX3" fmla="*/ 4191 w 10953"/>
                  <a:gd name="connsiteY3" fmla="*/ 3620 h 9810"/>
                  <a:gd name="connsiteX4" fmla="*/ 1619 w 10953"/>
                  <a:gd name="connsiteY4" fmla="*/ 3620 h 9810"/>
                  <a:gd name="connsiteX5" fmla="*/ 0 w 10953"/>
                  <a:gd name="connsiteY5" fmla="*/ 3715 h 9810"/>
                  <a:gd name="connsiteX6" fmla="*/ 1333 w 10953"/>
                  <a:gd name="connsiteY6" fmla="*/ 4667 h 9810"/>
                  <a:gd name="connsiteX7" fmla="*/ 3334 w 10953"/>
                  <a:gd name="connsiteY7" fmla="*/ 6096 h 9810"/>
                  <a:gd name="connsiteX8" fmla="*/ 2572 w 10953"/>
                  <a:gd name="connsiteY8" fmla="*/ 8287 h 9810"/>
                  <a:gd name="connsiteX9" fmla="*/ 2096 w 10953"/>
                  <a:gd name="connsiteY9" fmla="*/ 9811 h 9810"/>
                  <a:gd name="connsiteX10" fmla="*/ 3429 w 10953"/>
                  <a:gd name="connsiteY10" fmla="*/ 8954 h 9810"/>
                  <a:gd name="connsiteX11" fmla="*/ 5429 w 10953"/>
                  <a:gd name="connsiteY11" fmla="*/ 7620 h 9810"/>
                  <a:gd name="connsiteX12" fmla="*/ 7525 w 10953"/>
                  <a:gd name="connsiteY12" fmla="*/ 8954 h 9810"/>
                  <a:gd name="connsiteX13" fmla="*/ 8858 w 10953"/>
                  <a:gd name="connsiteY13" fmla="*/ 9811 h 9810"/>
                  <a:gd name="connsiteX14" fmla="*/ 8382 w 10953"/>
                  <a:gd name="connsiteY14" fmla="*/ 8287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620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429" y="0"/>
                    </a:lnTo>
                    <a:lnTo>
                      <a:pt x="4191" y="3620"/>
                    </a:lnTo>
                    <a:lnTo>
                      <a:pt x="1619" y="3620"/>
                    </a:lnTo>
                    <a:lnTo>
                      <a:pt x="0" y="3715"/>
                    </a:lnTo>
                    <a:lnTo>
                      <a:pt x="1333" y="4667"/>
                    </a:lnTo>
                    <a:lnTo>
                      <a:pt x="3334" y="6096"/>
                    </a:lnTo>
                    <a:lnTo>
                      <a:pt x="2572" y="8287"/>
                    </a:lnTo>
                    <a:lnTo>
                      <a:pt x="2096" y="9811"/>
                    </a:lnTo>
                    <a:lnTo>
                      <a:pt x="3429" y="8954"/>
                    </a:lnTo>
                    <a:lnTo>
                      <a:pt x="5429" y="7620"/>
                    </a:lnTo>
                    <a:lnTo>
                      <a:pt x="7525" y="8954"/>
                    </a:lnTo>
                    <a:lnTo>
                      <a:pt x="8858" y="9811"/>
                    </a:lnTo>
                    <a:lnTo>
                      <a:pt x="8382" y="8287"/>
                    </a:lnTo>
                    <a:lnTo>
                      <a:pt x="7620" y="6096"/>
                    </a:lnTo>
                    <a:lnTo>
                      <a:pt x="9620" y="4667"/>
                    </a:lnTo>
                    <a:lnTo>
                      <a:pt x="10954" y="3715"/>
                    </a:lnTo>
                    <a:lnTo>
                      <a:pt x="9334" y="3620"/>
                    </a:lnTo>
                    <a:lnTo>
                      <a:pt x="6763"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36" name="Freeform 435">
                <a:extLst>
                  <a:ext uri="{FF2B5EF4-FFF2-40B4-BE49-F238E27FC236}">
                    <a16:creationId xmlns:a16="http://schemas.microsoft.com/office/drawing/2014/main" id="{5DF98891-2311-6942-9B60-84623F2F717F}"/>
                  </a:ext>
                </a:extLst>
              </p:cNvPr>
              <p:cNvSpPr/>
              <p:nvPr/>
            </p:nvSpPr>
            <p:spPr>
              <a:xfrm>
                <a:off x="159066" y="3932206"/>
                <a:ext cx="13239" cy="11715"/>
              </a:xfrm>
              <a:custGeom>
                <a:avLst/>
                <a:gdLst>
                  <a:gd name="connsiteX0" fmla="*/ 10573 w 13239"/>
                  <a:gd name="connsiteY0" fmla="*/ 11716 h 11715"/>
                  <a:gd name="connsiteX1" fmla="*/ 6572 w 13239"/>
                  <a:gd name="connsiteY1" fmla="*/ 9049 h 11715"/>
                  <a:gd name="connsiteX2" fmla="*/ 2572 w 13239"/>
                  <a:gd name="connsiteY2" fmla="*/ 11716 h 11715"/>
                  <a:gd name="connsiteX3" fmla="*/ 4001 w 13239"/>
                  <a:gd name="connsiteY3" fmla="*/ 7239 h 11715"/>
                  <a:gd name="connsiteX4" fmla="*/ 0 w 13239"/>
                  <a:gd name="connsiteY4" fmla="*/ 4381 h 11715"/>
                  <a:gd name="connsiteX5" fmla="*/ 5048 w 13239"/>
                  <a:gd name="connsiteY5" fmla="*/ 4286 h 11715"/>
                  <a:gd name="connsiteX6" fmla="*/ 6668 w 13239"/>
                  <a:gd name="connsiteY6" fmla="*/ 0 h 11715"/>
                  <a:gd name="connsiteX7" fmla="*/ 8287 w 13239"/>
                  <a:gd name="connsiteY7" fmla="*/ 4286 h 11715"/>
                  <a:gd name="connsiteX8" fmla="*/ 13240 w 13239"/>
                  <a:gd name="connsiteY8" fmla="*/ 4381 h 11715"/>
                  <a:gd name="connsiteX9" fmla="*/ 9239 w 13239"/>
                  <a:gd name="connsiteY9" fmla="*/ 7239 h 11715"/>
                  <a:gd name="connsiteX10" fmla="*/ 10573 w 13239"/>
                  <a:gd name="connsiteY10" fmla="*/ 11716 h 11715"/>
                  <a:gd name="connsiteX11" fmla="*/ 2096 w 13239"/>
                  <a:gd name="connsiteY11" fmla="*/ 5048 h 11715"/>
                  <a:gd name="connsiteX12" fmla="*/ 4763 w 13239"/>
                  <a:gd name="connsiteY12" fmla="*/ 6953 h 11715"/>
                  <a:gd name="connsiteX13" fmla="*/ 3810 w 13239"/>
                  <a:gd name="connsiteY13" fmla="*/ 10001 h 11715"/>
                  <a:gd name="connsiteX14" fmla="*/ 6477 w 13239"/>
                  <a:gd name="connsiteY14" fmla="*/ 8191 h 11715"/>
                  <a:gd name="connsiteX15" fmla="*/ 9144 w 13239"/>
                  <a:gd name="connsiteY15" fmla="*/ 10001 h 11715"/>
                  <a:gd name="connsiteX16" fmla="*/ 8192 w 13239"/>
                  <a:gd name="connsiteY16" fmla="*/ 6953 h 11715"/>
                  <a:gd name="connsiteX17" fmla="*/ 10859 w 13239"/>
                  <a:gd name="connsiteY17" fmla="*/ 5048 h 11715"/>
                  <a:gd name="connsiteX18" fmla="*/ 7525 w 13239"/>
                  <a:gd name="connsiteY18" fmla="*/ 4953 h 11715"/>
                  <a:gd name="connsiteX19" fmla="*/ 6477 w 13239"/>
                  <a:gd name="connsiteY19" fmla="*/ 2000 h 11715"/>
                  <a:gd name="connsiteX20" fmla="*/ 5429 w 13239"/>
                  <a:gd name="connsiteY20" fmla="*/ 4953 h 11715"/>
                  <a:gd name="connsiteX21" fmla="*/ 2096 w 1323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9" h="11715">
                    <a:moveTo>
                      <a:pt x="10573" y="11716"/>
                    </a:moveTo>
                    <a:lnTo>
                      <a:pt x="6572" y="9049"/>
                    </a:lnTo>
                    <a:lnTo>
                      <a:pt x="2572" y="11716"/>
                    </a:lnTo>
                    <a:lnTo>
                      <a:pt x="4001" y="7239"/>
                    </a:lnTo>
                    <a:lnTo>
                      <a:pt x="0" y="4381"/>
                    </a:lnTo>
                    <a:lnTo>
                      <a:pt x="5048" y="4286"/>
                    </a:lnTo>
                    <a:lnTo>
                      <a:pt x="6668" y="0"/>
                    </a:lnTo>
                    <a:lnTo>
                      <a:pt x="8287" y="4286"/>
                    </a:lnTo>
                    <a:lnTo>
                      <a:pt x="13240" y="4381"/>
                    </a:lnTo>
                    <a:lnTo>
                      <a:pt x="9239" y="7239"/>
                    </a:lnTo>
                    <a:lnTo>
                      <a:pt x="10573" y="11716"/>
                    </a:lnTo>
                    <a:close/>
                    <a:moveTo>
                      <a:pt x="2096" y="5048"/>
                    </a:moveTo>
                    <a:lnTo>
                      <a:pt x="4763" y="6953"/>
                    </a:lnTo>
                    <a:lnTo>
                      <a:pt x="3810" y="10001"/>
                    </a:lnTo>
                    <a:lnTo>
                      <a:pt x="6477" y="8191"/>
                    </a:lnTo>
                    <a:lnTo>
                      <a:pt x="9144" y="10001"/>
                    </a:lnTo>
                    <a:lnTo>
                      <a:pt x="8192" y="6953"/>
                    </a:lnTo>
                    <a:lnTo>
                      <a:pt x="10859" y="5048"/>
                    </a:lnTo>
                    <a:lnTo>
                      <a:pt x="7525" y="4953"/>
                    </a:lnTo>
                    <a:lnTo>
                      <a:pt x="6477" y="2000"/>
                    </a:lnTo>
                    <a:lnTo>
                      <a:pt x="5429" y="4953"/>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37" name="Freeform 436">
                <a:extLst>
                  <a:ext uri="{FF2B5EF4-FFF2-40B4-BE49-F238E27FC236}">
                    <a16:creationId xmlns:a16="http://schemas.microsoft.com/office/drawing/2014/main" id="{C1AF4A9F-BC57-0145-9D3C-421AF8C8C2E7}"/>
                  </a:ext>
                </a:extLst>
              </p:cNvPr>
              <p:cNvSpPr/>
              <p:nvPr/>
            </p:nvSpPr>
            <p:spPr>
              <a:xfrm>
                <a:off x="142397" y="3928587"/>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38" name="Freeform 437">
                <a:extLst>
                  <a:ext uri="{FF2B5EF4-FFF2-40B4-BE49-F238E27FC236}">
                    <a16:creationId xmlns:a16="http://schemas.microsoft.com/office/drawing/2014/main" id="{20D23424-E36C-204A-8F03-A8E0278EE5DA}"/>
                  </a:ext>
                </a:extLst>
              </p:cNvPr>
              <p:cNvSpPr/>
              <p:nvPr/>
            </p:nvSpPr>
            <p:spPr>
              <a:xfrm>
                <a:off x="141255" y="3927539"/>
                <a:ext cx="13144" cy="11715"/>
              </a:xfrm>
              <a:custGeom>
                <a:avLst/>
                <a:gdLst>
                  <a:gd name="connsiteX0" fmla="*/ 2572 w 13144"/>
                  <a:gd name="connsiteY0" fmla="*/ 11716 h 11715"/>
                  <a:gd name="connsiteX1" fmla="*/ 4000 w 13144"/>
                  <a:gd name="connsiteY1" fmla="*/ 7239 h 11715"/>
                  <a:gd name="connsiteX2" fmla="*/ 0 w 13144"/>
                  <a:gd name="connsiteY2" fmla="*/ 4382 h 11715"/>
                  <a:gd name="connsiteX3" fmla="*/ 5048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668 w 13144"/>
                  <a:gd name="connsiteY11" fmla="*/ 8192 h 11715"/>
                  <a:gd name="connsiteX12" fmla="*/ 9430 w 13144"/>
                  <a:gd name="connsiteY12" fmla="*/ 10001 h 11715"/>
                  <a:gd name="connsiteX13" fmla="*/ 8477 w 13144"/>
                  <a:gd name="connsiteY13" fmla="*/ 6953 h 11715"/>
                  <a:gd name="connsiteX14" fmla="*/ 11144 w 13144"/>
                  <a:gd name="connsiteY14" fmla="*/ 5048 h 11715"/>
                  <a:gd name="connsiteX15" fmla="*/ 7810 w 13144"/>
                  <a:gd name="connsiteY15" fmla="*/ 4953 h 11715"/>
                  <a:gd name="connsiteX16" fmla="*/ 6763 w 13144"/>
                  <a:gd name="connsiteY16" fmla="*/ 2000 h 11715"/>
                  <a:gd name="connsiteX17" fmla="*/ 5715 w 13144"/>
                  <a:gd name="connsiteY17" fmla="*/ 4953 h 11715"/>
                  <a:gd name="connsiteX18" fmla="*/ 2381 w 13144"/>
                  <a:gd name="connsiteY18" fmla="*/ 5048 h 11715"/>
                  <a:gd name="connsiteX19" fmla="*/ 5048 w 13144"/>
                  <a:gd name="connsiteY19" fmla="*/ 6953 h 11715"/>
                  <a:gd name="connsiteX20" fmla="*/ 4096 w 13144"/>
                  <a:gd name="connsiteY20" fmla="*/ 10001 h 11715"/>
                  <a:gd name="connsiteX21" fmla="*/ 6668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0" y="7239"/>
                    </a:lnTo>
                    <a:lnTo>
                      <a:pt x="0" y="4382"/>
                    </a:lnTo>
                    <a:lnTo>
                      <a:pt x="5048" y="4286"/>
                    </a:lnTo>
                    <a:lnTo>
                      <a:pt x="6572" y="0"/>
                    </a:lnTo>
                    <a:lnTo>
                      <a:pt x="8192" y="4286"/>
                    </a:lnTo>
                    <a:lnTo>
                      <a:pt x="13145" y="4382"/>
                    </a:lnTo>
                    <a:lnTo>
                      <a:pt x="9144" y="7239"/>
                    </a:lnTo>
                    <a:lnTo>
                      <a:pt x="10573" y="11716"/>
                    </a:lnTo>
                    <a:lnTo>
                      <a:pt x="6572" y="9049"/>
                    </a:lnTo>
                    <a:lnTo>
                      <a:pt x="2572" y="11716"/>
                    </a:lnTo>
                    <a:close/>
                    <a:moveTo>
                      <a:pt x="6668" y="8192"/>
                    </a:moveTo>
                    <a:lnTo>
                      <a:pt x="9430" y="10001"/>
                    </a:lnTo>
                    <a:lnTo>
                      <a:pt x="8477" y="6953"/>
                    </a:lnTo>
                    <a:lnTo>
                      <a:pt x="11144" y="5048"/>
                    </a:lnTo>
                    <a:lnTo>
                      <a:pt x="7810" y="4953"/>
                    </a:lnTo>
                    <a:lnTo>
                      <a:pt x="6763" y="2000"/>
                    </a:lnTo>
                    <a:lnTo>
                      <a:pt x="5715" y="4953"/>
                    </a:lnTo>
                    <a:lnTo>
                      <a:pt x="2381" y="5048"/>
                    </a:lnTo>
                    <a:lnTo>
                      <a:pt x="5048" y="6953"/>
                    </a:lnTo>
                    <a:lnTo>
                      <a:pt x="4096" y="10001"/>
                    </a:lnTo>
                    <a:lnTo>
                      <a:pt x="6668"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39" name="Freeform 438">
                <a:extLst>
                  <a:ext uri="{FF2B5EF4-FFF2-40B4-BE49-F238E27FC236}">
                    <a16:creationId xmlns:a16="http://schemas.microsoft.com/office/drawing/2014/main" id="{AB65B1B5-F63C-484A-BFFC-AEA7FC5D2AFA}"/>
                  </a:ext>
                </a:extLst>
              </p:cNvPr>
              <p:cNvSpPr/>
              <p:nvPr/>
            </p:nvSpPr>
            <p:spPr>
              <a:xfrm>
                <a:off x="124871" y="3933254"/>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620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620"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40" name="Freeform 439">
                <a:extLst>
                  <a:ext uri="{FF2B5EF4-FFF2-40B4-BE49-F238E27FC236}">
                    <a16:creationId xmlns:a16="http://schemas.microsoft.com/office/drawing/2014/main" id="{307BB3B4-A4A4-5346-90E5-41DE3F393442}"/>
                  </a:ext>
                </a:extLst>
              </p:cNvPr>
              <p:cNvSpPr/>
              <p:nvPr/>
            </p:nvSpPr>
            <p:spPr>
              <a:xfrm>
                <a:off x="123728" y="3932111"/>
                <a:ext cx="13335" cy="11810"/>
              </a:xfrm>
              <a:custGeom>
                <a:avLst/>
                <a:gdLst>
                  <a:gd name="connsiteX0" fmla="*/ 2572 w 13335"/>
                  <a:gd name="connsiteY0" fmla="*/ 11811 h 11810"/>
                  <a:gd name="connsiteX1" fmla="*/ 4001 w 13335"/>
                  <a:gd name="connsiteY1" fmla="*/ 7334 h 11810"/>
                  <a:gd name="connsiteX2" fmla="*/ 0 w 13335"/>
                  <a:gd name="connsiteY2" fmla="*/ 4477 h 11810"/>
                  <a:gd name="connsiteX3" fmla="*/ 5048 w 13335"/>
                  <a:gd name="connsiteY3" fmla="*/ 4381 h 11810"/>
                  <a:gd name="connsiteX4" fmla="*/ 6668 w 13335"/>
                  <a:gd name="connsiteY4" fmla="*/ 0 h 11810"/>
                  <a:gd name="connsiteX5" fmla="*/ 8287 w 13335"/>
                  <a:gd name="connsiteY5" fmla="*/ 4381 h 11810"/>
                  <a:gd name="connsiteX6" fmla="*/ 13335 w 13335"/>
                  <a:gd name="connsiteY6" fmla="*/ 4477 h 11810"/>
                  <a:gd name="connsiteX7" fmla="*/ 9334 w 13335"/>
                  <a:gd name="connsiteY7" fmla="*/ 7334 h 11810"/>
                  <a:gd name="connsiteX8" fmla="*/ 10763 w 13335"/>
                  <a:gd name="connsiteY8" fmla="*/ 11811 h 11810"/>
                  <a:gd name="connsiteX9" fmla="*/ 6763 w 13335"/>
                  <a:gd name="connsiteY9" fmla="*/ 9144 h 11810"/>
                  <a:gd name="connsiteX10" fmla="*/ 2572 w 13335"/>
                  <a:gd name="connsiteY10" fmla="*/ 11811 h 11810"/>
                  <a:gd name="connsiteX11" fmla="*/ 6668 w 13335"/>
                  <a:gd name="connsiteY11" fmla="*/ 8287 h 11810"/>
                  <a:gd name="connsiteX12" fmla="*/ 9334 w 13335"/>
                  <a:gd name="connsiteY12" fmla="*/ 10096 h 11810"/>
                  <a:gd name="connsiteX13" fmla="*/ 8382 w 13335"/>
                  <a:gd name="connsiteY13" fmla="*/ 7048 h 11810"/>
                  <a:gd name="connsiteX14" fmla="*/ 11049 w 13335"/>
                  <a:gd name="connsiteY14" fmla="*/ 5144 h 11810"/>
                  <a:gd name="connsiteX15" fmla="*/ 7715 w 13335"/>
                  <a:gd name="connsiteY15" fmla="*/ 5048 h 11810"/>
                  <a:gd name="connsiteX16" fmla="*/ 6668 w 13335"/>
                  <a:gd name="connsiteY16" fmla="*/ 2096 h 11810"/>
                  <a:gd name="connsiteX17" fmla="*/ 5620 w 13335"/>
                  <a:gd name="connsiteY17" fmla="*/ 5048 h 11810"/>
                  <a:gd name="connsiteX18" fmla="*/ 2286 w 13335"/>
                  <a:gd name="connsiteY18" fmla="*/ 5144 h 11810"/>
                  <a:gd name="connsiteX19" fmla="*/ 4953 w 13335"/>
                  <a:gd name="connsiteY19" fmla="*/ 7048 h 11810"/>
                  <a:gd name="connsiteX20" fmla="*/ 4001 w 13335"/>
                  <a:gd name="connsiteY20" fmla="*/ 10096 h 11810"/>
                  <a:gd name="connsiteX21" fmla="*/ 6668 w 13335"/>
                  <a:gd name="connsiteY21" fmla="*/ 8287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810">
                    <a:moveTo>
                      <a:pt x="2572" y="11811"/>
                    </a:moveTo>
                    <a:lnTo>
                      <a:pt x="4001" y="7334"/>
                    </a:lnTo>
                    <a:lnTo>
                      <a:pt x="0" y="4477"/>
                    </a:lnTo>
                    <a:lnTo>
                      <a:pt x="5048" y="4381"/>
                    </a:lnTo>
                    <a:lnTo>
                      <a:pt x="6668" y="0"/>
                    </a:lnTo>
                    <a:lnTo>
                      <a:pt x="8287" y="4381"/>
                    </a:lnTo>
                    <a:lnTo>
                      <a:pt x="13335" y="4477"/>
                    </a:lnTo>
                    <a:lnTo>
                      <a:pt x="9334" y="7334"/>
                    </a:lnTo>
                    <a:lnTo>
                      <a:pt x="10763" y="11811"/>
                    </a:lnTo>
                    <a:lnTo>
                      <a:pt x="6763" y="9144"/>
                    </a:lnTo>
                    <a:lnTo>
                      <a:pt x="2572" y="11811"/>
                    </a:lnTo>
                    <a:close/>
                    <a:moveTo>
                      <a:pt x="6668" y="8287"/>
                    </a:moveTo>
                    <a:lnTo>
                      <a:pt x="9334" y="10096"/>
                    </a:lnTo>
                    <a:lnTo>
                      <a:pt x="8382" y="7048"/>
                    </a:lnTo>
                    <a:lnTo>
                      <a:pt x="11049" y="5144"/>
                    </a:lnTo>
                    <a:lnTo>
                      <a:pt x="7715" y="5048"/>
                    </a:lnTo>
                    <a:lnTo>
                      <a:pt x="6668" y="2096"/>
                    </a:lnTo>
                    <a:lnTo>
                      <a:pt x="5620" y="5048"/>
                    </a:lnTo>
                    <a:lnTo>
                      <a:pt x="2286" y="5144"/>
                    </a:lnTo>
                    <a:lnTo>
                      <a:pt x="4953" y="7048"/>
                    </a:lnTo>
                    <a:lnTo>
                      <a:pt x="4001" y="10096"/>
                    </a:lnTo>
                    <a:lnTo>
                      <a:pt x="6668" y="8287"/>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41" name="Freeform 440">
                <a:extLst>
                  <a:ext uri="{FF2B5EF4-FFF2-40B4-BE49-F238E27FC236}">
                    <a16:creationId xmlns:a16="http://schemas.microsoft.com/office/drawing/2014/main" id="{C259EA01-FB6D-5340-B835-29544A34EA7C}"/>
                  </a:ext>
                </a:extLst>
              </p:cNvPr>
              <p:cNvSpPr/>
              <p:nvPr/>
            </p:nvSpPr>
            <p:spPr>
              <a:xfrm>
                <a:off x="112108" y="3945827"/>
                <a:ext cx="10953" cy="9810"/>
              </a:xfrm>
              <a:custGeom>
                <a:avLst/>
                <a:gdLst>
                  <a:gd name="connsiteX0" fmla="*/ 6763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715 h 9810"/>
                  <a:gd name="connsiteX6" fmla="*/ 0 w 10953"/>
                  <a:gd name="connsiteY6" fmla="*/ 3715 h 9810"/>
                  <a:gd name="connsiteX7" fmla="*/ 1334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715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525" y="0"/>
                    </a:lnTo>
                    <a:lnTo>
                      <a:pt x="4953" y="1429"/>
                    </a:lnTo>
                    <a:lnTo>
                      <a:pt x="4191" y="3620"/>
                    </a:lnTo>
                    <a:lnTo>
                      <a:pt x="1715" y="3715"/>
                    </a:lnTo>
                    <a:lnTo>
                      <a:pt x="0" y="3715"/>
                    </a:lnTo>
                    <a:lnTo>
                      <a:pt x="1334" y="4667"/>
                    </a:lnTo>
                    <a:lnTo>
                      <a:pt x="3334" y="6096"/>
                    </a:lnTo>
                    <a:lnTo>
                      <a:pt x="2572" y="8287"/>
                    </a:lnTo>
                    <a:lnTo>
                      <a:pt x="2096" y="9811"/>
                    </a:lnTo>
                    <a:lnTo>
                      <a:pt x="3429" y="8954"/>
                    </a:lnTo>
                    <a:lnTo>
                      <a:pt x="5525" y="7620"/>
                    </a:lnTo>
                    <a:lnTo>
                      <a:pt x="7525" y="8954"/>
                    </a:lnTo>
                    <a:lnTo>
                      <a:pt x="8858" y="9811"/>
                    </a:lnTo>
                    <a:lnTo>
                      <a:pt x="7620" y="6096"/>
                    </a:lnTo>
                    <a:lnTo>
                      <a:pt x="9620" y="4667"/>
                    </a:lnTo>
                    <a:lnTo>
                      <a:pt x="10954" y="3715"/>
                    </a:lnTo>
                    <a:lnTo>
                      <a:pt x="9334" y="3715"/>
                    </a:lnTo>
                    <a:lnTo>
                      <a:pt x="6763"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42" name="Freeform 441">
                <a:extLst>
                  <a:ext uri="{FF2B5EF4-FFF2-40B4-BE49-F238E27FC236}">
                    <a16:creationId xmlns:a16="http://schemas.microsoft.com/office/drawing/2014/main" id="{F1C63FB9-8E36-964E-A036-440F8048F53E}"/>
                  </a:ext>
                </a:extLst>
              </p:cNvPr>
              <p:cNvSpPr/>
              <p:nvPr/>
            </p:nvSpPr>
            <p:spPr>
              <a:xfrm>
                <a:off x="111060" y="3944779"/>
                <a:ext cx="13049" cy="11715"/>
              </a:xfrm>
              <a:custGeom>
                <a:avLst/>
                <a:gdLst>
                  <a:gd name="connsiteX0" fmla="*/ 2572 w 13049"/>
                  <a:gd name="connsiteY0" fmla="*/ 11716 h 11715"/>
                  <a:gd name="connsiteX1" fmla="*/ 4000 w 13049"/>
                  <a:gd name="connsiteY1" fmla="*/ 7239 h 11715"/>
                  <a:gd name="connsiteX2" fmla="*/ 0 w 13049"/>
                  <a:gd name="connsiteY2" fmla="*/ 4382 h 11715"/>
                  <a:gd name="connsiteX3" fmla="*/ 4953 w 13049"/>
                  <a:gd name="connsiteY3" fmla="*/ 4286 h 11715"/>
                  <a:gd name="connsiteX4" fmla="*/ 6572 w 13049"/>
                  <a:gd name="connsiteY4" fmla="*/ 0 h 11715"/>
                  <a:gd name="connsiteX5" fmla="*/ 8096 w 13049"/>
                  <a:gd name="connsiteY5" fmla="*/ 4286 h 11715"/>
                  <a:gd name="connsiteX6" fmla="*/ 13049 w 13049"/>
                  <a:gd name="connsiteY6" fmla="*/ 4382 h 11715"/>
                  <a:gd name="connsiteX7" fmla="*/ 9049 w 13049"/>
                  <a:gd name="connsiteY7" fmla="*/ 7239 h 11715"/>
                  <a:gd name="connsiteX8" fmla="*/ 10477 w 13049"/>
                  <a:gd name="connsiteY8" fmla="*/ 11716 h 11715"/>
                  <a:gd name="connsiteX9" fmla="*/ 6477 w 13049"/>
                  <a:gd name="connsiteY9" fmla="*/ 9049 h 11715"/>
                  <a:gd name="connsiteX10" fmla="*/ 2572 w 13049"/>
                  <a:gd name="connsiteY10" fmla="*/ 11716 h 11715"/>
                  <a:gd name="connsiteX11" fmla="*/ 6572 w 13049"/>
                  <a:gd name="connsiteY11" fmla="*/ 8192 h 11715"/>
                  <a:gd name="connsiteX12" fmla="*/ 9239 w 13049"/>
                  <a:gd name="connsiteY12" fmla="*/ 10001 h 11715"/>
                  <a:gd name="connsiteX13" fmla="*/ 8287 w 13049"/>
                  <a:gd name="connsiteY13" fmla="*/ 6953 h 11715"/>
                  <a:gd name="connsiteX14" fmla="*/ 10954 w 13049"/>
                  <a:gd name="connsiteY14" fmla="*/ 5048 h 11715"/>
                  <a:gd name="connsiteX15" fmla="*/ 7620 w 13049"/>
                  <a:gd name="connsiteY15" fmla="*/ 4953 h 11715"/>
                  <a:gd name="connsiteX16" fmla="*/ 6572 w 13049"/>
                  <a:gd name="connsiteY16" fmla="*/ 2000 h 11715"/>
                  <a:gd name="connsiteX17" fmla="*/ 5524 w 13049"/>
                  <a:gd name="connsiteY17" fmla="*/ 4953 h 11715"/>
                  <a:gd name="connsiteX18" fmla="*/ 2191 w 13049"/>
                  <a:gd name="connsiteY18" fmla="*/ 5048 h 11715"/>
                  <a:gd name="connsiteX19" fmla="*/ 4858 w 13049"/>
                  <a:gd name="connsiteY19" fmla="*/ 6953 h 11715"/>
                  <a:gd name="connsiteX20" fmla="*/ 3905 w 13049"/>
                  <a:gd name="connsiteY20" fmla="*/ 10001 h 11715"/>
                  <a:gd name="connsiteX21" fmla="*/ 6572 w 13049"/>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2572" y="11716"/>
                    </a:moveTo>
                    <a:lnTo>
                      <a:pt x="4000" y="7239"/>
                    </a:lnTo>
                    <a:lnTo>
                      <a:pt x="0" y="4382"/>
                    </a:lnTo>
                    <a:lnTo>
                      <a:pt x="4953" y="4286"/>
                    </a:lnTo>
                    <a:lnTo>
                      <a:pt x="6572" y="0"/>
                    </a:lnTo>
                    <a:lnTo>
                      <a:pt x="8096" y="4286"/>
                    </a:lnTo>
                    <a:lnTo>
                      <a:pt x="13049" y="4382"/>
                    </a:lnTo>
                    <a:lnTo>
                      <a:pt x="9049" y="7239"/>
                    </a:lnTo>
                    <a:lnTo>
                      <a:pt x="10477" y="11716"/>
                    </a:lnTo>
                    <a:lnTo>
                      <a:pt x="6477"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43" name="Freeform 442">
                <a:extLst>
                  <a:ext uri="{FF2B5EF4-FFF2-40B4-BE49-F238E27FC236}">
                    <a16:creationId xmlns:a16="http://schemas.microsoft.com/office/drawing/2014/main" id="{57B5FAD1-6E84-D248-AC6C-E4770B21FA10}"/>
                  </a:ext>
                </a:extLst>
              </p:cNvPr>
              <p:cNvSpPr/>
              <p:nvPr/>
            </p:nvSpPr>
            <p:spPr>
              <a:xfrm>
                <a:off x="107345" y="3963448"/>
                <a:ext cx="10953" cy="9810"/>
              </a:xfrm>
              <a:custGeom>
                <a:avLst/>
                <a:gdLst>
                  <a:gd name="connsiteX0" fmla="*/ 7525 w 10953"/>
                  <a:gd name="connsiteY0" fmla="*/ 8954 h 9810"/>
                  <a:gd name="connsiteX1" fmla="*/ 8858 w 10953"/>
                  <a:gd name="connsiteY1" fmla="*/ 9811 h 9810"/>
                  <a:gd name="connsiteX2" fmla="*/ 8382 w 10953"/>
                  <a:gd name="connsiteY2" fmla="*/ 8287 h 9810"/>
                  <a:gd name="connsiteX3" fmla="*/ 7620 w 10953"/>
                  <a:gd name="connsiteY3" fmla="*/ 6096 h 9810"/>
                  <a:gd name="connsiteX4" fmla="*/ 9620 w 10953"/>
                  <a:gd name="connsiteY4" fmla="*/ 4667 h 9810"/>
                  <a:gd name="connsiteX5" fmla="*/ 10954 w 10953"/>
                  <a:gd name="connsiteY5" fmla="*/ 3715 h 9810"/>
                  <a:gd name="connsiteX6" fmla="*/ 9334 w 10953"/>
                  <a:gd name="connsiteY6" fmla="*/ 3620 h 9810"/>
                  <a:gd name="connsiteX7" fmla="*/ 6763 w 10953"/>
                  <a:gd name="connsiteY7" fmla="*/ 3620 h 9810"/>
                  <a:gd name="connsiteX8" fmla="*/ 6001 w 10953"/>
                  <a:gd name="connsiteY8" fmla="*/ 1333 h 9810"/>
                  <a:gd name="connsiteX9" fmla="*/ 5429 w 10953"/>
                  <a:gd name="connsiteY9" fmla="*/ 0 h 9810"/>
                  <a:gd name="connsiteX10" fmla="*/ 4953 w 10953"/>
                  <a:gd name="connsiteY10" fmla="*/ 1333 h 9810"/>
                  <a:gd name="connsiteX11" fmla="*/ 4096 w 10953"/>
                  <a:gd name="connsiteY11" fmla="*/ 3620 h 9810"/>
                  <a:gd name="connsiteX12" fmla="*/ 1619 w 10953"/>
                  <a:gd name="connsiteY12" fmla="*/ 3620 h 9810"/>
                  <a:gd name="connsiteX13" fmla="*/ 0 w 10953"/>
                  <a:gd name="connsiteY13" fmla="*/ 3715 h 9810"/>
                  <a:gd name="connsiteX14" fmla="*/ 1334 w 10953"/>
                  <a:gd name="connsiteY14" fmla="*/ 4667 h 9810"/>
                  <a:gd name="connsiteX15" fmla="*/ 3334 w 10953"/>
                  <a:gd name="connsiteY15" fmla="*/ 6096 h 9810"/>
                  <a:gd name="connsiteX16" fmla="*/ 2572 w 10953"/>
                  <a:gd name="connsiteY16" fmla="*/ 8287 h 9810"/>
                  <a:gd name="connsiteX17" fmla="*/ 2096 w 10953"/>
                  <a:gd name="connsiteY17" fmla="*/ 9811 h 9810"/>
                  <a:gd name="connsiteX18" fmla="*/ 3429 w 10953"/>
                  <a:gd name="connsiteY18" fmla="*/ 8954 h 9810"/>
                  <a:gd name="connsiteX19" fmla="*/ 5429 w 10953"/>
                  <a:gd name="connsiteY19" fmla="*/ 7525 h 9810"/>
                  <a:gd name="connsiteX20" fmla="*/ 7525 w 10953"/>
                  <a:gd name="connsiteY20" fmla="*/ 8954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7525" y="8954"/>
                    </a:moveTo>
                    <a:lnTo>
                      <a:pt x="8858" y="9811"/>
                    </a:lnTo>
                    <a:lnTo>
                      <a:pt x="8382" y="8287"/>
                    </a:lnTo>
                    <a:lnTo>
                      <a:pt x="7620" y="6096"/>
                    </a:lnTo>
                    <a:lnTo>
                      <a:pt x="9620" y="4667"/>
                    </a:lnTo>
                    <a:lnTo>
                      <a:pt x="10954" y="3715"/>
                    </a:lnTo>
                    <a:lnTo>
                      <a:pt x="9334" y="3620"/>
                    </a:lnTo>
                    <a:lnTo>
                      <a:pt x="6763" y="3620"/>
                    </a:lnTo>
                    <a:lnTo>
                      <a:pt x="6001" y="1333"/>
                    </a:lnTo>
                    <a:lnTo>
                      <a:pt x="5429" y="0"/>
                    </a:lnTo>
                    <a:lnTo>
                      <a:pt x="4953" y="1333"/>
                    </a:lnTo>
                    <a:lnTo>
                      <a:pt x="4096" y="3620"/>
                    </a:lnTo>
                    <a:lnTo>
                      <a:pt x="1619" y="3620"/>
                    </a:lnTo>
                    <a:lnTo>
                      <a:pt x="0" y="3715"/>
                    </a:lnTo>
                    <a:lnTo>
                      <a:pt x="1334" y="4667"/>
                    </a:lnTo>
                    <a:lnTo>
                      <a:pt x="3334" y="6096"/>
                    </a:lnTo>
                    <a:lnTo>
                      <a:pt x="2572" y="8287"/>
                    </a:lnTo>
                    <a:lnTo>
                      <a:pt x="2096" y="9811"/>
                    </a:lnTo>
                    <a:lnTo>
                      <a:pt x="3429" y="8954"/>
                    </a:lnTo>
                    <a:lnTo>
                      <a:pt x="5429" y="7525"/>
                    </a:lnTo>
                    <a:lnTo>
                      <a:pt x="7525" y="8954"/>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44" name="Freeform 443">
                <a:extLst>
                  <a:ext uri="{FF2B5EF4-FFF2-40B4-BE49-F238E27FC236}">
                    <a16:creationId xmlns:a16="http://schemas.microsoft.com/office/drawing/2014/main" id="{158FCC8A-2307-B344-A9F0-1FEFC5B00EBD}"/>
                  </a:ext>
                </a:extLst>
              </p:cNvPr>
              <p:cNvSpPr/>
              <p:nvPr/>
            </p:nvSpPr>
            <p:spPr>
              <a:xfrm>
                <a:off x="106202" y="3962400"/>
                <a:ext cx="13144" cy="11715"/>
              </a:xfrm>
              <a:custGeom>
                <a:avLst/>
                <a:gdLst>
                  <a:gd name="connsiteX0" fmla="*/ 2572 w 13144"/>
                  <a:gd name="connsiteY0" fmla="*/ 11716 h 11715"/>
                  <a:gd name="connsiteX1" fmla="*/ 4001 w 13144"/>
                  <a:gd name="connsiteY1" fmla="*/ 7239 h 11715"/>
                  <a:gd name="connsiteX2" fmla="*/ 0 w 13144"/>
                  <a:gd name="connsiteY2" fmla="*/ 4382 h 11715"/>
                  <a:gd name="connsiteX3" fmla="*/ 4953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572 w 13144"/>
                  <a:gd name="connsiteY11" fmla="*/ 8192 h 11715"/>
                  <a:gd name="connsiteX12" fmla="*/ 9239 w 13144"/>
                  <a:gd name="connsiteY12" fmla="*/ 10001 h 11715"/>
                  <a:gd name="connsiteX13" fmla="*/ 8287 w 13144"/>
                  <a:gd name="connsiteY13" fmla="*/ 6953 h 11715"/>
                  <a:gd name="connsiteX14" fmla="*/ 10954 w 13144"/>
                  <a:gd name="connsiteY14" fmla="*/ 5048 h 11715"/>
                  <a:gd name="connsiteX15" fmla="*/ 7620 w 13144"/>
                  <a:gd name="connsiteY15" fmla="*/ 4953 h 11715"/>
                  <a:gd name="connsiteX16" fmla="*/ 6572 w 13144"/>
                  <a:gd name="connsiteY16" fmla="*/ 2000 h 11715"/>
                  <a:gd name="connsiteX17" fmla="*/ 5525 w 13144"/>
                  <a:gd name="connsiteY17" fmla="*/ 4953 h 11715"/>
                  <a:gd name="connsiteX18" fmla="*/ 2191 w 13144"/>
                  <a:gd name="connsiteY18" fmla="*/ 5048 h 11715"/>
                  <a:gd name="connsiteX19" fmla="*/ 4858 w 13144"/>
                  <a:gd name="connsiteY19" fmla="*/ 6953 h 11715"/>
                  <a:gd name="connsiteX20" fmla="*/ 3905 w 13144"/>
                  <a:gd name="connsiteY20" fmla="*/ 10001 h 11715"/>
                  <a:gd name="connsiteX21" fmla="*/ 6572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1" y="7239"/>
                    </a:lnTo>
                    <a:lnTo>
                      <a:pt x="0" y="4382"/>
                    </a:lnTo>
                    <a:lnTo>
                      <a:pt x="4953" y="4286"/>
                    </a:lnTo>
                    <a:lnTo>
                      <a:pt x="6572" y="0"/>
                    </a:lnTo>
                    <a:lnTo>
                      <a:pt x="8192" y="4286"/>
                    </a:lnTo>
                    <a:lnTo>
                      <a:pt x="13145" y="4382"/>
                    </a:lnTo>
                    <a:lnTo>
                      <a:pt x="9144" y="7239"/>
                    </a:lnTo>
                    <a:lnTo>
                      <a:pt x="10573" y="11716"/>
                    </a:lnTo>
                    <a:lnTo>
                      <a:pt x="6572" y="9049"/>
                    </a:lnTo>
                    <a:lnTo>
                      <a:pt x="2572" y="11716"/>
                    </a:lnTo>
                    <a:close/>
                    <a:moveTo>
                      <a:pt x="6572" y="8192"/>
                    </a:moveTo>
                    <a:lnTo>
                      <a:pt x="9239" y="10001"/>
                    </a:lnTo>
                    <a:lnTo>
                      <a:pt x="8287" y="6953"/>
                    </a:lnTo>
                    <a:lnTo>
                      <a:pt x="10954" y="5048"/>
                    </a:lnTo>
                    <a:lnTo>
                      <a:pt x="7620" y="4953"/>
                    </a:lnTo>
                    <a:lnTo>
                      <a:pt x="6572" y="2000"/>
                    </a:lnTo>
                    <a:lnTo>
                      <a:pt x="5525"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45" name="Freeform 444">
                <a:extLst>
                  <a:ext uri="{FF2B5EF4-FFF2-40B4-BE49-F238E27FC236}">
                    <a16:creationId xmlns:a16="http://schemas.microsoft.com/office/drawing/2014/main" id="{2F34856F-CDDC-BF45-83F0-963579FCD1F3}"/>
                  </a:ext>
                </a:extLst>
              </p:cNvPr>
              <p:cNvSpPr/>
              <p:nvPr/>
            </p:nvSpPr>
            <p:spPr>
              <a:xfrm>
                <a:off x="112013" y="3980783"/>
                <a:ext cx="10953" cy="9811"/>
              </a:xfrm>
              <a:custGeom>
                <a:avLst/>
                <a:gdLst>
                  <a:gd name="connsiteX0" fmla="*/ 6858 w 10953"/>
                  <a:gd name="connsiteY0" fmla="*/ 3620 h 9811"/>
                  <a:gd name="connsiteX1" fmla="*/ 6001 w 10953"/>
                  <a:gd name="connsiteY1" fmla="*/ 1429 h 9811"/>
                  <a:gd name="connsiteX2" fmla="*/ 5524 w 10953"/>
                  <a:gd name="connsiteY2" fmla="*/ 0 h 9811"/>
                  <a:gd name="connsiteX3" fmla="*/ 4953 w 10953"/>
                  <a:gd name="connsiteY3" fmla="*/ 1429 h 9811"/>
                  <a:gd name="connsiteX4" fmla="*/ 4191 w 10953"/>
                  <a:gd name="connsiteY4" fmla="*/ 3620 h 9811"/>
                  <a:gd name="connsiteX5" fmla="*/ 1715 w 10953"/>
                  <a:gd name="connsiteY5" fmla="*/ 3620 h 9811"/>
                  <a:gd name="connsiteX6" fmla="*/ 0 w 10953"/>
                  <a:gd name="connsiteY6" fmla="*/ 3715 h 9811"/>
                  <a:gd name="connsiteX7" fmla="*/ 1429 w 10953"/>
                  <a:gd name="connsiteY7" fmla="*/ 4667 h 9811"/>
                  <a:gd name="connsiteX8" fmla="*/ 3334 w 10953"/>
                  <a:gd name="connsiteY8" fmla="*/ 6096 h 9811"/>
                  <a:gd name="connsiteX9" fmla="*/ 2667 w 10953"/>
                  <a:gd name="connsiteY9" fmla="*/ 8287 h 9811"/>
                  <a:gd name="connsiteX10" fmla="*/ 2096 w 10953"/>
                  <a:gd name="connsiteY10" fmla="*/ 9811 h 9811"/>
                  <a:gd name="connsiteX11" fmla="*/ 3429 w 10953"/>
                  <a:gd name="connsiteY11" fmla="*/ 8954 h 9811"/>
                  <a:gd name="connsiteX12" fmla="*/ 5524 w 10953"/>
                  <a:gd name="connsiteY12" fmla="*/ 7620 h 9811"/>
                  <a:gd name="connsiteX13" fmla="*/ 7525 w 10953"/>
                  <a:gd name="connsiteY13" fmla="*/ 8954 h 9811"/>
                  <a:gd name="connsiteX14" fmla="*/ 8858 w 10953"/>
                  <a:gd name="connsiteY14" fmla="*/ 9811 h 9811"/>
                  <a:gd name="connsiteX15" fmla="*/ 8382 w 10953"/>
                  <a:gd name="connsiteY15" fmla="*/ 8287 h 9811"/>
                  <a:gd name="connsiteX16" fmla="*/ 7715 w 10953"/>
                  <a:gd name="connsiteY16" fmla="*/ 6096 h 9811"/>
                  <a:gd name="connsiteX17" fmla="*/ 9620 w 10953"/>
                  <a:gd name="connsiteY17" fmla="*/ 4667 h 9811"/>
                  <a:gd name="connsiteX18" fmla="*/ 10954 w 10953"/>
                  <a:gd name="connsiteY18" fmla="*/ 3715 h 9811"/>
                  <a:gd name="connsiteX19" fmla="*/ 9334 w 10953"/>
                  <a:gd name="connsiteY19" fmla="*/ 3620 h 9811"/>
                  <a:gd name="connsiteX20" fmla="*/ 6858 w 10953"/>
                  <a:gd name="connsiteY20" fmla="*/ 3620 h 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1">
                    <a:moveTo>
                      <a:pt x="6858" y="3620"/>
                    </a:moveTo>
                    <a:lnTo>
                      <a:pt x="6001" y="1429"/>
                    </a:lnTo>
                    <a:lnTo>
                      <a:pt x="5524" y="0"/>
                    </a:lnTo>
                    <a:lnTo>
                      <a:pt x="4953" y="1429"/>
                    </a:lnTo>
                    <a:lnTo>
                      <a:pt x="4191" y="3620"/>
                    </a:lnTo>
                    <a:lnTo>
                      <a:pt x="1715" y="3620"/>
                    </a:lnTo>
                    <a:lnTo>
                      <a:pt x="0" y="3715"/>
                    </a:lnTo>
                    <a:lnTo>
                      <a:pt x="1429" y="4667"/>
                    </a:lnTo>
                    <a:lnTo>
                      <a:pt x="3334" y="6096"/>
                    </a:lnTo>
                    <a:lnTo>
                      <a:pt x="2667" y="8287"/>
                    </a:lnTo>
                    <a:lnTo>
                      <a:pt x="2096" y="9811"/>
                    </a:lnTo>
                    <a:lnTo>
                      <a:pt x="3429" y="8954"/>
                    </a:lnTo>
                    <a:lnTo>
                      <a:pt x="5524"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46" name="Freeform 445">
                <a:extLst>
                  <a:ext uri="{FF2B5EF4-FFF2-40B4-BE49-F238E27FC236}">
                    <a16:creationId xmlns:a16="http://schemas.microsoft.com/office/drawing/2014/main" id="{6B421615-53A3-2846-990C-FFD855E43D03}"/>
                  </a:ext>
                </a:extLst>
              </p:cNvPr>
              <p:cNvSpPr/>
              <p:nvPr/>
            </p:nvSpPr>
            <p:spPr>
              <a:xfrm>
                <a:off x="110965" y="3979831"/>
                <a:ext cx="13049" cy="11620"/>
              </a:xfrm>
              <a:custGeom>
                <a:avLst/>
                <a:gdLst>
                  <a:gd name="connsiteX0" fmla="*/ 10573 w 13049"/>
                  <a:gd name="connsiteY0" fmla="*/ 11621 h 11620"/>
                  <a:gd name="connsiteX1" fmla="*/ 6572 w 13049"/>
                  <a:gd name="connsiteY1" fmla="*/ 8954 h 11620"/>
                  <a:gd name="connsiteX2" fmla="*/ 2572 w 13049"/>
                  <a:gd name="connsiteY2" fmla="*/ 11621 h 11620"/>
                  <a:gd name="connsiteX3" fmla="*/ 4001 w 13049"/>
                  <a:gd name="connsiteY3" fmla="*/ 7239 h 11620"/>
                  <a:gd name="connsiteX4" fmla="*/ 0 w 13049"/>
                  <a:gd name="connsiteY4" fmla="*/ 4381 h 11620"/>
                  <a:gd name="connsiteX5" fmla="*/ 4953 w 13049"/>
                  <a:gd name="connsiteY5" fmla="*/ 4286 h 11620"/>
                  <a:gd name="connsiteX6" fmla="*/ 6572 w 13049"/>
                  <a:gd name="connsiteY6" fmla="*/ 0 h 11620"/>
                  <a:gd name="connsiteX7" fmla="*/ 8096 w 13049"/>
                  <a:gd name="connsiteY7" fmla="*/ 4286 h 11620"/>
                  <a:gd name="connsiteX8" fmla="*/ 13049 w 13049"/>
                  <a:gd name="connsiteY8" fmla="*/ 4381 h 11620"/>
                  <a:gd name="connsiteX9" fmla="*/ 9049 w 13049"/>
                  <a:gd name="connsiteY9" fmla="*/ 7239 h 11620"/>
                  <a:gd name="connsiteX10" fmla="*/ 10573 w 13049"/>
                  <a:gd name="connsiteY10" fmla="*/ 11621 h 11620"/>
                  <a:gd name="connsiteX11" fmla="*/ 6572 w 13049"/>
                  <a:gd name="connsiteY11" fmla="*/ 8096 h 11620"/>
                  <a:gd name="connsiteX12" fmla="*/ 9239 w 13049"/>
                  <a:gd name="connsiteY12" fmla="*/ 9906 h 11620"/>
                  <a:gd name="connsiteX13" fmla="*/ 8287 w 13049"/>
                  <a:gd name="connsiteY13" fmla="*/ 6953 h 11620"/>
                  <a:gd name="connsiteX14" fmla="*/ 10954 w 13049"/>
                  <a:gd name="connsiteY14" fmla="*/ 5048 h 11620"/>
                  <a:gd name="connsiteX15" fmla="*/ 7620 w 13049"/>
                  <a:gd name="connsiteY15" fmla="*/ 4953 h 11620"/>
                  <a:gd name="connsiteX16" fmla="*/ 6572 w 13049"/>
                  <a:gd name="connsiteY16" fmla="*/ 2000 h 11620"/>
                  <a:gd name="connsiteX17" fmla="*/ 5525 w 13049"/>
                  <a:gd name="connsiteY17" fmla="*/ 4953 h 11620"/>
                  <a:gd name="connsiteX18" fmla="*/ 2191 w 13049"/>
                  <a:gd name="connsiteY18" fmla="*/ 5048 h 11620"/>
                  <a:gd name="connsiteX19" fmla="*/ 4858 w 13049"/>
                  <a:gd name="connsiteY19" fmla="*/ 6953 h 11620"/>
                  <a:gd name="connsiteX20" fmla="*/ 3905 w 13049"/>
                  <a:gd name="connsiteY20" fmla="*/ 9906 h 11620"/>
                  <a:gd name="connsiteX21" fmla="*/ 6572 w 13049"/>
                  <a:gd name="connsiteY21" fmla="*/ 809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620">
                    <a:moveTo>
                      <a:pt x="10573" y="11621"/>
                    </a:moveTo>
                    <a:lnTo>
                      <a:pt x="6572" y="8954"/>
                    </a:lnTo>
                    <a:lnTo>
                      <a:pt x="2572" y="11621"/>
                    </a:lnTo>
                    <a:lnTo>
                      <a:pt x="4001" y="7239"/>
                    </a:lnTo>
                    <a:lnTo>
                      <a:pt x="0" y="4381"/>
                    </a:lnTo>
                    <a:lnTo>
                      <a:pt x="4953" y="4286"/>
                    </a:lnTo>
                    <a:lnTo>
                      <a:pt x="6572" y="0"/>
                    </a:lnTo>
                    <a:lnTo>
                      <a:pt x="8096" y="4286"/>
                    </a:lnTo>
                    <a:lnTo>
                      <a:pt x="13049" y="4381"/>
                    </a:lnTo>
                    <a:lnTo>
                      <a:pt x="9049" y="7239"/>
                    </a:lnTo>
                    <a:lnTo>
                      <a:pt x="10573" y="11621"/>
                    </a:lnTo>
                    <a:close/>
                    <a:moveTo>
                      <a:pt x="6572" y="8096"/>
                    </a:moveTo>
                    <a:lnTo>
                      <a:pt x="9239" y="9906"/>
                    </a:lnTo>
                    <a:lnTo>
                      <a:pt x="8287" y="6953"/>
                    </a:lnTo>
                    <a:lnTo>
                      <a:pt x="10954" y="5048"/>
                    </a:lnTo>
                    <a:lnTo>
                      <a:pt x="7620" y="4953"/>
                    </a:lnTo>
                    <a:lnTo>
                      <a:pt x="6572" y="2000"/>
                    </a:lnTo>
                    <a:lnTo>
                      <a:pt x="5525" y="4953"/>
                    </a:lnTo>
                    <a:lnTo>
                      <a:pt x="2191" y="5048"/>
                    </a:lnTo>
                    <a:lnTo>
                      <a:pt x="4858" y="6953"/>
                    </a:lnTo>
                    <a:lnTo>
                      <a:pt x="3905" y="9906"/>
                    </a:lnTo>
                    <a:lnTo>
                      <a:pt x="6572" y="8096"/>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47" name="Freeform 446">
                <a:extLst>
                  <a:ext uri="{FF2B5EF4-FFF2-40B4-BE49-F238E27FC236}">
                    <a16:creationId xmlns:a16="http://schemas.microsoft.com/office/drawing/2014/main" id="{35F69785-4F40-D448-8BC9-DF702EC7E52A}"/>
                  </a:ext>
                </a:extLst>
              </p:cNvPr>
              <p:cNvSpPr/>
              <p:nvPr/>
            </p:nvSpPr>
            <p:spPr>
              <a:xfrm>
                <a:off x="124681" y="3993452"/>
                <a:ext cx="11048" cy="9810"/>
              </a:xfrm>
              <a:custGeom>
                <a:avLst/>
                <a:gdLst>
                  <a:gd name="connsiteX0" fmla="*/ 6858 w 11048"/>
                  <a:gd name="connsiteY0" fmla="*/ 3620 h 9810"/>
                  <a:gd name="connsiteX1" fmla="*/ 6001 w 11048"/>
                  <a:gd name="connsiteY1" fmla="*/ 1429 h 9810"/>
                  <a:gd name="connsiteX2" fmla="*/ 5525 w 11048"/>
                  <a:gd name="connsiteY2" fmla="*/ 0 h 9810"/>
                  <a:gd name="connsiteX3" fmla="*/ 4953 w 11048"/>
                  <a:gd name="connsiteY3" fmla="*/ 1429 h 9810"/>
                  <a:gd name="connsiteX4" fmla="*/ 4191 w 11048"/>
                  <a:gd name="connsiteY4" fmla="*/ 3620 h 9810"/>
                  <a:gd name="connsiteX5" fmla="*/ 1715 w 11048"/>
                  <a:gd name="connsiteY5" fmla="*/ 3715 h 9810"/>
                  <a:gd name="connsiteX6" fmla="*/ 0 w 11048"/>
                  <a:gd name="connsiteY6" fmla="*/ 3715 h 9810"/>
                  <a:gd name="connsiteX7" fmla="*/ 1429 w 11048"/>
                  <a:gd name="connsiteY7" fmla="*/ 4667 h 9810"/>
                  <a:gd name="connsiteX8" fmla="*/ 3334 w 11048"/>
                  <a:gd name="connsiteY8" fmla="*/ 6096 h 9810"/>
                  <a:gd name="connsiteX9" fmla="*/ 2667 w 11048"/>
                  <a:gd name="connsiteY9" fmla="*/ 8287 h 9810"/>
                  <a:gd name="connsiteX10" fmla="*/ 2191 w 11048"/>
                  <a:gd name="connsiteY10" fmla="*/ 9811 h 9810"/>
                  <a:gd name="connsiteX11" fmla="*/ 3429 w 11048"/>
                  <a:gd name="connsiteY11" fmla="*/ 8954 h 9810"/>
                  <a:gd name="connsiteX12" fmla="*/ 5525 w 11048"/>
                  <a:gd name="connsiteY12" fmla="*/ 7620 h 9810"/>
                  <a:gd name="connsiteX13" fmla="*/ 7525 w 11048"/>
                  <a:gd name="connsiteY13" fmla="*/ 8954 h 9810"/>
                  <a:gd name="connsiteX14" fmla="*/ 8858 w 11048"/>
                  <a:gd name="connsiteY14" fmla="*/ 9811 h 9810"/>
                  <a:gd name="connsiteX15" fmla="*/ 8382 w 11048"/>
                  <a:gd name="connsiteY15" fmla="*/ 8287 h 9810"/>
                  <a:gd name="connsiteX16" fmla="*/ 7715 w 11048"/>
                  <a:gd name="connsiteY16" fmla="*/ 6096 h 9810"/>
                  <a:gd name="connsiteX17" fmla="*/ 9620 w 11048"/>
                  <a:gd name="connsiteY17" fmla="*/ 4667 h 9810"/>
                  <a:gd name="connsiteX18" fmla="*/ 11049 w 11048"/>
                  <a:gd name="connsiteY18" fmla="*/ 3715 h 9810"/>
                  <a:gd name="connsiteX19" fmla="*/ 9335 w 11048"/>
                  <a:gd name="connsiteY19" fmla="*/ 3715 h 9810"/>
                  <a:gd name="connsiteX20" fmla="*/ 6858 w 11048"/>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48" h="9810">
                    <a:moveTo>
                      <a:pt x="6858" y="3620"/>
                    </a:moveTo>
                    <a:lnTo>
                      <a:pt x="6001" y="1429"/>
                    </a:lnTo>
                    <a:lnTo>
                      <a:pt x="5525" y="0"/>
                    </a:lnTo>
                    <a:lnTo>
                      <a:pt x="4953" y="1429"/>
                    </a:lnTo>
                    <a:lnTo>
                      <a:pt x="4191" y="3620"/>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1049" y="3715"/>
                    </a:lnTo>
                    <a:lnTo>
                      <a:pt x="9335"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48" name="Freeform 447">
                <a:extLst>
                  <a:ext uri="{FF2B5EF4-FFF2-40B4-BE49-F238E27FC236}">
                    <a16:creationId xmlns:a16="http://schemas.microsoft.com/office/drawing/2014/main" id="{B6F9A95D-B4F6-8843-B7CC-DA6A4BE25AB0}"/>
                  </a:ext>
                </a:extLst>
              </p:cNvPr>
              <p:cNvSpPr/>
              <p:nvPr/>
            </p:nvSpPr>
            <p:spPr>
              <a:xfrm>
                <a:off x="123633" y="3992404"/>
                <a:ext cx="13334" cy="11715"/>
              </a:xfrm>
              <a:custGeom>
                <a:avLst/>
                <a:gdLst>
                  <a:gd name="connsiteX0" fmla="*/ 2572 w 13334"/>
                  <a:gd name="connsiteY0" fmla="*/ 11716 h 11715"/>
                  <a:gd name="connsiteX1" fmla="*/ 4000 w 13334"/>
                  <a:gd name="connsiteY1" fmla="*/ 7239 h 11715"/>
                  <a:gd name="connsiteX2" fmla="*/ 0 w 13334"/>
                  <a:gd name="connsiteY2" fmla="*/ 4382 h 11715"/>
                  <a:gd name="connsiteX3" fmla="*/ 5048 w 13334"/>
                  <a:gd name="connsiteY3" fmla="*/ 4286 h 11715"/>
                  <a:gd name="connsiteX4" fmla="*/ 6667 w 13334"/>
                  <a:gd name="connsiteY4" fmla="*/ 0 h 11715"/>
                  <a:gd name="connsiteX5" fmla="*/ 8287 w 13334"/>
                  <a:gd name="connsiteY5" fmla="*/ 4286 h 11715"/>
                  <a:gd name="connsiteX6" fmla="*/ 13335 w 13334"/>
                  <a:gd name="connsiteY6" fmla="*/ 4382 h 11715"/>
                  <a:gd name="connsiteX7" fmla="*/ 9334 w 13334"/>
                  <a:gd name="connsiteY7" fmla="*/ 7239 h 11715"/>
                  <a:gd name="connsiteX8" fmla="*/ 10763 w 13334"/>
                  <a:gd name="connsiteY8" fmla="*/ 11716 h 11715"/>
                  <a:gd name="connsiteX9" fmla="*/ 6763 w 13334"/>
                  <a:gd name="connsiteY9" fmla="*/ 9049 h 11715"/>
                  <a:gd name="connsiteX10" fmla="*/ 2572 w 13334"/>
                  <a:gd name="connsiteY10" fmla="*/ 11716 h 11715"/>
                  <a:gd name="connsiteX11" fmla="*/ 6572 w 13334"/>
                  <a:gd name="connsiteY11" fmla="*/ 8192 h 11715"/>
                  <a:gd name="connsiteX12" fmla="*/ 9239 w 13334"/>
                  <a:gd name="connsiteY12" fmla="*/ 10001 h 11715"/>
                  <a:gd name="connsiteX13" fmla="*/ 8287 w 13334"/>
                  <a:gd name="connsiteY13" fmla="*/ 6953 h 11715"/>
                  <a:gd name="connsiteX14" fmla="*/ 10954 w 13334"/>
                  <a:gd name="connsiteY14" fmla="*/ 5048 h 11715"/>
                  <a:gd name="connsiteX15" fmla="*/ 7620 w 13334"/>
                  <a:gd name="connsiteY15" fmla="*/ 4953 h 11715"/>
                  <a:gd name="connsiteX16" fmla="*/ 6572 w 13334"/>
                  <a:gd name="connsiteY16" fmla="*/ 2000 h 11715"/>
                  <a:gd name="connsiteX17" fmla="*/ 5524 w 13334"/>
                  <a:gd name="connsiteY17" fmla="*/ 4953 h 11715"/>
                  <a:gd name="connsiteX18" fmla="*/ 2191 w 13334"/>
                  <a:gd name="connsiteY18" fmla="*/ 5048 h 11715"/>
                  <a:gd name="connsiteX19" fmla="*/ 4858 w 13334"/>
                  <a:gd name="connsiteY19" fmla="*/ 6953 h 11715"/>
                  <a:gd name="connsiteX20" fmla="*/ 3905 w 13334"/>
                  <a:gd name="connsiteY20" fmla="*/ 10001 h 11715"/>
                  <a:gd name="connsiteX21" fmla="*/ 6572 w 1333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4" h="11715">
                    <a:moveTo>
                      <a:pt x="2572" y="11716"/>
                    </a:moveTo>
                    <a:lnTo>
                      <a:pt x="4000" y="7239"/>
                    </a:lnTo>
                    <a:lnTo>
                      <a:pt x="0" y="4382"/>
                    </a:lnTo>
                    <a:lnTo>
                      <a:pt x="5048" y="4286"/>
                    </a:lnTo>
                    <a:lnTo>
                      <a:pt x="6667" y="0"/>
                    </a:lnTo>
                    <a:lnTo>
                      <a:pt x="8287" y="4286"/>
                    </a:lnTo>
                    <a:lnTo>
                      <a:pt x="13335" y="4382"/>
                    </a:lnTo>
                    <a:lnTo>
                      <a:pt x="9334" y="7239"/>
                    </a:lnTo>
                    <a:lnTo>
                      <a:pt x="10763" y="11716"/>
                    </a:lnTo>
                    <a:lnTo>
                      <a:pt x="6763"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49" name="Freeform 448">
                <a:extLst>
                  <a:ext uri="{FF2B5EF4-FFF2-40B4-BE49-F238E27FC236}">
                    <a16:creationId xmlns:a16="http://schemas.microsoft.com/office/drawing/2014/main" id="{15170435-0C4F-2146-BBEB-71D5D6690E0F}"/>
                  </a:ext>
                </a:extLst>
              </p:cNvPr>
              <p:cNvSpPr/>
              <p:nvPr/>
            </p:nvSpPr>
            <p:spPr>
              <a:xfrm>
                <a:off x="142397" y="3998119"/>
                <a:ext cx="10953" cy="9906"/>
              </a:xfrm>
              <a:custGeom>
                <a:avLst/>
                <a:gdLst>
                  <a:gd name="connsiteX0" fmla="*/ 6858 w 10953"/>
                  <a:gd name="connsiteY0" fmla="*/ 3620 h 9906"/>
                  <a:gd name="connsiteX1" fmla="*/ 6001 w 10953"/>
                  <a:gd name="connsiteY1" fmla="*/ 1429 h 9906"/>
                  <a:gd name="connsiteX2" fmla="*/ 5525 w 10953"/>
                  <a:gd name="connsiteY2" fmla="*/ 0 h 9906"/>
                  <a:gd name="connsiteX3" fmla="*/ 4953 w 10953"/>
                  <a:gd name="connsiteY3" fmla="*/ 1429 h 9906"/>
                  <a:gd name="connsiteX4" fmla="*/ 4191 w 10953"/>
                  <a:gd name="connsiteY4" fmla="*/ 3620 h 9906"/>
                  <a:gd name="connsiteX5" fmla="*/ 1715 w 10953"/>
                  <a:gd name="connsiteY5" fmla="*/ 3715 h 9906"/>
                  <a:gd name="connsiteX6" fmla="*/ 0 w 10953"/>
                  <a:gd name="connsiteY6" fmla="*/ 3715 h 9906"/>
                  <a:gd name="connsiteX7" fmla="*/ 1333 w 10953"/>
                  <a:gd name="connsiteY7" fmla="*/ 4763 h 9906"/>
                  <a:gd name="connsiteX8" fmla="*/ 3334 w 10953"/>
                  <a:gd name="connsiteY8" fmla="*/ 6096 h 9906"/>
                  <a:gd name="connsiteX9" fmla="*/ 2572 w 10953"/>
                  <a:gd name="connsiteY9" fmla="*/ 8382 h 9906"/>
                  <a:gd name="connsiteX10" fmla="*/ 2096 w 10953"/>
                  <a:gd name="connsiteY10" fmla="*/ 9906 h 9906"/>
                  <a:gd name="connsiteX11" fmla="*/ 5525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5" y="0"/>
                    </a:lnTo>
                    <a:lnTo>
                      <a:pt x="4953" y="1429"/>
                    </a:lnTo>
                    <a:lnTo>
                      <a:pt x="4191" y="3620"/>
                    </a:lnTo>
                    <a:lnTo>
                      <a:pt x="1715" y="3715"/>
                    </a:lnTo>
                    <a:lnTo>
                      <a:pt x="0" y="3715"/>
                    </a:lnTo>
                    <a:lnTo>
                      <a:pt x="1333" y="4763"/>
                    </a:lnTo>
                    <a:lnTo>
                      <a:pt x="3334" y="6096"/>
                    </a:lnTo>
                    <a:lnTo>
                      <a:pt x="2572" y="8382"/>
                    </a:lnTo>
                    <a:lnTo>
                      <a:pt x="2096" y="9906"/>
                    </a:lnTo>
                    <a:lnTo>
                      <a:pt x="5525"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50" name="Freeform 449">
                <a:extLst>
                  <a:ext uri="{FF2B5EF4-FFF2-40B4-BE49-F238E27FC236}">
                    <a16:creationId xmlns:a16="http://schemas.microsoft.com/office/drawing/2014/main" id="{2E05573A-027E-BD4B-82C1-35DCF919A584}"/>
                  </a:ext>
                </a:extLst>
              </p:cNvPr>
              <p:cNvSpPr/>
              <p:nvPr/>
            </p:nvSpPr>
            <p:spPr>
              <a:xfrm>
                <a:off x="141350" y="3997166"/>
                <a:ext cx="13049" cy="11715"/>
              </a:xfrm>
              <a:custGeom>
                <a:avLst/>
                <a:gdLst>
                  <a:gd name="connsiteX0" fmla="*/ 10573 w 13049"/>
                  <a:gd name="connsiteY0" fmla="*/ 11716 h 11715"/>
                  <a:gd name="connsiteX1" fmla="*/ 6572 w 13049"/>
                  <a:gd name="connsiteY1" fmla="*/ 9049 h 11715"/>
                  <a:gd name="connsiteX2" fmla="*/ 2572 w 13049"/>
                  <a:gd name="connsiteY2" fmla="*/ 11716 h 11715"/>
                  <a:gd name="connsiteX3" fmla="*/ 4001 w 13049"/>
                  <a:gd name="connsiteY3" fmla="*/ 7239 h 11715"/>
                  <a:gd name="connsiteX4" fmla="*/ 0 w 13049"/>
                  <a:gd name="connsiteY4" fmla="*/ 4382 h 11715"/>
                  <a:gd name="connsiteX5" fmla="*/ 4953 w 13049"/>
                  <a:gd name="connsiteY5" fmla="*/ 4286 h 11715"/>
                  <a:gd name="connsiteX6" fmla="*/ 6477 w 13049"/>
                  <a:gd name="connsiteY6" fmla="*/ 0 h 11715"/>
                  <a:gd name="connsiteX7" fmla="*/ 8096 w 13049"/>
                  <a:gd name="connsiteY7" fmla="*/ 4286 h 11715"/>
                  <a:gd name="connsiteX8" fmla="*/ 13049 w 13049"/>
                  <a:gd name="connsiteY8" fmla="*/ 4382 h 11715"/>
                  <a:gd name="connsiteX9" fmla="*/ 9049 w 13049"/>
                  <a:gd name="connsiteY9" fmla="*/ 7239 h 11715"/>
                  <a:gd name="connsiteX10" fmla="*/ 10573 w 13049"/>
                  <a:gd name="connsiteY10" fmla="*/ 11716 h 11715"/>
                  <a:gd name="connsiteX11" fmla="*/ 2096 w 13049"/>
                  <a:gd name="connsiteY11" fmla="*/ 5048 h 11715"/>
                  <a:gd name="connsiteX12" fmla="*/ 4763 w 13049"/>
                  <a:gd name="connsiteY12" fmla="*/ 6953 h 11715"/>
                  <a:gd name="connsiteX13" fmla="*/ 3810 w 13049"/>
                  <a:gd name="connsiteY13" fmla="*/ 10001 h 11715"/>
                  <a:gd name="connsiteX14" fmla="*/ 6477 w 13049"/>
                  <a:gd name="connsiteY14" fmla="*/ 8192 h 11715"/>
                  <a:gd name="connsiteX15" fmla="*/ 9239 w 13049"/>
                  <a:gd name="connsiteY15" fmla="*/ 10001 h 11715"/>
                  <a:gd name="connsiteX16" fmla="*/ 8287 w 13049"/>
                  <a:gd name="connsiteY16" fmla="*/ 6953 h 11715"/>
                  <a:gd name="connsiteX17" fmla="*/ 10954 w 13049"/>
                  <a:gd name="connsiteY17" fmla="*/ 5048 h 11715"/>
                  <a:gd name="connsiteX18" fmla="*/ 7620 w 13049"/>
                  <a:gd name="connsiteY18" fmla="*/ 4953 h 11715"/>
                  <a:gd name="connsiteX19" fmla="*/ 6572 w 13049"/>
                  <a:gd name="connsiteY19" fmla="*/ 2000 h 11715"/>
                  <a:gd name="connsiteX20" fmla="*/ 5525 w 13049"/>
                  <a:gd name="connsiteY20" fmla="*/ 4953 h 11715"/>
                  <a:gd name="connsiteX21" fmla="*/ 2096 w 1304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10573" y="11716"/>
                    </a:moveTo>
                    <a:lnTo>
                      <a:pt x="6572" y="9049"/>
                    </a:lnTo>
                    <a:lnTo>
                      <a:pt x="2572" y="11716"/>
                    </a:lnTo>
                    <a:lnTo>
                      <a:pt x="4001" y="7239"/>
                    </a:lnTo>
                    <a:lnTo>
                      <a:pt x="0" y="4382"/>
                    </a:lnTo>
                    <a:lnTo>
                      <a:pt x="4953" y="4286"/>
                    </a:lnTo>
                    <a:lnTo>
                      <a:pt x="6477" y="0"/>
                    </a:lnTo>
                    <a:lnTo>
                      <a:pt x="8096" y="4286"/>
                    </a:lnTo>
                    <a:lnTo>
                      <a:pt x="13049" y="4382"/>
                    </a:lnTo>
                    <a:lnTo>
                      <a:pt x="9049" y="7239"/>
                    </a:lnTo>
                    <a:lnTo>
                      <a:pt x="10573" y="11716"/>
                    </a:lnTo>
                    <a:close/>
                    <a:moveTo>
                      <a:pt x="2096" y="5048"/>
                    </a:moveTo>
                    <a:lnTo>
                      <a:pt x="4763" y="6953"/>
                    </a:lnTo>
                    <a:lnTo>
                      <a:pt x="3810" y="10001"/>
                    </a:lnTo>
                    <a:lnTo>
                      <a:pt x="6477" y="8192"/>
                    </a:lnTo>
                    <a:lnTo>
                      <a:pt x="9239" y="10001"/>
                    </a:lnTo>
                    <a:lnTo>
                      <a:pt x="8287" y="6953"/>
                    </a:lnTo>
                    <a:lnTo>
                      <a:pt x="10954" y="5048"/>
                    </a:lnTo>
                    <a:lnTo>
                      <a:pt x="7620" y="4953"/>
                    </a:lnTo>
                    <a:lnTo>
                      <a:pt x="6572" y="2000"/>
                    </a:lnTo>
                    <a:lnTo>
                      <a:pt x="5525" y="4953"/>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51" name="Freeform 450">
                <a:extLst>
                  <a:ext uri="{FF2B5EF4-FFF2-40B4-BE49-F238E27FC236}">
                    <a16:creationId xmlns:a16="http://schemas.microsoft.com/office/drawing/2014/main" id="{C2498454-98ED-2740-BB6D-E84BA093B2E4}"/>
                  </a:ext>
                </a:extLst>
              </p:cNvPr>
              <p:cNvSpPr/>
              <p:nvPr/>
            </p:nvSpPr>
            <p:spPr>
              <a:xfrm>
                <a:off x="159923" y="3993547"/>
                <a:ext cx="10953" cy="9810"/>
              </a:xfrm>
              <a:custGeom>
                <a:avLst/>
                <a:gdLst>
                  <a:gd name="connsiteX0" fmla="*/ 6858 w 10953"/>
                  <a:gd name="connsiteY0" fmla="*/ 3619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19 h 9810"/>
                  <a:gd name="connsiteX5" fmla="*/ 1715 w 10953"/>
                  <a:gd name="connsiteY5" fmla="*/ 3715 h 9810"/>
                  <a:gd name="connsiteX6" fmla="*/ 0 w 10953"/>
                  <a:gd name="connsiteY6" fmla="*/ 3715 h 9810"/>
                  <a:gd name="connsiteX7" fmla="*/ 1429 w 10953"/>
                  <a:gd name="connsiteY7" fmla="*/ 4667 h 9810"/>
                  <a:gd name="connsiteX8" fmla="*/ 3334 w 10953"/>
                  <a:gd name="connsiteY8" fmla="*/ 6096 h 9810"/>
                  <a:gd name="connsiteX9" fmla="*/ 2667 w 10953"/>
                  <a:gd name="connsiteY9" fmla="*/ 8287 h 9810"/>
                  <a:gd name="connsiteX10" fmla="*/ 2191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715 h 9810"/>
                  <a:gd name="connsiteX20" fmla="*/ 6858 w 10953"/>
                  <a:gd name="connsiteY20" fmla="*/ 3619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19"/>
                    </a:moveTo>
                    <a:lnTo>
                      <a:pt x="6001" y="1429"/>
                    </a:lnTo>
                    <a:lnTo>
                      <a:pt x="5525" y="0"/>
                    </a:lnTo>
                    <a:lnTo>
                      <a:pt x="4953" y="1429"/>
                    </a:lnTo>
                    <a:lnTo>
                      <a:pt x="4191" y="3619"/>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0954" y="3715"/>
                    </a:lnTo>
                    <a:lnTo>
                      <a:pt x="9334" y="3715"/>
                    </a:lnTo>
                    <a:lnTo>
                      <a:pt x="6858" y="3619"/>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52" name="Freeform 451">
                <a:extLst>
                  <a:ext uri="{FF2B5EF4-FFF2-40B4-BE49-F238E27FC236}">
                    <a16:creationId xmlns:a16="http://schemas.microsoft.com/office/drawing/2014/main" id="{D3AA546E-6F02-A447-A0EE-CA070A0201BB}"/>
                  </a:ext>
                </a:extLst>
              </p:cNvPr>
              <p:cNvSpPr/>
              <p:nvPr/>
            </p:nvSpPr>
            <p:spPr>
              <a:xfrm>
                <a:off x="158876" y="3992499"/>
                <a:ext cx="13335" cy="11715"/>
              </a:xfrm>
              <a:custGeom>
                <a:avLst/>
                <a:gdLst>
                  <a:gd name="connsiteX0" fmla="*/ 2572 w 13335"/>
                  <a:gd name="connsiteY0" fmla="*/ 11716 h 11715"/>
                  <a:gd name="connsiteX1" fmla="*/ 4001 w 13335"/>
                  <a:gd name="connsiteY1" fmla="*/ 7239 h 11715"/>
                  <a:gd name="connsiteX2" fmla="*/ 0 w 13335"/>
                  <a:gd name="connsiteY2" fmla="*/ 4381 h 11715"/>
                  <a:gd name="connsiteX3" fmla="*/ 5048 w 13335"/>
                  <a:gd name="connsiteY3" fmla="*/ 4286 h 11715"/>
                  <a:gd name="connsiteX4" fmla="*/ 6668 w 13335"/>
                  <a:gd name="connsiteY4" fmla="*/ 0 h 11715"/>
                  <a:gd name="connsiteX5" fmla="*/ 8287 w 13335"/>
                  <a:gd name="connsiteY5" fmla="*/ 4286 h 11715"/>
                  <a:gd name="connsiteX6" fmla="*/ 13335 w 13335"/>
                  <a:gd name="connsiteY6" fmla="*/ 4381 h 11715"/>
                  <a:gd name="connsiteX7" fmla="*/ 9335 w 13335"/>
                  <a:gd name="connsiteY7" fmla="*/ 7239 h 11715"/>
                  <a:gd name="connsiteX8" fmla="*/ 10763 w 13335"/>
                  <a:gd name="connsiteY8" fmla="*/ 11716 h 11715"/>
                  <a:gd name="connsiteX9" fmla="*/ 6763 w 13335"/>
                  <a:gd name="connsiteY9" fmla="*/ 9049 h 11715"/>
                  <a:gd name="connsiteX10" fmla="*/ 2572 w 13335"/>
                  <a:gd name="connsiteY10" fmla="*/ 11716 h 11715"/>
                  <a:gd name="connsiteX11" fmla="*/ 6572 w 13335"/>
                  <a:gd name="connsiteY11" fmla="*/ 8192 h 11715"/>
                  <a:gd name="connsiteX12" fmla="*/ 9335 w 13335"/>
                  <a:gd name="connsiteY12" fmla="*/ 10001 h 11715"/>
                  <a:gd name="connsiteX13" fmla="*/ 8382 w 13335"/>
                  <a:gd name="connsiteY13" fmla="*/ 6953 h 11715"/>
                  <a:gd name="connsiteX14" fmla="*/ 11049 w 13335"/>
                  <a:gd name="connsiteY14" fmla="*/ 5048 h 11715"/>
                  <a:gd name="connsiteX15" fmla="*/ 7715 w 13335"/>
                  <a:gd name="connsiteY15" fmla="*/ 4953 h 11715"/>
                  <a:gd name="connsiteX16" fmla="*/ 6668 w 13335"/>
                  <a:gd name="connsiteY16" fmla="*/ 2000 h 11715"/>
                  <a:gd name="connsiteX17" fmla="*/ 5620 w 13335"/>
                  <a:gd name="connsiteY17" fmla="*/ 4953 h 11715"/>
                  <a:gd name="connsiteX18" fmla="*/ 2286 w 13335"/>
                  <a:gd name="connsiteY18" fmla="*/ 5048 h 11715"/>
                  <a:gd name="connsiteX19" fmla="*/ 4953 w 13335"/>
                  <a:gd name="connsiteY19" fmla="*/ 6953 h 11715"/>
                  <a:gd name="connsiteX20" fmla="*/ 4001 w 13335"/>
                  <a:gd name="connsiteY20" fmla="*/ 10001 h 11715"/>
                  <a:gd name="connsiteX21" fmla="*/ 6572 w 13335"/>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715">
                    <a:moveTo>
                      <a:pt x="2572" y="11716"/>
                    </a:moveTo>
                    <a:lnTo>
                      <a:pt x="4001" y="7239"/>
                    </a:lnTo>
                    <a:lnTo>
                      <a:pt x="0" y="4381"/>
                    </a:lnTo>
                    <a:lnTo>
                      <a:pt x="5048" y="4286"/>
                    </a:lnTo>
                    <a:lnTo>
                      <a:pt x="6668" y="0"/>
                    </a:lnTo>
                    <a:lnTo>
                      <a:pt x="8287" y="4286"/>
                    </a:lnTo>
                    <a:lnTo>
                      <a:pt x="13335" y="4381"/>
                    </a:lnTo>
                    <a:lnTo>
                      <a:pt x="9335" y="7239"/>
                    </a:lnTo>
                    <a:lnTo>
                      <a:pt x="10763" y="11716"/>
                    </a:lnTo>
                    <a:lnTo>
                      <a:pt x="6763" y="9049"/>
                    </a:lnTo>
                    <a:lnTo>
                      <a:pt x="2572" y="11716"/>
                    </a:lnTo>
                    <a:close/>
                    <a:moveTo>
                      <a:pt x="6572" y="8192"/>
                    </a:moveTo>
                    <a:lnTo>
                      <a:pt x="9335" y="10001"/>
                    </a:lnTo>
                    <a:lnTo>
                      <a:pt x="8382" y="6953"/>
                    </a:lnTo>
                    <a:lnTo>
                      <a:pt x="11049" y="5048"/>
                    </a:lnTo>
                    <a:lnTo>
                      <a:pt x="7715" y="4953"/>
                    </a:lnTo>
                    <a:lnTo>
                      <a:pt x="6668" y="2000"/>
                    </a:lnTo>
                    <a:lnTo>
                      <a:pt x="5620" y="4953"/>
                    </a:lnTo>
                    <a:lnTo>
                      <a:pt x="2286" y="5048"/>
                    </a:lnTo>
                    <a:lnTo>
                      <a:pt x="4953" y="6953"/>
                    </a:lnTo>
                    <a:lnTo>
                      <a:pt x="4001"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53" name="Freeform 452">
                <a:extLst>
                  <a:ext uri="{FF2B5EF4-FFF2-40B4-BE49-F238E27FC236}">
                    <a16:creationId xmlns:a16="http://schemas.microsoft.com/office/drawing/2014/main" id="{B4B6DD32-8E64-DB4E-AEC0-7333511576F1}"/>
                  </a:ext>
                </a:extLst>
              </p:cNvPr>
              <p:cNvSpPr/>
              <p:nvPr/>
            </p:nvSpPr>
            <p:spPr>
              <a:xfrm>
                <a:off x="172687" y="3980879"/>
                <a:ext cx="10953" cy="9906"/>
              </a:xfrm>
              <a:custGeom>
                <a:avLst/>
                <a:gdLst>
                  <a:gd name="connsiteX0" fmla="*/ 6858 w 10953"/>
                  <a:gd name="connsiteY0" fmla="*/ 3620 h 9906"/>
                  <a:gd name="connsiteX1" fmla="*/ 6001 w 10953"/>
                  <a:gd name="connsiteY1" fmla="*/ 1429 h 9906"/>
                  <a:gd name="connsiteX2" fmla="*/ 5524 w 10953"/>
                  <a:gd name="connsiteY2" fmla="*/ 0 h 9906"/>
                  <a:gd name="connsiteX3" fmla="*/ 4191 w 10953"/>
                  <a:gd name="connsiteY3" fmla="*/ 3620 h 9906"/>
                  <a:gd name="connsiteX4" fmla="*/ 1715 w 10953"/>
                  <a:gd name="connsiteY4" fmla="*/ 3715 h 9906"/>
                  <a:gd name="connsiteX5" fmla="*/ 0 w 10953"/>
                  <a:gd name="connsiteY5" fmla="*/ 3715 h 9906"/>
                  <a:gd name="connsiteX6" fmla="*/ 1333 w 10953"/>
                  <a:gd name="connsiteY6" fmla="*/ 4763 h 9906"/>
                  <a:gd name="connsiteX7" fmla="*/ 3334 w 10953"/>
                  <a:gd name="connsiteY7" fmla="*/ 6096 h 9906"/>
                  <a:gd name="connsiteX8" fmla="*/ 2572 w 10953"/>
                  <a:gd name="connsiteY8" fmla="*/ 8382 h 9906"/>
                  <a:gd name="connsiteX9" fmla="*/ 2095 w 10953"/>
                  <a:gd name="connsiteY9" fmla="*/ 9906 h 9906"/>
                  <a:gd name="connsiteX10" fmla="*/ 3429 w 10953"/>
                  <a:gd name="connsiteY10" fmla="*/ 8954 h 9906"/>
                  <a:gd name="connsiteX11" fmla="*/ 5524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4" y="0"/>
                    </a:lnTo>
                    <a:lnTo>
                      <a:pt x="4191" y="3620"/>
                    </a:lnTo>
                    <a:lnTo>
                      <a:pt x="1715" y="3715"/>
                    </a:lnTo>
                    <a:lnTo>
                      <a:pt x="0" y="3715"/>
                    </a:lnTo>
                    <a:lnTo>
                      <a:pt x="1333" y="4763"/>
                    </a:lnTo>
                    <a:lnTo>
                      <a:pt x="3334" y="6096"/>
                    </a:lnTo>
                    <a:lnTo>
                      <a:pt x="2572" y="8382"/>
                    </a:lnTo>
                    <a:lnTo>
                      <a:pt x="2095" y="9906"/>
                    </a:lnTo>
                    <a:lnTo>
                      <a:pt x="3429" y="8954"/>
                    </a:lnTo>
                    <a:lnTo>
                      <a:pt x="5524"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54" name="Freeform 453">
                <a:extLst>
                  <a:ext uri="{FF2B5EF4-FFF2-40B4-BE49-F238E27FC236}">
                    <a16:creationId xmlns:a16="http://schemas.microsoft.com/office/drawing/2014/main" id="{7D193693-99D1-A044-95A8-1CAC60FDB059}"/>
                  </a:ext>
                </a:extLst>
              </p:cNvPr>
              <p:cNvSpPr/>
              <p:nvPr/>
            </p:nvSpPr>
            <p:spPr>
              <a:xfrm>
                <a:off x="171639" y="3979926"/>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096 w 13144"/>
                  <a:gd name="connsiteY11" fmla="*/ 5048 h 11715"/>
                  <a:gd name="connsiteX12" fmla="*/ 4763 w 13144"/>
                  <a:gd name="connsiteY12" fmla="*/ 6953 h 11715"/>
                  <a:gd name="connsiteX13" fmla="*/ 3810 w 13144"/>
                  <a:gd name="connsiteY13" fmla="*/ 10001 h 11715"/>
                  <a:gd name="connsiteX14" fmla="*/ 6477 w 13144"/>
                  <a:gd name="connsiteY14" fmla="*/ 8192 h 11715"/>
                  <a:gd name="connsiteX15" fmla="*/ 9144 w 13144"/>
                  <a:gd name="connsiteY15" fmla="*/ 10001 h 11715"/>
                  <a:gd name="connsiteX16" fmla="*/ 8192 w 13144"/>
                  <a:gd name="connsiteY16" fmla="*/ 7049 h 11715"/>
                  <a:gd name="connsiteX17" fmla="*/ 10858 w 13144"/>
                  <a:gd name="connsiteY17" fmla="*/ 5144 h 11715"/>
                  <a:gd name="connsiteX18" fmla="*/ 7525 w 13144"/>
                  <a:gd name="connsiteY18" fmla="*/ 5048 h 11715"/>
                  <a:gd name="connsiteX19" fmla="*/ 6477 w 13144"/>
                  <a:gd name="connsiteY19" fmla="*/ 2096 h 11715"/>
                  <a:gd name="connsiteX20" fmla="*/ 5429 w 13144"/>
                  <a:gd name="connsiteY20" fmla="*/ 5048 h 11715"/>
                  <a:gd name="connsiteX21" fmla="*/ 2096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096" y="5048"/>
                    </a:moveTo>
                    <a:lnTo>
                      <a:pt x="4763" y="6953"/>
                    </a:lnTo>
                    <a:lnTo>
                      <a:pt x="3810" y="10001"/>
                    </a:lnTo>
                    <a:lnTo>
                      <a:pt x="6477" y="8192"/>
                    </a:lnTo>
                    <a:lnTo>
                      <a:pt x="9144" y="10001"/>
                    </a:lnTo>
                    <a:lnTo>
                      <a:pt x="8192" y="7049"/>
                    </a:lnTo>
                    <a:lnTo>
                      <a:pt x="10858" y="5144"/>
                    </a:lnTo>
                    <a:lnTo>
                      <a:pt x="7525" y="5048"/>
                    </a:lnTo>
                    <a:lnTo>
                      <a:pt x="6477" y="2096"/>
                    </a:lnTo>
                    <a:lnTo>
                      <a:pt x="5429" y="5048"/>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grpSp>
            <p:nvGrpSpPr>
              <p:cNvPr id="455" name="Graphic 6">
                <a:extLst>
                  <a:ext uri="{FF2B5EF4-FFF2-40B4-BE49-F238E27FC236}">
                    <a16:creationId xmlns:a16="http://schemas.microsoft.com/office/drawing/2014/main" id="{F71CB5B0-0215-F747-887D-933767A9C33D}"/>
                  </a:ext>
                </a:extLst>
              </p:cNvPr>
              <p:cNvGrpSpPr/>
              <p:nvPr/>
            </p:nvGrpSpPr>
            <p:grpSpPr>
              <a:xfrm>
                <a:off x="245458" y="3920871"/>
                <a:ext cx="246221" cy="30670"/>
                <a:chOff x="245458" y="3920871"/>
                <a:chExt cx="246221" cy="30670"/>
              </a:xfrm>
              <a:solidFill>
                <a:srgbClr val="23509E"/>
              </a:solidFill>
            </p:grpSpPr>
            <p:sp>
              <p:nvSpPr>
                <p:cNvPr id="493" name="Freeform 492">
                  <a:extLst>
                    <a:ext uri="{FF2B5EF4-FFF2-40B4-BE49-F238E27FC236}">
                      <a16:creationId xmlns:a16="http://schemas.microsoft.com/office/drawing/2014/main" id="{99F028CB-7AB5-D745-9770-641E7A271A16}"/>
                    </a:ext>
                  </a:extLst>
                </p:cNvPr>
                <p:cNvSpPr/>
                <p:nvPr/>
              </p:nvSpPr>
              <p:spPr>
                <a:xfrm>
                  <a:off x="245458" y="3920871"/>
                  <a:ext cx="20669" cy="24098"/>
                </a:xfrm>
                <a:custGeom>
                  <a:avLst/>
                  <a:gdLst>
                    <a:gd name="connsiteX0" fmla="*/ 17621 w 20669"/>
                    <a:gd name="connsiteY0" fmla="*/ 15526 h 24098"/>
                    <a:gd name="connsiteX1" fmla="*/ 20669 w 20669"/>
                    <a:gd name="connsiteY1" fmla="*/ 16288 h 24098"/>
                    <a:gd name="connsiteX2" fmla="*/ 17145 w 20669"/>
                    <a:gd name="connsiteY2" fmla="*/ 22098 h 24098"/>
                    <a:gd name="connsiteX3" fmla="*/ 10954 w 20669"/>
                    <a:gd name="connsiteY3" fmla="*/ 24098 h 24098"/>
                    <a:gd name="connsiteX4" fmla="*/ 4858 w 20669"/>
                    <a:gd name="connsiteY4" fmla="*/ 22574 h 24098"/>
                    <a:gd name="connsiteX5" fmla="*/ 1238 w 20669"/>
                    <a:gd name="connsiteY5" fmla="*/ 18097 h 24098"/>
                    <a:gd name="connsiteX6" fmla="*/ 0 w 20669"/>
                    <a:gd name="connsiteY6" fmla="*/ 11906 h 24098"/>
                    <a:gd name="connsiteX7" fmla="*/ 1429 w 20669"/>
                    <a:gd name="connsiteY7" fmla="*/ 5524 h 24098"/>
                    <a:gd name="connsiteX8" fmla="*/ 5334 w 20669"/>
                    <a:gd name="connsiteY8" fmla="*/ 1429 h 24098"/>
                    <a:gd name="connsiteX9" fmla="*/ 10954 w 20669"/>
                    <a:gd name="connsiteY9" fmla="*/ 0 h 24098"/>
                    <a:gd name="connsiteX10" fmla="*/ 16859 w 20669"/>
                    <a:gd name="connsiteY10" fmla="*/ 1810 h 24098"/>
                    <a:gd name="connsiteX11" fmla="*/ 20193 w 20669"/>
                    <a:gd name="connsiteY11" fmla="*/ 6763 h 24098"/>
                    <a:gd name="connsiteX12" fmla="*/ 17145 w 20669"/>
                    <a:gd name="connsiteY12" fmla="*/ 7429 h 24098"/>
                    <a:gd name="connsiteX13" fmla="*/ 14764 w 20669"/>
                    <a:gd name="connsiteY13" fmla="*/ 3715 h 24098"/>
                    <a:gd name="connsiteX14" fmla="*/ 10858 w 20669"/>
                    <a:gd name="connsiteY14" fmla="*/ 2572 h 24098"/>
                    <a:gd name="connsiteX15" fmla="*/ 6382 w 20669"/>
                    <a:gd name="connsiteY15" fmla="*/ 3810 h 24098"/>
                    <a:gd name="connsiteX16" fmla="*/ 3810 w 20669"/>
                    <a:gd name="connsiteY16" fmla="*/ 7239 h 24098"/>
                    <a:gd name="connsiteX17" fmla="*/ 3048 w 20669"/>
                    <a:gd name="connsiteY17" fmla="*/ 11716 h 24098"/>
                    <a:gd name="connsiteX18" fmla="*/ 3905 w 20669"/>
                    <a:gd name="connsiteY18" fmla="*/ 16859 h 24098"/>
                    <a:gd name="connsiteX19" fmla="*/ 6572 w 20669"/>
                    <a:gd name="connsiteY19" fmla="*/ 20193 h 24098"/>
                    <a:gd name="connsiteX20" fmla="*/ 10477 w 20669"/>
                    <a:gd name="connsiteY20" fmla="*/ 21241 h 24098"/>
                    <a:gd name="connsiteX21" fmla="*/ 14859 w 20669"/>
                    <a:gd name="connsiteY21" fmla="*/ 19717 h 24098"/>
                    <a:gd name="connsiteX22" fmla="*/ 17621 w 20669"/>
                    <a:gd name="connsiteY22" fmla="*/ 15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669" h="24098">
                      <a:moveTo>
                        <a:pt x="17621" y="15526"/>
                      </a:moveTo>
                      <a:lnTo>
                        <a:pt x="20669" y="16288"/>
                      </a:lnTo>
                      <a:cubicBezTo>
                        <a:pt x="20002" y="18859"/>
                        <a:pt x="18859" y="20764"/>
                        <a:pt x="17145" y="22098"/>
                      </a:cubicBezTo>
                      <a:cubicBezTo>
                        <a:pt x="15430" y="23431"/>
                        <a:pt x="13430" y="24098"/>
                        <a:pt x="10954" y="24098"/>
                      </a:cubicBezTo>
                      <a:cubicBezTo>
                        <a:pt x="8477" y="24098"/>
                        <a:pt x="6382" y="23622"/>
                        <a:pt x="4858" y="22574"/>
                      </a:cubicBezTo>
                      <a:cubicBezTo>
                        <a:pt x="3334" y="21526"/>
                        <a:pt x="2096" y="20098"/>
                        <a:pt x="1238" y="18097"/>
                      </a:cubicBezTo>
                      <a:cubicBezTo>
                        <a:pt x="381" y="16192"/>
                        <a:pt x="0" y="14097"/>
                        <a:pt x="0" y="11906"/>
                      </a:cubicBezTo>
                      <a:cubicBezTo>
                        <a:pt x="0" y="9525"/>
                        <a:pt x="476" y="7334"/>
                        <a:pt x="1429" y="5524"/>
                      </a:cubicBezTo>
                      <a:cubicBezTo>
                        <a:pt x="2381" y="3715"/>
                        <a:pt x="3715" y="2381"/>
                        <a:pt x="5334" y="1429"/>
                      </a:cubicBezTo>
                      <a:cubicBezTo>
                        <a:pt x="7048" y="476"/>
                        <a:pt x="8953" y="0"/>
                        <a:pt x="10954" y="0"/>
                      </a:cubicBezTo>
                      <a:cubicBezTo>
                        <a:pt x="13240" y="0"/>
                        <a:pt x="15240" y="571"/>
                        <a:pt x="16859" y="1810"/>
                      </a:cubicBezTo>
                      <a:cubicBezTo>
                        <a:pt x="18478" y="2953"/>
                        <a:pt x="19526" y="4667"/>
                        <a:pt x="20193" y="6763"/>
                      </a:cubicBezTo>
                      <a:lnTo>
                        <a:pt x="17145" y="7429"/>
                      </a:lnTo>
                      <a:cubicBezTo>
                        <a:pt x="16573" y="5715"/>
                        <a:pt x="15811" y="4477"/>
                        <a:pt x="14764" y="3715"/>
                      </a:cubicBezTo>
                      <a:cubicBezTo>
                        <a:pt x="13716" y="2953"/>
                        <a:pt x="12478" y="2572"/>
                        <a:pt x="10858" y="2572"/>
                      </a:cubicBezTo>
                      <a:cubicBezTo>
                        <a:pt x="9049" y="2572"/>
                        <a:pt x="7620" y="2953"/>
                        <a:pt x="6382" y="3810"/>
                      </a:cubicBezTo>
                      <a:cubicBezTo>
                        <a:pt x="5144" y="4667"/>
                        <a:pt x="4381" y="5810"/>
                        <a:pt x="3810" y="7239"/>
                      </a:cubicBezTo>
                      <a:cubicBezTo>
                        <a:pt x="3334" y="8668"/>
                        <a:pt x="3048" y="10192"/>
                        <a:pt x="3048" y="11716"/>
                      </a:cubicBezTo>
                      <a:cubicBezTo>
                        <a:pt x="3048" y="13716"/>
                        <a:pt x="3334" y="15430"/>
                        <a:pt x="3905" y="16859"/>
                      </a:cubicBezTo>
                      <a:cubicBezTo>
                        <a:pt x="4477" y="18288"/>
                        <a:pt x="5334" y="19431"/>
                        <a:pt x="6572" y="20193"/>
                      </a:cubicBezTo>
                      <a:cubicBezTo>
                        <a:pt x="7810" y="20955"/>
                        <a:pt x="9144" y="21241"/>
                        <a:pt x="10477" y="21241"/>
                      </a:cubicBezTo>
                      <a:cubicBezTo>
                        <a:pt x="12192" y="21241"/>
                        <a:pt x="13621" y="20764"/>
                        <a:pt x="14859" y="19717"/>
                      </a:cubicBezTo>
                      <a:cubicBezTo>
                        <a:pt x="16383" y="18955"/>
                        <a:pt x="17145" y="17431"/>
                        <a:pt x="17621" y="15526"/>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94" name="Freeform 493">
                  <a:extLst>
                    <a:ext uri="{FF2B5EF4-FFF2-40B4-BE49-F238E27FC236}">
                      <a16:creationId xmlns:a16="http://schemas.microsoft.com/office/drawing/2014/main" id="{4DC9E8D6-079D-CE4C-8763-9593CAD25A7F}"/>
                    </a:ext>
                  </a:extLst>
                </p:cNvPr>
                <p:cNvSpPr/>
                <p:nvPr/>
              </p:nvSpPr>
              <p:spPr>
                <a:xfrm>
                  <a:off x="268509" y="3927253"/>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3 h 17621"/>
                    <a:gd name="connsiteX5" fmla="*/ 14859 w 15811"/>
                    <a:gd name="connsiteY5" fmla="*/ 13716 h 17621"/>
                    <a:gd name="connsiteX6" fmla="*/ 12002 w 15811"/>
                    <a:gd name="connsiteY6" fmla="*/ 16574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1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3"/>
                      </a:cubicBezTo>
                      <a:cubicBezTo>
                        <a:pt x="15811" y="10763"/>
                        <a:pt x="15526" y="12478"/>
                        <a:pt x="14859" y="13716"/>
                      </a:cubicBezTo>
                      <a:cubicBezTo>
                        <a:pt x="14192" y="14954"/>
                        <a:pt x="13240" y="15907"/>
                        <a:pt x="12002" y="16574"/>
                      </a:cubicBezTo>
                      <a:cubicBezTo>
                        <a:pt x="10763" y="17240"/>
                        <a:pt x="9430" y="17621"/>
                        <a:pt x="7906" y="17621"/>
                      </a:cubicBezTo>
                      <a:cubicBezTo>
                        <a:pt x="5525" y="17621"/>
                        <a:pt x="3619" y="16859"/>
                        <a:pt x="2191" y="15335"/>
                      </a:cubicBezTo>
                      <a:cubicBezTo>
                        <a:pt x="667" y="13907"/>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3" y="12668"/>
                        <a:pt x="12859" y="10954"/>
                        <a:pt x="12859" y="8763"/>
                      </a:cubicBezTo>
                      <a:cubicBezTo>
                        <a:pt x="12859" y="6668"/>
                        <a:pt x="12383" y="5144"/>
                        <a:pt x="11430" y="4001"/>
                      </a:cubicBezTo>
                      <a:cubicBezTo>
                        <a:pt x="10477" y="2953"/>
                        <a:pt x="9334" y="2381"/>
                        <a:pt x="7906" y="2381"/>
                      </a:cubicBezTo>
                      <a:cubicBezTo>
                        <a:pt x="6477" y="2381"/>
                        <a:pt x="5334" y="2953"/>
                        <a:pt x="4381"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95" name="Freeform 494">
                  <a:extLst>
                    <a:ext uri="{FF2B5EF4-FFF2-40B4-BE49-F238E27FC236}">
                      <a16:creationId xmlns:a16="http://schemas.microsoft.com/office/drawing/2014/main" id="{9B2F7C08-81E9-9548-849F-F779995E1255}"/>
                    </a:ext>
                  </a:extLst>
                </p:cNvPr>
                <p:cNvSpPr/>
                <p:nvPr/>
              </p:nvSpPr>
              <p:spPr>
                <a:xfrm>
                  <a:off x="286511" y="3934682"/>
                  <a:ext cx="8762" cy="2857"/>
                </a:xfrm>
                <a:custGeom>
                  <a:avLst/>
                  <a:gdLst>
                    <a:gd name="connsiteX0" fmla="*/ 0 w 8762"/>
                    <a:gd name="connsiteY0" fmla="*/ 2858 h 2857"/>
                    <a:gd name="connsiteX1" fmla="*/ 0 w 8762"/>
                    <a:gd name="connsiteY1" fmla="*/ 0 h 2857"/>
                    <a:gd name="connsiteX2" fmla="*/ 8763 w 8762"/>
                    <a:gd name="connsiteY2" fmla="*/ 0 h 2857"/>
                    <a:gd name="connsiteX3" fmla="*/ 8763 w 8762"/>
                    <a:gd name="connsiteY3" fmla="*/ 2858 h 2857"/>
                    <a:gd name="connsiteX4" fmla="*/ 0 w 8762"/>
                    <a:gd name="connsiteY4" fmla="*/ 2858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2" h="2857">
                      <a:moveTo>
                        <a:pt x="0" y="2858"/>
                      </a:moveTo>
                      <a:lnTo>
                        <a:pt x="0" y="0"/>
                      </a:lnTo>
                      <a:lnTo>
                        <a:pt x="8763" y="0"/>
                      </a:lnTo>
                      <a:lnTo>
                        <a:pt x="8763" y="2858"/>
                      </a:lnTo>
                      <a:lnTo>
                        <a:pt x="0" y="285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96" name="Freeform 495">
                  <a:extLst>
                    <a:ext uri="{FF2B5EF4-FFF2-40B4-BE49-F238E27FC236}">
                      <a16:creationId xmlns:a16="http://schemas.microsoft.com/office/drawing/2014/main" id="{C784E7CA-6721-BF47-B856-429AE80BFA8B}"/>
                    </a:ext>
                  </a:extLst>
                </p:cNvPr>
                <p:cNvSpPr/>
                <p:nvPr/>
              </p:nvSpPr>
              <p:spPr>
                <a:xfrm>
                  <a:off x="296607" y="3920871"/>
                  <a:ext cx="9810" cy="23621"/>
                </a:xfrm>
                <a:custGeom>
                  <a:avLst/>
                  <a:gdLst>
                    <a:gd name="connsiteX0" fmla="*/ 2477 w 9810"/>
                    <a:gd name="connsiteY0" fmla="*/ 23622 h 23621"/>
                    <a:gd name="connsiteX1" fmla="*/ 2477 w 9810"/>
                    <a:gd name="connsiteY1" fmla="*/ 8954 h 23621"/>
                    <a:gd name="connsiteX2" fmla="*/ 0 w 9810"/>
                    <a:gd name="connsiteY2" fmla="*/ 8954 h 23621"/>
                    <a:gd name="connsiteX3" fmla="*/ 0 w 9810"/>
                    <a:gd name="connsiteY3" fmla="*/ 6763 h 23621"/>
                    <a:gd name="connsiteX4" fmla="*/ 2477 w 9810"/>
                    <a:gd name="connsiteY4" fmla="*/ 6763 h 23621"/>
                    <a:gd name="connsiteX5" fmla="*/ 2477 w 9810"/>
                    <a:gd name="connsiteY5" fmla="*/ 4953 h 23621"/>
                    <a:gd name="connsiteX6" fmla="*/ 2762 w 9810"/>
                    <a:gd name="connsiteY6" fmla="*/ 2476 h 23621"/>
                    <a:gd name="connsiteX7" fmla="*/ 4191 w 9810"/>
                    <a:gd name="connsiteY7" fmla="*/ 667 h 23621"/>
                    <a:gd name="connsiteX8" fmla="*/ 7144 w 9810"/>
                    <a:gd name="connsiteY8" fmla="*/ 0 h 23621"/>
                    <a:gd name="connsiteX9" fmla="*/ 9811 w 9810"/>
                    <a:gd name="connsiteY9" fmla="*/ 286 h 23621"/>
                    <a:gd name="connsiteX10" fmla="*/ 9430 w 9810"/>
                    <a:gd name="connsiteY10" fmla="*/ 2762 h 23621"/>
                    <a:gd name="connsiteX11" fmla="*/ 7715 w 9810"/>
                    <a:gd name="connsiteY11" fmla="*/ 2572 h 23621"/>
                    <a:gd name="connsiteX12" fmla="*/ 5906 w 9810"/>
                    <a:gd name="connsiteY12" fmla="*/ 3143 h 23621"/>
                    <a:gd name="connsiteX13" fmla="*/ 5334 w 9810"/>
                    <a:gd name="connsiteY13" fmla="*/ 5239 h 23621"/>
                    <a:gd name="connsiteX14" fmla="*/ 5334 w 9810"/>
                    <a:gd name="connsiteY14" fmla="*/ 6763 h 23621"/>
                    <a:gd name="connsiteX15" fmla="*/ 8573 w 9810"/>
                    <a:gd name="connsiteY15" fmla="*/ 6763 h 23621"/>
                    <a:gd name="connsiteX16" fmla="*/ 8573 w 9810"/>
                    <a:gd name="connsiteY16" fmla="*/ 8954 h 23621"/>
                    <a:gd name="connsiteX17" fmla="*/ 5334 w 9810"/>
                    <a:gd name="connsiteY17" fmla="*/ 8954 h 23621"/>
                    <a:gd name="connsiteX18" fmla="*/ 5334 w 9810"/>
                    <a:gd name="connsiteY18" fmla="*/ 23622 h 23621"/>
                    <a:gd name="connsiteX19" fmla="*/ 2477 w 9810"/>
                    <a:gd name="connsiteY19" fmla="*/ 23622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1">
                      <a:moveTo>
                        <a:pt x="2477" y="23622"/>
                      </a:moveTo>
                      <a:lnTo>
                        <a:pt x="2477" y="8954"/>
                      </a:lnTo>
                      <a:lnTo>
                        <a:pt x="0" y="8954"/>
                      </a:lnTo>
                      <a:lnTo>
                        <a:pt x="0" y="6763"/>
                      </a:lnTo>
                      <a:lnTo>
                        <a:pt x="2477" y="6763"/>
                      </a:lnTo>
                      <a:lnTo>
                        <a:pt x="2477" y="4953"/>
                      </a:lnTo>
                      <a:cubicBezTo>
                        <a:pt x="2477" y="3810"/>
                        <a:pt x="2572" y="2953"/>
                        <a:pt x="2762" y="2476"/>
                      </a:cubicBezTo>
                      <a:cubicBezTo>
                        <a:pt x="3048" y="1714"/>
                        <a:pt x="3524" y="1143"/>
                        <a:pt x="4191" y="667"/>
                      </a:cubicBezTo>
                      <a:cubicBezTo>
                        <a:pt x="4858" y="190"/>
                        <a:pt x="5810" y="0"/>
                        <a:pt x="7144" y="0"/>
                      </a:cubicBezTo>
                      <a:cubicBezTo>
                        <a:pt x="7906" y="0"/>
                        <a:pt x="8858" y="95"/>
                        <a:pt x="9811" y="286"/>
                      </a:cubicBezTo>
                      <a:lnTo>
                        <a:pt x="9430" y="2762"/>
                      </a:lnTo>
                      <a:cubicBezTo>
                        <a:pt x="8858" y="2667"/>
                        <a:pt x="8287" y="2572"/>
                        <a:pt x="7715" y="2572"/>
                      </a:cubicBezTo>
                      <a:cubicBezTo>
                        <a:pt x="6858" y="2572"/>
                        <a:pt x="6191" y="2762"/>
                        <a:pt x="5906" y="3143"/>
                      </a:cubicBezTo>
                      <a:cubicBezTo>
                        <a:pt x="5525" y="3524"/>
                        <a:pt x="5334" y="4191"/>
                        <a:pt x="5334" y="5239"/>
                      </a:cubicBezTo>
                      <a:lnTo>
                        <a:pt x="5334" y="6763"/>
                      </a:lnTo>
                      <a:lnTo>
                        <a:pt x="8573" y="6763"/>
                      </a:lnTo>
                      <a:lnTo>
                        <a:pt x="8573" y="8954"/>
                      </a:lnTo>
                      <a:lnTo>
                        <a:pt x="5334" y="8954"/>
                      </a:lnTo>
                      <a:lnTo>
                        <a:pt x="5334" y="23622"/>
                      </a:lnTo>
                      <a:lnTo>
                        <a:pt x="2477" y="2362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97" name="Freeform 496">
                  <a:extLst>
                    <a:ext uri="{FF2B5EF4-FFF2-40B4-BE49-F238E27FC236}">
                      <a16:creationId xmlns:a16="http://schemas.microsoft.com/office/drawing/2014/main" id="{486EAED6-8218-1943-9E10-847B0B22C579}"/>
                    </a:ext>
                  </a:extLst>
                </p:cNvPr>
                <p:cNvSpPr/>
                <p:nvPr/>
              </p:nvSpPr>
              <p:spPr>
                <a:xfrm>
                  <a:off x="307466" y="3927634"/>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1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5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6" y="16288"/>
                        <a:pt x="8001" y="17240"/>
                        <a:pt x="5715" y="17240"/>
                      </a:cubicBezTo>
                      <a:cubicBezTo>
                        <a:pt x="4763" y="17240"/>
                        <a:pt x="3810" y="17050"/>
                        <a:pt x="2953" y="16669"/>
                      </a:cubicBezTo>
                      <a:cubicBezTo>
                        <a:pt x="2096" y="16288"/>
                        <a:pt x="1429" y="15812"/>
                        <a:pt x="1048" y="15240"/>
                      </a:cubicBezTo>
                      <a:cubicBezTo>
                        <a:pt x="667" y="14669"/>
                        <a:pt x="381" y="14002"/>
                        <a:pt x="191" y="13145"/>
                      </a:cubicBezTo>
                      <a:cubicBezTo>
                        <a:pt x="95" y="12573"/>
                        <a:pt x="0" y="11716"/>
                        <a:pt x="0" y="10478"/>
                      </a:cubicBezTo>
                      <a:lnTo>
                        <a:pt x="0" y="0"/>
                      </a:lnTo>
                      <a:lnTo>
                        <a:pt x="2858" y="0"/>
                      </a:lnTo>
                      <a:lnTo>
                        <a:pt x="2858" y="9335"/>
                      </a:lnTo>
                      <a:cubicBezTo>
                        <a:pt x="2858" y="10859"/>
                        <a:pt x="2953" y="11811"/>
                        <a:pt x="3048" y="12382"/>
                      </a:cubicBezTo>
                      <a:cubicBezTo>
                        <a:pt x="3239" y="13145"/>
                        <a:pt x="3620" y="13716"/>
                        <a:pt x="4191" y="14192"/>
                      </a:cubicBezTo>
                      <a:cubicBezTo>
                        <a:pt x="4763" y="14573"/>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98" name="Freeform 497">
                  <a:extLst>
                    <a:ext uri="{FF2B5EF4-FFF2-40B4-BE49-F238E27FC236}">
                      <a16:creationId xmlns:a16="http://schemas.microsoft.com/office/drawing/2014/main" id="{6867CAFC-BCA9-4842-8DA1-C6A4CAEE5EEB}"/>
                    </a:ext>
                  </a:extLst>
                </p:cNvPr>
                <p:cNvSpPr/>
                <p:nvPr/>
              </p:nvSpPr>
              <p:spPr>
                <a:xfrm>
                  <a:off x="325563" y="3927253"/>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2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1"/>
                        <a:pt x="10668" y="571"/>
                      </a:cubicBezTo>
                      <a:cubicBezTo>
                        <a:pt x="11525" y="953"/>
                        <a:pt x="12192" y="1429"/>
                        <a:pt x="12573" y="2000"/>
                      </a:cubicBezTo>
                      <a:cubicBezTo>
                        <a:pt x="12954" y="2572"/>
                        <a:pt x="13335" y="3334"/>
                        <a:pt x="13430" y="4096"/>
                      </a:cubicBezTo>
                      <a:cubicBezTo>
                        <a:pt x="13525" y="4667"/>
                        <a:pt x="13621" y="5525"/>
                        <a:pt x="13621" y="6858"/>
                      </a:cubicBezTo>
                      <a:lnTo>
                        <a:pt x="13621" y="17240"/>
                      </a:lnTo>
                      <a:lnTo>
                        <a:pt x="10763" y="17240"/>
                      </a:lnTo>
                      <a:lnTo>
                        <a:pt x="10763" y="6953"/>
                      </a:lnTo>
                      <a:cubicBezTo>
                        <a:pt x="10763" y="5810"/>
                        <a:pt x="10668" y="4953"/>
                        <a:pt x="10477" y="4382"/>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99" name="Freeform 498">
                  <a:extLst>
                    <a:ext uri="{FF2B5EF4-FFF2-40B4-BE49-F238E27FC236}">
                      <a16:creationId xmlns:a16="http://schemas.microsoft.com/office/drawing/2014/main" id="{51771F09-A13F-B943-8634-DB3DD8DCB94C}"/>
                    </a:ext>
                  </a:extLst>
                </p:cNvPr>
                <p:cNvSpPr/>
                <p:nvPr/>
              </p:nvSpPr>
              <p:spPr>
                <a:xfrm>
                  <a:off x="342613" y="3921252"/>
                  <a:ext cx="14478" cy="23622"/>
                </a:xfrm>
                <a:custGeom>
                  <a:avLst/>
                  <a:gdLst>
                    <a:gd name="connsiteX0" fmla="*/ 11906 w 14478"/>
                    <a:gd name="connsiteY0" fmla="*/ 23241 h 23622"/>
                    <a:gd name="connsiteX1" fmla="*/ 11906 w 14478"/>
                    <a:gd name="connsiteY1" fmla="*/ 21146 h 23622"/>
                    <a:gd name="connsiteX2" fmla="*/ 7239 w 14478"/>
                    <a:gd name="connsiteY2" fmla="*/ 23622 h 23622"/>
                    <a:gd name="connsiteX3" fmla="*/ 3524 w 14478"/>
                    <a:gd name="connsiteY3" fmla="*/ 22479 h 23622"/>
                    <a:gd name="connsiteX4" fmla="*/ 952 w 14478"/>
                    <a:gd name="connsiteY4" fmla="*/ 19336 h 23622"/>
                    <a:gd name="connsiteX5" fmla="*/ 0 w 14478"/>
                    <a:gd name="connsiteY5" fmla="*/ 14764 h 23622"/>
                    <a:gd name="connsiteX6" fmla="*/ 857 w 14478"/>
                    <a:gd name="connsiteY6" fmla="*/ 10192 h 23622"/>
                    <a:gd name="connsiteX7" fmla="*/ 3334 w 14478"/>
                    <a:gd name="connsiteY7" fmla="*/ 7049 h 23622"/>
                    <a:gd name="connsiteX8" fmla="*/ 7048 w 14478"/>
                    <a:gd name="connsiteY8" fmla="*/ 6001 h 23622"/>
                    <a:gd name="connsiteX9" fmla="*/ 9716 w 14478"/>
                    <a:gd name="connsiteY9" fmla="*/ 6668 h 23622"/>
                    <a:gd name="connsiteX10" fmla="*/ 11621 w 14478"/>
                    <a:gd name="connsiteY10" fmla="*/ 8382 h 23622"/>
                    <a:gd name="connsiteX11" fmla="*/ 11621 w 14478"/>
                    <a:gd name="connsiteY11" fmla="*/ 0 h 23622"/>
                    <a:gd name="connsiteX12" fmla="*/ 14478 w 14478"/>
                    <a:gd name="connsiteY12" fmla="*/ 0 h 23622"/>
                    <a:gd name="connsiteX13" fmla="*/ 14478 w 14478"/>
                    <a:gd name="connsiteY13" fmla="*/ 23241 h 23622"/>
                    <a:gd name="connsiteX14" fmla="*/ 11906 w 14478"/>
                    <a:gd name="connsiteY14" fmla="*/ 23241 h 23622"/>
                    <a:gd name="connsiteX15" fmla="*/ 2858 w 14478"/>
                    <a:gd name="connsiteY15" fmla="*/ 14859 h 23622"/>
                    <a:gd name="connsiteX16" fmla="*/ 4191 w 14478"/>
                    <a:gd name="connsiteY16" fmla="*/ 19717 h 23622"/>
                    <a:gd name="connsiteX17" fmla="*/ 7429 w 14478"/>
                    <a:gd name="connsiteY17" fmla="*/ 21336 h 23622"/>
                    <a:gd name="connsiteX18" fmla="*/ 10573 w 14478"/>
                    <a:gd name="connsiteY18" fmla="*/ 19812 h 23622"/>
                    <a:gd name="connsiteX19" fmla="*/ 11906 w 14478"/>
                    <a:gd name="connsiteY19" fmla="*/ 15145 h 23622"/>
                    <a:gd name="connsiteX20" fmla="*/ 10573 w 14478"/>
                    <a:gd name="connsiteY20" fmla="*/ 10097 h 23622"/>
                    <a:gd name="connsiteX21" fmla="*/ 7334 w 14478"/>
                    <a:gd name="connsiteY21" fmla="*/ 8477 h 23622"/>
                    <a:gd name="connsiteX22" fmla="*/ 4191 w 14478"/>
                    <a:gd name="connsiteY22" fmla="*/ 10001 h 23622"/>
                    <a:gd name="connsiteX23" fmla="*/ 2858 w 14478"/>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8"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6" y="6668"/>
                      </a:cubicBezTo>
                      <a:cubicBezTo>
                        <a:pt x="10477" y="7049"/>
                        <a:pt x="11144" y="7620"/>
                        <a:pt x="11621" y="8382"/>
                      </a:cubicBezTo>
                      <a:lnTo>
                        <a:pt x="11621" y="0"/>
                      </a:lnTo>
                      <a:lnTo>
                        <a:pt x="14478" y="0"/>
                      </a:lnTo>
                      <a:lnTo>
                        <a:pt x="14478" y="23241"/>
                      </a:lnTo>
                      <a:lnTo>
                        <a:pt x="11906" y="23241"/>
                      </a:lnTo>
                      <a:close/>
                      <a:moveTo>
                        <a:pt x="2858" y="14859"/>
                      </a:moveTo>
                      <a:cubicBezTo>
                        <a:pt x="2858" y="17050"/>
                        <a:pt x="3334" y="18669"/>
                        <a:pt x="4191" y="19717"/>
                      </a:cubicBezTo>
                      <a:cubicBezTo>
                        <a:pt x="5144" y="20765"/>
                        <a:pt x="6191" y="21336"/>
                        <a:pt x="7429" y="21336"/>
                      </a:cubicBezTo>
                      <a:cubicBezTo>
                        <a:pt x="8668" y="21336"/>
                        <a:pt x="9716" y="20860"/>
                        <a:pt x="10573" y="19812"/>
                      </a:cubicBezTo>
                      <a:cubicBezTo>
                        <a:pt x="11430" y="18764"/>
                        <a:pt x="11906" y="17241"/>
                        <a:pt x="11906" y="15145"/>
                      </a:cubicBezTo>
                      <a:cubicBezTo>
                        <a:pt x="11906" y="12859"/>
                        <a:pt x="11430" y="11144"/>
                        <a:pt x="10573" y="10097"/>
                      </a:cubicBezTo>
                      <a:cubicBezTo>
                        <a:pt x="9716" y="9049"/>
                        <a:pt x="8573" y="8477"/>
                        <a:pt x="7334" y="8477"/>
                      </a:cubicBezTo>
                      <a:cubicBezTo>
                        <a:pt x="6096" y="8477"/>
                        <a:pt x="5048" y="8954"/>
                        <a:pt x="4191" y="10001"/>
                      </a:cubicBezTo>
                      <a:cubicBezTo>
                        <a:pt x="3334" y="10954"/>
                        <a:pt x="2858" y="12668"/>
                        <a:pt x="2858" y="1485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500" name="Freeform 499">
                  <a:extLst>
                    <a:ext uri="{FF2B5EF4-FFF2-40B4-BE49-F238E27FC236}">
                      <a16:creationId xmlns:a16="http://schemas.microsoft.com/office/drawing/2014/main" id="{64C74B02-D6A3-6640-BC5A-D6DACF6700EC}"/>
                    </a:ext>
                  </a:extLst>
                </p:cNvPr>
                <p:cNvSpPr/>
                <p:nvPr/>
              </p:nvSpPr>
              <p:spPr>
                <a:xfrm>
                  <a:off x="360615"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7"/>
                        <a:pt x="14192" y="15240"/>
                        <a:pt x="12954" y="16193"/>
                      </a:cubicBezTo>
                      <a:cubicBezTo>
                        <a:pt x="11716" y="17145"/>
                        <a:pt x="10096" y="17621"/>
                        <a:pt x="8096" y="17621"/>
                      </a:cubicBezTo>
                      <a:cubicBezTo>
                        <a:pt x="5620" y="17621"/>
                        <a:pt x="3715" y="16859"/>
                        <a:pt x="2191" y="15335"/>
                      </a:cubicBezTo>
                      <a:cubicBezTo>
                        <a:pt x="667"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525" y="13907"/>
                        <a:pt x="12097"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501" name="Freeform 500">
                  <a:extLst>
                    <a:ext uri="{FF2B5EF4-FFF2-40B4-BE49-F238E27FC236}">
                      <a16:creationId xmlns:a16="http://schemas.microsoft.com/office/drawing/2014/main" id="{60D2CCA9-E3A3-E14C-887D-6ABCDEE49A63}"/>
                    </a:ext>
                  </a:extLst>
                </p:cNvPr>
                <p:cNvSpPr/>
                <p:nvPr/>
              </p:nvSpPr>
              <p:spPr>
                <a:xfrm>
                  <a:off x="378713" y="3921252"/>
                  <a:ext cx="14477" cy="23622"/>
                </a:xfrm>
                <a:custGeom>
                  <a:avLst/>
                  <a:gdLst>
                    <a:gd name="connsiteX0" fmla="*/ 11906 w 14477"/>
                    <a:gd name="connsiteY0" fmla="*/ 23241 h 23622"/>
                    <a:gd name="connsiteX1" fmla="*/ 11906 w 14477"/>
                    <a:gd name="connsiteY1" fmla="*/ 21146 h 23622"/>
                    <a:gd name="connsiteX2" fmla="*/ 7239 w 14477"/>
                    <a:gd name="connsiteY2" fmla="*/ 23622 h 23622"/>
                    <a:gd name="connsiteX3" fmla="*/ 3524 w 14477"/>
                    <a:gd name="connsiteY3" fmla="*/ 22479 h 23622"/>
                    <a:gd name="connsiteX4" fmla="*/ 952 w 14477"/>
                    <a:gd name="connsiteY4" fmla="*/ 19336 h 23622"/>
                    <a:gd name="connsiteX5" fmla="*/ 0 w 14477"/>
                    <a:gd name="connsiteY5" fmla="*/ 14764 h 23622"/>
                    <a:gd name="connsiteX6" fmla="*/ 857 w 14477"/>
                    <a:gd name="connsiteY6" fmla="*/ 10192 h 23622"/>
                    <a:gd name="connsiteX7" fmla="*/ 3334 w 14477"/>
                    <a:gd name="connsiteY7" fmla="*/ 7049 h 23622"/>
                    <a:gd name="connsiteX8" fmla="*/ 7048 w 14477"/>
                    <a:gd name="connsiteY8" fmla="*/ 6001 h 23622"/>
                    <a:gd name="connsiteX9" fmla="*/ 9715 w 14477"/>
                    <a:gd name="connsiteY9" fmla="*/ 6668 h 23622"/>
                    <a:gd name="connsiteX10" fmla="*/ 11621 w 14477"/>
                    <a:gd name="connsiteY10" fmla="*/ 8382 h 23622"/>
                    <a:gd name="connsiteX11" fmla="*/ 11621 w 14477"/>
                    <a:gd name="connsiteY11" fmla="*/ 0 h 23622"/>
                    <a:gd name="connsiteX12" fmla="*/ 14478 w 14477"/>
                    <a:gd name="connsiteY12" fmla="*/ 0 h 23622"/>
                    <a:gd name="connsiteX13" fmla="*/ 14478 w 14477"/>
                    <a:gd name="connsiteY13" fmla="*/ 23241 h 23622"/>
                    <a:gd name="connsiteX14" fmla="*/ 11906 w 14477"/>
                    <a:gd name="connsiteY14" fmla="*/ 23241 h 23622"/>
                    <a:gd name="connsiteX15" fmla="*/ 2953 w 14477"/>
                    <a:gd name="connsiteY15" fmla="*/ 14859 h 23622"/>
                    <a:gd name="connsiteX16" fmla="*/ 4286 w 14477"/>
                    <a:gd name="connsiteY16" fmla="*/ 19717 h 23622"/>
                    <a:gd name="connsiteX17" fmla="*/ 7525 w 14477"/>
                    <a:gd name="connsiteY17" fmla="*/ 21336 h 23622"/>
                    <a:gd name="connsiteX18" fmla="*/ 10668 w 14477"/>
                    <a:gd name="connsiteY18" fmla="*/ 19812 h 23622"/>
                    <a:gd name="connsiteX19" fmla="*/ 12002 w 14477"/>
                    <a:gd name="connsiteY19" fmla="*/ 15145 h 23622"/>
                    <a:gd name="connsiteX20" fmla="*/ 10668 w 14477"/>
                    <a:gd name="connsiteY20" fmla="*/ 10097 h 23622"/>
                    <a:gd name="connsiteX21" fmla="*/ 7429 w 14477"/>
                    <a:gd name="connsiteY21" fmla="*/ 8477 h 23622"/>
                    <a:gd name="connsiteX22" fmla="*/ 4286 w 14477"/>
                    <a:gd name="connsiteY22" fmla="*/ 10001 h 23622"/>
                    <a:gd name="connsiteX23" fmla="*/ 2953 w 14477"/>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7"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5" y="6668"/>
                      </a:cubicBezTo>
                      <a:cubicBezTo>
                        <a:pt x="10477" y="7144"/>
                        <a:pt x="11144" y="7620"/>
                        <a:pt x="11621" y="8382"/>
                      </a:cubicBezTo>
                      <a:lnTo>
                        <a:pt x="11621" y="0"/>
                      </a:lnTo>
                      <a:lnTo>
                        <a:pt x="14478" y="0"/>
                      </a:lnTo>
                      <a:lnTo>
                        <a:pt x="14478" y="23241"/>
                      </a:lnTo>
                      <a:lnTo>
                        <a:pt x="11906" y="23241"/>
                      </a:lnTo>
                      <a:close/>
                      <a:moveTo>
                        <a:pt x="2953" y="14859"/>
                      </a:moveTo>
                      <a:cubicBezTo>
                        <a:pt x="2953" y="17050"/>
                        <a:pt x="3429" y="18669"/>
                        <a:pt x="4286" y="19717"/>
                      </a:cubicBezTo>
                      <a:cubicBezTo>
                        <a:pt x="5239" y="20765"/>
                        <a:pt x="6286" y="21336"/>
                        <a:pt x="7525" y="21336"/>
                      </a:cubicBezTo>
                      <a:cubicBezTo>
                        <a:pt x="8763" y="21336"/>
                        <a:pt x="9811" y="20860"/>
                        <a:pt x="10668" y="19812"/>
                      </a:cubicBezTo>
                      <a:cubicBezTo>
                        <a:pt x="11525" y="18764"/>
                        <a:pt x="12002" y="17241"/>
                        <a:pt x="12002" y="15145"/>
                      </a:cubicBezTo>
                      <a:cubicBezTo>
                        <a:pt x="12002" y="12859"/>
                        <a:pt x="11525" y="11144"/>
                        <a:pt x="10668" y="10097"/>
                      </a:cubicBezTo>
                      <a:cubicBezTo>
                        <a:pt x="9811" y="9049"/>
                        <a:pt x="8668" y="8477"/>
                        <a:pt x="7429" y="8477"/>
                      </a:cubicBezTo>
                      <a:cubicBezTo>
                        <a:pt x="6191" y="8477"/>
                        <a:pt x="5144" y="8954"/>
                        <a:pt x="4286" y="10001"/>
                      </a:cubicBezTo>
                      <a:cubicBezTo>
                        <a:pt x="3334" y="10954"/>
                        <a:pt x="2953" y="12668"/>
                        <a:pt x="2953" y="1485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502" name="Freeform 501">
                  <a:extLst>
                    <a:ext uri="{FF2B5EF4-FFF2-40B4-BE49-F238E27FC236}">
                      <a16:creationId xmlns:a16="http://schemas.microsoft.com/office/drawing/2014/main" id="{A27A14F7-7386-2F4F-923E-E801B1B5E0CA}"/>
                    </a:ext>
                  </a:extLst>
                </p:cNvPr>
                <p:cNvSpPr/>
                <p:nvPr/>
              </p:nvSpPr>
              <p:spPr>
                <a:xfrm>
                  <a:off x="406811" y="3921252"/>
                  <a:ext cx="14573" cy="23622"/>
                </a:xfrm>
                <a:custGeom>
                  <a:avLst/>
                  <a:gdLst>
                    <a:gd name="connsiteX0" fmla="*/ 2667 w 14573"/>
                    <a:gd name="connsiteY0" fmla="*/ 23241 h 23622"/>
                    <a:gd name="connsiteX1" fmla="*/ 0 w 14573"/>
                    <a:gd name="connsiteY1" fmla="*/ 23241 h 23622"/>
                    <a:gd name="connsiteX2" fmla="*/ 0 w 14573"/>
                    <a:gd name="connsiteY2" fmla="*/ 0 h 23622"/>
                    <a:gd name="connsiteX3" fmla="*/ 2858 w 14573"/>
                    <a:gd name="connsiteY3" fmla="*/ 0 h 23622"/>
                    <a:gd name="connsiteX4" fmla="*/ 2858 w 14573"/>
                    <a:gd name="connsiteY4" fmla="*/ 8287 h 23622"/>
                    <a:gd name="connsiteX5" fmla="*/ 7430 w 14573"/>
                    <a:gd name="connsiteY5" fmla="*/ 6001 h 23622"/>
                    <a:gd name="connsiteX6" fmla="*/ 10382 w 14573"/>
                    <a:gd name="connsiteY6" fmla="*/ 6668 h 23622"/>
                    <a:gd name="connsiteX7" fmla="*/ 12668 w 14573"/>
                    <a:gd name="connsiteY7" fmla="*/ 8382 h 23622"/>
                    <a:gd name="connsiteX8" fmla="*/ 14097 w 14573"/>
                    <a:gd name="connsiteY8" fmla="*/ 11144 h 23622"/>
                    <a:gd name="connsiteX9" fmla="*/ 14573 w 14573"/>
                    <a:gd name="connsiteY9" fmla="*/ 14574 h 23622"/>
                    <a:gd name="connsiteX10" fmla="*/ 12478 w 14573"/>
                    <a:gd name="connsiteY10" fmla="*/ 21241 h 23622"/>
                    <a:gd name="connsiteX11" fmla="*/ 7334 w 14573"/>
                    <a:gd name="connsiteY11" fmla="*/ 23622 h 23622"/>
                    <a:gd name="connsiteX12" fmla="*/ 2667 w 14573"/>
                    <a:gd name="connsiteY12" fmla="*/ 21146 h 23622"/>
                    <a:gd name="connsiteX13" fmla="*/ 2667 w 14573"/>
                    <a:gd name="connsiteY13" fmla="*/ 23241 h 23622"/>
                    <a:gd name="connsiteX14" fmla="*/ 2572 w 14573"/>
                    <a:gd name="connsiteY14" fmla="*/ 14764 h 23622"/>
                    <a:gd name="connsiteX15" fmla="*/ 3429 w 14573"/>
                    <a:gd name="connsiteY15" fmla="*/ 19145 h 23622"/>
                    <a:gd name="connsiteX16" fmla="*/ 7049 w 14573"/>
                    <a:gd name="connsiteY16" fmla="*/ 21336 h 23622"/>
                    <a:gd name="connsiteX17" fmla="*/ 10287 w 14573"/>
                    <a:gd name="connsiteY17" fmla="*/ 19717 h 23622"/>
                    <a:gd name="connsiteX18" fmla="*/ 11621 w 14573"/>
                    <a:gd name="connsiteY18" fmla="*/ 14859 h 23622"/>
                    <a:gd name="connsiteX19" fmla="*/ 10287 w 14573"/>
                    <a:gd name="connsiteY19" fmla="*/ 10001 h 23622"/>
                    <a:gd name="connsiteX20" fmla="*/ 7144 w 14573"/>
                    <a:gd name="connsiteY20" fmla="*/ 8477 h 23622"/>
                    <a:gd name="connsiteX21" fmla="*/ 3905 w 14573"/>
                    <a:gd name="connsiteY21" fmla="*/ 10097 h 23622"/>
                    <a:gd name="connsiteX22" fmla="*/ 2572 w 14573"/>
                    <a:gd name="connsiteY22" fmla="*/ 14764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73" h="23622">
                      <a:moveTo>
                        <a:pt x="2667" y="23241"/>
                      </a:moveTo>
                      <a:lnTo>
                        <a:pt x="0" y="23241"/>
                      </a:lnTo>
                      <a:lnTo>
                        <a:pt x="0" y="0"/>
                      </a:lnTo>
                      <a:lnTo>
                        <a:pt x="2858" y="0"/>
                      </a:lnTo>
                      <a:lnTo>
                        <a:pt x="2858" y="8287"/>
                      </a:lnTo>
                      <a:cubicBezTo>
                        <a:pt x="4096" y="6763"/>
                        <a:pt x="5620" y="6001"/>
                        <a:pt x="7430" y="6001"/>
                      </a:cubicBezTo>
                      <a:cubicBezTo>
                        <a:pt x="8477" y="6001"/>
                        <a:pt x="9430" y="6191"/>
                        <a:pt x="10382" y="6668"/>
                      </a:cubicBezTo>
                      <a:cubicBezTo>
                        <a:pt x="11335" y="7049"/>
                        <a:pt x="12097" y="7716"/>
                        <a:pt x="12668" y="8382"/>
                      </a:cubicBezTo>
                      <a:cubicBezTo>
                        <a:pt x="13240" y="9144"/>
                        <a:pt x="13716" y="10097"/>
                        <a:pt x="14097" y="11144"/>
                      </a:cubicBezTo>
                      <a:cubicBezTo>
                        <a:pt x="14478" y="12192"/>
                        <a:pt x="14573" y="13335"/>
                        <a:pt x="14573" y="14574"/>
                      </a:cubicBezTo>
                      <a:cubicBezTo>
                        <a:pt x="14573" y="17431"/>
                        <a:pt x="13906" y="19717"/>
                        <a:pt x="12478" y="21241"/>
                      </a:cubicBezTo>
                      <a:cubicBezTo>
                        <a:pt x="11049" y="22860"/>
                        <a:pt x="9335" y="23622"/>
                        <a:pt x="7334" y="23622"/>
                      </a:cubicBezTo>
                      <a:cubicBezTo>
                        <a:pt x="5334" y="23622"/>
                        <a:pt x="3810" y="22765"/>
                        <a:pt x="2667" y="21146"/>
                      </a:cubicBezTo>
                      <a:lnTo>
                        <a:pt x="2667" y="23241"/>
                      </a:lnTo>
                      <a:close/>
                      <a:moveTo>
                        <a:pt x="2572" y="14764"/>
                      </a:moveTo>
                      <a:cubicBezTo>
                        <a:pt x="2572" y="16764"/>
                        <a:pt x="2858" y="18288"/>
                        <a:pt x="3429" y="19145"/>
                      </a:cubicBezTo>
                      <a:cubicBezTo>
                        <a:pt x="4286" y="20574"/>
                        <a:pt x="5525" y="21336"/>
                        <a:pt x="7049" y="21336"/>
                      </a:cubicBezTo>
                      <a:cubicBezTo>
                        <a:pt x="8287" y="21336"/>
                        <a:pt x="9335" y="20765"/>
                        <a:pt x="10287" y="19717"/>
                      </a:cubicBezTo>
                      <a:cubicBezTo>
                        <a:pt x="11240" y="18669"/>
                        <a:pt x="11621" y="17050"/>
                        <a:pt x="11621" y="14859"/>
                      </a:cubicBezTo>
                      <a:cubicBezTo>
                        <a:pt x="11621" y="12668"/>
                        <a:pt x="11144" y="11049"/>
                        <a:pt x="10287" y="10001"/>
                      </a:cubicBezTo>
                      <a:cubicBezTo>
                        <a:pt x="9430" y="8954"/>
                        <a:pt x="8382" y="8477"/>
                        <a:pt x="7144" y="8477"/>
                      </a:cubicBezTo>
                      <a:cubicBezTo>
                        <a:pt x="5906" y="8477"/>
                        <a:pt x="4858" y="9049"/>
                        <a:pt x="3905" y="10097"/>
                      </a:cubicBezTo>
                      <a:cubicBezTo>
                        <a:pt x="3048" y="11144"/>
                        <a:pt x="2572" y="12668"/>
                        <a:pt x="2572" y="14764"/>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503" name="Freeform 502">
                  <a:extLst>
                    <a:ext uri="{FF2B5EF4-FFF2-40B4-BE49-F238E27FC236}">
                      <a16:creationId xmlns:a16="http://schemas.microsoft.com/office/drawing/2014/main" id="{B62BB2DB-1C33-F842-85AD-B4ED2D2B0F6E}"/>
                    </a:ext>
                  </a:extLst>
                </p:cNvPr>
                <p:cNvSpPr/>
                <p:nvPr/>
              </p:nvSpPr>
              <p:spPr>
                <a:xfrm>
                  <a:off x="423290" y="3927824"/>
                  <a:ext cx="15430" cy="23717"/>
                </a:xfrm>
                <a:custGeom>
                  <a:avLst/>
                  <a:gdLst>
                    <a:gd name="connsiteX0" fmla="*/ 1429 w 15430"/>
                    <a:gd name="connsiteY0" fmla="*/ 23146 h 23717"/>
                    <a:gd name="connsiteX1" fmla="*/ 1143 w 15430"/>
                    <a:gd name="connsiteY1" fmla="*/ 20479 h 23717"/>
                    <a:gd name="connsiteX2" fmla="*/ 2762 w 15430"/>
                    <a:gd name="connsiteY2" fmla="*/ 20765 h 23717"/>
                    <a:gd name="connsiteX3" fmla="*/ 4286 w 15430"/>
                    <a:gd name="connsiteY3" fmla="*/ 20479 h 23717"/>
                    <a:gd name="connsiteX4" fmla="*/ 5239 w 15430"/>
                    <a:gd name="connsiteY4" fmla="*/ 19621 h 23717"/>
                    <a:gd name="connsiteX5" fmla="*/ 6096 w 15430"/>
                    <a:gd name="connsiteY5" fmla="*/ 17526 h 23717"/>
                    <a:gd name="connsiteX6" fmla="*/ 6382 w 15430"/>
                    <a:gd name="connsiteY6" fmla="*/ 16859 h 23717"/>
                    <a:gd name="connsiteX7" fmla="*/ 0 w 15430"/>
                    <a:gd name="connsiteY7" fmla="*/ 0 h 23717"/>
                    <a:gd name="connsiteX8" fmla="*/ 3048 w 15430"/>
                    <a:gd name="connsiteY8" fmla="*/ 0 h 23717"/>
                    <a:gd name="connsiteX9" fmla="*/ 6572 w 15430"/>
                    <a:gd name="connsiteY9" fmla="*/ 9716 h 23717"/>
                    <a:gd name="connsiteX10" fmla="*/ 7810 w 15430"/>
                    <a:gd name="connsiteY10" fmla="*/ 13621 h 23717"/>
                    <a:gd name="connsiteX11" fmla="*/ 8954 w 15430"/>
                    <a:gd name="connsiteY11" fmla="*/ 9811 h 23717"/>
                    <a:gd name="connsiteX12" fmla="*/ 12573 w 15430"/>
                    <a:gd name="connsiteY12" fmla="*/ 0 h 23717"/>
                    <a:gd name="connsiteX13" fmla="*/ 15431 w 15430"/>
                    <a:gd name="connsiteY13" fmla="*/ 0 h 23717"/>
                    <a:gd name="connsiteX14" fmla="*/ 9049 w 15430"/>
                    <a:gd name="connsiteY14" fmla="*/ 17145 h 23717"/>
                    <a:gd name="connsiteX15" fmla="*/ 7429 w 15430"/>
                    <a:gd name="connsiteY15" fmla="*/ 20955 h 23717"/>
                    <a:gd name="connsiteX16" fmla="*/ 5715 w 15430"/>
                    <a:gd name="connsiteY16" fmla="*/ 23051 h 23717"/>
                    <a:gd name="connsiteX17" fmla="*/ 3334 w 15430"/>
                    <a:gd name="connsiteY17" fmla="*/ 23717 h 23717"/>
                    <a:gd name="connsiteX18" fmla="*/ 1429 w 15430"/>
                    <a:gd name="connsiteY18" fmla="*/ 23146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430" h="23717">
                      <a:moveTo>
                        <a:pt x="1429" y="23146"/>
                      </a:moveTo>
                      <a:lnTo>
                        <a:pt x="1143" y="20479"/>
                      </a:lnTo>
                      <a:cubicBezTo>
                        <a:pt x="1810" y="20669"/>
                        <a:pt x="2286" y="20765"/>
                        <a:pt x="2762" y="20765"/>
                      </a:cubicBezTo>
                      <a:cubicBezTo>
                        <a:pt x="3429" y="20765"/>
                        <a:pt x="3905" y="20669"/>
                        <a:pt x="4286" y="20479"/>
                      </a:cubicBezTo>
                      <a:cubicBezTo>
                        <a:pt x="4667" y="20288"/>
                        <a:pt x="4953" y="20003"/>
                        <a:pt x="5239" y="19621"/>
                      </a:cubicBezTo>
                      <a:cubicBezTo>
                        <a:pt x="5429" y="19336"/>
                        <a:pt x="5715" y="18669"/>
                        <a:pt x="6096" y="17526"/>
                      </a:cubicBezTo>
                      <a:cubicBezTo>
                        <a:pt x="6191" y="17336"/>
                        <a:pt x="6191" y="17145"/>
                        <a:pt x="6382" y="16859"/>
                      </a:cubicBezTo>
                      <a:lnTo>
                        <a:pt x="0" y="0"/>
                      </a:lnTo>
                      <a:lnTo>
                        <a:pt x="3048" y="0"/>
                      </a:lnTo>
                      <a:lnTo>
                        <a:pt x="6572" y="9716"/>
                      </a:lnTo>
                      <a:cubicBezTo>
                        <a:pt x="7048" y="10954"/>
                        <a:pt x="7429" y="12287"/>
                        <a:pt x="7810" y="13621"/>
                      </a:cubicBezTo>
                      <a:cubicBezTo>
                        <a:pt x="8096" y="12287"/>
                        <a:pt x="8573" y="11049"/>
                        <a:pt x="8954" y="9811"/>
                      </a:cubicBezTo>
                      <a:lnTo>
                        <a:pt x="12573" y="0"/>
                      </a:lnTo>
                      <a:lnTo>
                        <a:pt x="15431" y="0"/>
                      </a:lnTo>
                      <a:lnTo>
                        <a:pt x="9049" y="17145"/>
                      </a:lnTo>
                      <a:cubicBezTo>
                        <a:pt x="8382" y="18955"/>
                        <a:pt x="7810" y="20288"/>
                        <a:pt x="7429" y="20955"/>
                      </a:cubicBezTo>
                      <a:cubicBezTo>
                        <a:pt x="6953" y="21908"/>
                        <a:pt x="6382" y="22574"/>
                        <a:pt x="5715" y="23051"/>
                      </a:cubicBezTo>
                      <a:cubicBezTo>
                        <a:pt x="5048" y="23527"/>
                        <a:pt x="4286" y="23717"/>
                        <a:pt x="3334" y="23717"/>
                      </a:cubicBezTo>
                      <a:cubicBezTo>
                        <a:pt x="2762" y="23527"/>
                        <a:pt x="2096" y="23432"/>
                        <a:pt x="1429" y="23146"/>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504" name="Freeform 503">
                  <a:extLst>
                    <a:ext uri="{FF2B5EF4-FFF2-40B4-BE49-F238E27FC236}">
                      <a16:creationId xmlns:a16="http://schemas.microsoft.com/office/drawing/2014/main" id="{FE3656F9-F921-C84B-8E8E-24D5C8DB1B91}"/>
                    </a:ext>
                  </a:extLst>
                </p:cNvPr>
                <p:cNvSpPr/>
                <p:nvPr/>
              </p:nvSpPr>
              <p:spPr>
                <a:xfrm>
                  <a:off x="448436" y="392172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7 w 8286"/>
                    <a:gd name="connsiteY4" fmla="*/ 21146 h 22955"/>
                    <a:gd name="connsiteX5" fmla="*/ 2096 w 8286"/>
                    <a:gd name="connsiteY5" fmla="*/ 17812 h 22955"/>
                    <a:gd name="connsiteX6" fmla="*/ 2096 w 8286"/>
                    <a:gd name="connsiteY6" fmla="*/ 8096 h 22955"/>
                    <a:gd name="connsiteX7" fmla="*/ 0 w 8286"/>
                    <a:gd name="connsiteY7" fmla="*/ 8096 h 22955"/>
                    <a:gd name="connsiteX8" fmla="*/ 0 w 8286"/>
                    <a:gd name="connsiteY8" fmla="*/ 5905 h 22955"/>
                    <a:gd name="connsiteX9" fmla="*/ 2096 w 8286"/>
                    <a:gd name="connsiteY9" fmla="*/ 5905 h 22955"/>
                    <a:gd name="connsiteX10" fmla="*/ 2096 w 8286"/>
                    <a:gd name="connsiteY10" fmla="*/ 1714 h 22955"/>
                    <a:gd name="connsiteX11" fmla="*/ 4953 w 8286"/>
                    <a:gd name="connsiteY11" fmla="*/ 0 h 22955"/>
                    <a:gd name="connsiteX12" fmla="*/ 4953 w 8286"/>
                    <a:gd name="connsiteY12" fmla="*/ 5905 h 22955"/>
                    <a:gd name="connsiteX13" fmla="*/ 7810 w 8286"/>
                    <a:gd name="connsiteY13" fmla="*/ 5905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7" y="21146"/>
                      </a:cubicBezTo>
                      <a:cubicBezTo>
                        <a:pt x="2286" y="20574"/>
                        <a:pt x="2096" y="19526"/>
                        <a:pt x="2096" y="17812"/>
                      </a:cubicBezTo>
                      <a:lnTo>
                        <a:pt x="2096" y="8096"/>
                      </a:lnTo>
                      <a:lnTo>
                        <a:pt x="0" y="8096"/>
                      </a:lnTo>
                      <a:lnTo>
                        <a:pt x="0" y="5905"/>
                      </a:lnTo>
                      <a:lnTo>
                        <a:pt x="2096" y="5905"/>
                      </a:lnTo>
                      <a:lnTo>
                        <a:pt x="2096" y="1714"/>
                      </a:lnTo>
                      <a:lnTo>
                        <a:pt x="4953" y="0"/>
                      </a:lnTo>
                      <a:lnTo>
                        <a:pt x="4953" y="5905"/>
                      </a:lnTo>
                      <a:lnTo>
                        <a:pt x="7810" y="5905"/>
                      </a:lnTo>
                      <a:lnTo>
                        <a:pt x="7810" y="8096"/>
                      </a:lnTo>
                      <a:lnTo>
                        <a:pt x="4953" y="8096"/>
                      </a:lnTo>
                      <a:lnTo>
                        <a:pt x="4953" y="17907"/>
                      </a:lnTo>
                      <a:cubicBezTo>
                        <a:pt x="4953" y="18764"/>
                        <a:pt x="5048" y="19240"/>
                        <a:pt x="5144" y="19431"/>
                      </a:cubicBezTo>
                      <a:cubicBezTo>
                        <a:pt x="5239" y="19621"/>
                        <a:pt x="5429" y="19812"/>
                        <a:pt x="5620" y="20003"/>
                      </a:cubicBezTo>
                      <a:cubicBezTo>
                        <a:pt x="5810" y="20098"/>
                        <a:pt x="6191" y="20193"/>
                        <a:pt x="6572" y="20193"/>
                      </a:cubicBezTo>
                      <a:cubicBezTo>
                        <a:pt x="7048" y="20383"/>
                        <a:pt x="7429" y="20288"/>
                        <a:pt x="7906" y="20193"/>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505" name="Freeform 504">
                  <a:extLst>
                    <a:ext uri="{FF2B5EF4-FFF2-40B4-BE49-F238E27FC236}">
                      <a16:creationId xmlns:a16="http://schemas.microsoft.com/office/drawing/2014/main" id="{207C3516-F5E1-9D4E-BF57-A565FB88D61C}"/>
                    </a:ext>
                  </a:extLst>
                </p:cNvPr>
                <p:cNvSpPr/>
                <p:nvPr/>
              </p:nvSpPr>
              <p:spPr>
                <a:xfrm>
                  <a:off x="459199" y="3921252"/>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5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3 h 23431"/>
                    <a:gd name="connsiteX13" fmla="*/ 4858 w 13716"/>
                    <a:gd name="connsiteY13" fmla="*/ 9239 h 23431"/>
                    <a:gd name="connsiteX14" fmla="*/ 3239 w 13716"/>
                    <a:gd name="connsiteY14" fmla="*/ 11049 h 23431"/>
                    <a:gd name="connsiteX15" fmla="*/ 2762 w 13716"/>
                    <a:gd name="connsiteY15" fmla="*/ 14192 h 23431"/>
                    <a:gd name="connsiteX16" fmla="*/ 2762 w 13716"/>
                    <a:gd name="connsiteY16" fmla="*/ 23432 h 23431"/>
                    <a:gd name="connsiteX17" fmla="*/ 0 w 13716"/>
                    <a:gd name="connsiteY17" fmla="*/ 23432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4" y="8001"/>
                        <a:pt x="13145" y="8858"/>
                      </a:cubicBezTo>
                      <a:cubicBezTo>
                        <a:pt x="13526" y="9716"/>
                        <a:pt x="13716" y="10954"/>
                        <a:pt x="13716" y="12668"/>
                      </a:cubicBezTo>
                      <a:lnTo>
                        <a:pt x="13716" y="23336"/>
                      </a:lnTo>
                      <a:lnTo>
                        <a:pt x="10858" y="23336"/>
                      </a:lnTo>
                      <a:lnTo>
                        <a:pt x="10858" y="12668"/>
                      </a:lnTo>
                      <a:cubicBezTo>
                        <a:pt x="10858" y="11240"/>
                        <a:pt x="10573" y="10192"/>
                        <a:pt x="9906" y="9525"/>
                      </a:cubicBezTo>
                      <a:cubicBezTo>
                        <a:pt x="9239" y="8858"/>
                        <a:pt x="8382" y="8573"/>
                        <a:pt x="7239" y="8573"/>
                      </a:cubicBezTo>
                      <a:cubicBezTo>
                        <a:pt x="6382" y="8573"/>
                        <a:pt x="5620" y="8763"/>
                        <a:pt x="4858" y="9239"/>
                      </a:cubicBezTo>
                      <a:cubicBezTo>
                        <a:pt x="4096" y="9716"/>
                        <a:pt x="3620" y="10287"/>
                        <a:pt x="3239" y="11049"/>
                      </a:cubicBezTo>
                      <a:cubicBezTo>
                        <a:pt x="2953" y="11811"/>
                        <a:pt x="2762" y="12859"/>
                        <a:pt x="2762" y="14192"/>
                      </a:cubicBezTo>
                      <a:lnTo>
                        <a:pt x="2762" y="23432"/>
                      </a:lnTo>
                      <a:lnTo>
                        <a:pt x="0" y="2343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506" name="Freeform 505">
                  <a:extLst>
                    <a:ext uri="{FF2B5EF4-FFF2-40B4-BE49-F238E27FC236}">
                      <a16:creationId xmlns:a16="http://schemas.microsoft.com/office/drawing/2014/main" id="{318D434B-21E2-DE44-98D4-E81AA6DF89E6}"/>
                    </a:ext>
                  </a:extLst>
                </p:cNvPr>
                <p:cNvSpPr/>
                <p:nvPr/>
              </p:nvSpPr>
              <p:spPr>
                <a:xfrm>
                  <a:off x="476154"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8 w 15525"/>
                    <a:gd name="connsiteY16" fmla="*/ 7239 h 17621"/>
                    <a:gd name="connsiteX17" fmla="*/ 12668 w 15525"/>
                    <a:gd name="connsiteY17" fmla="*/ 7239 h 17621"/>
                    <a:gd name="connsiteX18" fmla="*/ 11620 w 15525"/>
                    <a:gd name="connsiteY18" fmla="*/ 4096 h 17621"/>
                    <a:gd name="connsiteX19" fmla="*/ 8096 w 15525"/>
                    <a:gd name="connsiteY19" fmla="*/ 2477 h 17621"/>
                    <a:gd name="connsiteX20" fmla="*/ 4763 w 15525"/>
                    <a:gd name="connsiteY20" fmla="*/ 3810 h 17621"/>
                    <a:gd name="connsiteX21" fmla="*/ 3238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7"/>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620" y="13907"/>
                        <a:pt x="12192" y="13049"/>
                        <a:pt x="12573" y="11811"/>
                      </a:cubicBezTo>
                      <a:close/>
                      <a:moveTo>
                        <a:pt x="3238" y="7239"/>
                      </a:moveTo>
                      <a:lnTo>
                        <a:pt x="12668" y="7239"/>
                      </a:lnTo>
                      <a:cubicBezTo>
                        <a:pt x="12573" y="5810"/>
                        <a:pt x="12192" y="4763"/>
                        <a:pt x="11620" y="4096"/>
                      </a:cubicBezTo>
                      <a:cubicBezTo>
                        <a:pt x="10668" y="2953"/>
                        <a:pt x="9525" y="2477"/>
                        <a:pt x="8096" y="2477"/>
                      </a:cubicBezTo>
                      <a:cubicBezTo>
                        <a:pt x="6763" y="2477"/>
                        <a:pt x="5715" y="2953"/>
                        <a:pt x="4763" y="3810"/>
                      </a:cubicBezTo>
                      <a:cubicBezTo>
                        <a:pt x="3810" y="4572"/>
                        <a:pt x="3334" y="5715"/>
                        <a:pt x="3238"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grpSp>
          <p:grpSp>
            <p:nvGrpSpPr>
              <p:cNvPr id="456" name="Graphic 6">
                <a:extLst>
                  <a:ext uri="{FF2B5EF4-FFF2-40B4-BE49-F238E27FC236}">
                    <a16:creationId xmlns:a16="http://schemas.microsoft.com/office/drawing/2014/main" id="{4FE54D38-048B-7B49-953A-AE7576B1A7DE}"/>
                  </a:ext>
                </a:extLst>
              </p:cNvPr>
              <p:cNvGrpSpPr/>
              <p:nvPr/>
            </p:nvGrpSpPr>
            <p:grpSpPr>
              <a:xfrm>
                <a:off x="246506" y="3957638"/>
                <a:ext cx="321849" cy="30194"/>
                <a:chOff x="246506" y="3957638"/>
                <a:chExt cx="321849" cy="30194"/>
              </a:xfrm>
              <a:solidFill>
                <a:srgbClr val="23509E"/>
              </a:solidFill>
            </p:grpSpPr>
            <p:sp>
              <p:nvSpPr>
                <p:cNvPr id="476" name="Freeform 475">
                  <a:extLst>
                    <a:ext uri="{FF2B5EF4-FFF2-40B4-BE49-F238E27FC236}">
                      <a16:creationId xmlns:a16="http://schemas.microsoft.com/office/drawing/2014/main" id="{59D01B06-82D4-3844-B758-B7FB315F1727}"/>
                    </a:ext>
                  </a:extLst>
                </p:cNvPr>
                <p:cNvSpPr/>
                <p:nvPr/>
              </p:nvSpPr>
              <p:spPr>
                <a:xfrm>
                  <a:off x="246506" y="3957638"/>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77" name="Freeform 476">
                  <a:extLst>
                    <a:ext uri="{FF2B5EF4-FFF2-40B4-BE49-F238E27FC236}">
                      <a16:creationId xmlns:a16="http://schemas.microsoft.com/office/drawing/2014/main" id="{CC4BDFDB-2B09-514D-A7A3-8CABB27AD3CD}"/>
                    </a:ext>
                  </a:extLst>
                </p:cNvPr>
                <p:cNvSpPr/>
                <p:nvPr/>
              </p:nvSpPr>
              <p:spPr>
                <a:xfrm>
                  <a:off x="267746"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78" name="Freeform 477">
                  <a:extLst>
                    <a:ext uri="{FF2B5EF4-FFF2-40B4-BE49-F238E27FC236}">
                      <a16:creationId xmlns:a16="http://schemas.microsoft.com/office/drawing/2014/main" id="{4876C0EC-1770-2E4B-B523-A7D22251D143}"/>
                    </a:ext>
                  </a:extLst>
                </p:cNvPr>
                <p:cNvSpPr/>
                <p:nvPr/>
              </p:nvSpPr>
              <p:spPr>
                <a:xfrm>
                  <a:off x="277557"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79" name="Freeform 478">
                  <a:extLst>
                    <a:ext uri="{FF2B5EF4-FFF2-40B4-BE49-F238E27FC236}">
                      <a16:creationId xmlns:a16="http://schemas.microsoft.com/office/drawing/2014/main" id="{533F5F8E-719F-9F41-83CA-DE8238D3C534}"/>
                    </a:ext>
                  </a:extLst>
                </p:cNvPr>
                <p:cNvSpPr/>
                <p:nvPr/>
              </p:nvSpPr>
              <p:spPr>
                <a:xfrm>
                  <a:off x="295464" y="3963448"/>
                  <a:ext cx="13906" cy="17525"/>
                </a:xfrm>
                <a:custGeom>
                  <a:avLst/>
                  <a:gdLst>
                    <a:gd name="connsiteX0" fmla="*/ 0 w 13906"/>
                    <a:gd name="connsiteY0" fmla="*/ 12382 h 17525"/>
                    <a:gd name="connsiteX1" fmla="*/ 2857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2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8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6" h="17525">
                      <a:moveTo>
                        <a:pt x="0" y="12382"/>
                      </a:moveTo>
                      <a:lnTo>
                        <a:pt x="2857" y="11906"/>
                      </a:lnTo>
                      <a:cubicBezTo>
                        <a:pt x="3048" y="13049"/>
                        <a:pt x="3429" y="13906"/>
                        <a:pt x="4191" y="14478"/>
                      </a:cubicBezTo>
                      <a:cubicBezTo>
                        <a:pt x="4953" y="15049"/>
                        <a:pt x="5905" y="15335"/>
                        <a:pt x="7239" y="15335"/>
                      </a:cubicBezTo>
                      <a:cubicBezTo>
                        <a:pt x="8572" y="15335"/>
                        <a:pt x="9525" y="15049"/>
                        <a:pt x="10192" y="14573"/>
                      </a:cubicBezTo>
                      <a:cubicBezTo>
                        <a:pt x="10858" y="14002"/>
                        <a:pt x="11144" y="13430"/>
                        <a:pt x="11144" y="12668"/>
                      </a:cubicBezTo>
                      <a:cubicBezTo>
                        <a:pt x="11144" y="12001"/>
                        <a:pt x="10858" y="11525"/>
                        <a:pt x="10287" y="11144"/>
                      </a:cubicBezTo>
                      <a:cubicBezTo>
                        <a:pt x="9906" y="10858"/>
                        <a:pt x="8953"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7" y="953"/>
                        <a:pt x="3429" y="667"/>
                        <a:pt x="4191" y="381"/>
                      </a:cubicBezTo>
                      <a:cubicBezTo>
                        <a:pt x="4953" y="190"/>
                        <a:pt x="5810" y="0"/>
                        <a:pt x="6667" y="0"/>
                      </a:cubicBezTo>
                      <a:cubicBezTo>
                        <a:pt x="8001" y="0"/>
                        <a:pt x="9144" y="190"/>
                        <a:pt x="10192" y="571"/>
                      </a:cubicBezTo>
                      <a:cubicBezTo>
                        <a:pt x="11144" y="953"/>
                        <a:pt x="11906" y="1429"/>
                        <a:pt x="12382"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4" y="2286"/>
                        <a:pt x="4572" y="2476"/>
                        <a:pt x="4096" y="2953"/>
                      </a:cubicBezTo>
                      <a:cubicBezTo>
                        <a:pt x="3524" y="3429"/>
                        <a:pt x="3238" y="3905"/>
                        <a:pt x="3238" y="4477"/>
                      </a:cubicBezTo>
                      <a:cubicBezTo>
                        <a:pt x="3238"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3"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381" y="14192"/>
                        <a:pt x="0" y="12382"/>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80" name="Freeform 479">
                  <a:extLst>
                    <a:ext uri="{FF2B5EF4-FFF2-40B4-BE49-F238E27FC236}">
                      <a16:creationId xmlns:a16="http://schemas.microsoft.com/office/drawing/2014/main" id="{B735CB8F-9C3B-CB44-B3E9-63B4F6ADD896}"/>
                    </a:ext>
                  </a:extLst>
                </p:cNvPr>
                <p:cNvSpPr/>
                <p:nvPr/>
              </p:nvSpPr>
              <p:spPr>
                <a:xfrm>
                  <a:off x="31289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2 w 22764"/>
                    <a:gd name="connsiteY14" fmla="*/ 4191 h 17240"/>
                    <a:gd name="connsiteX15" fmla="*/ 18574 w 22764"/>
                    <a:gd name="connsiteY15" fmla="*/ 2953 h 17240"/>
                    <a:gd name="connsiteX16" fmla="*/ 16859 w 22764"/>
                    <a:gd name="connsiteY16" fmla="*/ 2477 h 17240"/>
                    <a:gd name="connsiteX17" fmla="*/ 13907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2" y="4191"/>
                      </a:cubicBezTo>
                      <a:cubicBezTo>
                        <a:pt x="19431" y="3715"/>
                        <a:pt x="19145" y="3238"/>
                        <a:pt x="18574" y="2953"/>
                      </a:cubicBezTo>
                      <a:cubicBezTo>
                        <a:pt x="18098" y="2667"/>
                        <a:pt x="17526" y="2477"/>
                        <a:pt x="16859" y="2477"/>
                      </a:cubicBezTo>
                      <a:cubicBezTo>
                        <a:pt x="15716" y="2477"/>
                        <a:pt x="14669" y="2857"/>
                        <a:pt x="13907" y="3620"/>
                      </a:cubicBezTo>
                      <a:cubicBezTo>
                        <a:pt x="13145"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20"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81" name="Freeform 480">
                  <a:extLst>
                    <a:ext uri="{FF2B5EF4-FFF2-40B4-BE49-F238E27FC236}">
                      <a16:creationId xmlns:a16="http://schemas.microsoft.com/office/drawing/2014/main" id="{942633A0-2D4D-4149-AFD3-CD1C805E1E46}"/>
                    </a:ext>
                  </a:extLst>
                </p:cNvPr>
                <p:cNvSpPr/>
                <p:nvPr/>
              </p:nvSpPr>
              <p:spPr>
                <a:xfrm>
                  <a:off x="339946" y="3964020"/>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0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4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5" y="16288"/>
                        <a:pt x="8001" y="17240"/>
                        <a:pt x="5715" y="17240"/>
                      </a:cubicBezTo>
                      <a:cubicBezTo>
                        <a:pt x="4763" y="17240"/>
                        <a:pt x="3810" y="17050"/>
                        <a:pt x="2953" y="16669"/>
                      </a:cubicBezTo>
                      <a:cubicBezTo>
                        <a:pt x="2096" y="16288"/>
                        <a:pt x="1429" y="15812"/>
                        <a:pt x="1048" y="15240"/>
                      </a:cubicBezTo>
                      <a:cubicBezTo>
                        <a:pt x="667" y="14669"/>
                        <a:pt x="381" y="14002"/>
                        <a:pt x="190" y="13145"/>
                      </a:cubicBezTo>
                      <a:cubicBezTo>
                        <a:pt x="95" y="12573"/>
                        <a:pt x="0" y="11716"/>
                        <a:pt x="0" y="10478"/>
                      </a:cubicBezTo>
                      <a:lnTo>
                        <a:pt x="0" y="0"/>
                      </a:lnTo>
                      <a:lnTo>
                        <a:pt x="2858" y="0"/>
                      </a:lnTo>
                      <a:lnTo>
                        <a:pt x="2858" y="9334"/>
                      </a:lnTo>
                      <a:cubicBezTo>
                        <a:pt x="2858" y="10858"/>
                        <a:pt x="2953" y="11811"/>
                        <a:pt x="3048" y="12382"/>
                      </a:cubicBezTo>
                      <a:cubicBezTo>
                        <a:pt x="3238" y="13145"/>
                        <a:pt x="3619" y="13716"/>
                        <a:pt x="4191" y="14192"/>
                      </a:cubicBezTo>
                      <a:cubicBezTo>
                        <a:pt x="4763" y="14669"/>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82" name="Freeform 481">
                  <a:extLst>
                    <a:ext uri="{FF2B5EF4-FFF2-40B4-BE49-F238E27FC236}">
                      <a16:creationId xmlns:a16="http://schemas.microsoft.com/office/drawing/2014/main" id="{B8DE3409-81EF-5342-8DBF-F89939C47AF1}"/>
                    </a:ext>
                  </a:extLst>
                </p:cNvPr>
                <p:cNvSpPr/>
                <p:nvPr/>
              </p:nvSpPr>
              <p:spPr>
                <a:xfrm>
                  <a:off x="356900" y="3963448"/>
                  <a:ext cx="13906" cy="17525"/>
                </a:xfrm>
                <a:custGeom>
                  <a:avLst/>
                  <a:gdLst>
                    <a:gd name="connsiteX0" fmla="*/ 0 w 13906"/>
                    <a:gd name="connsiteY0" fmla="*/ 12382 h 17525"/>
                    <a:gd name="connsiteX1" fmla="*/ 2858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3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9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6" h="17525">
                      <a:moveTo>
                        <a:pt x="0" y="12382"/>
                      </a:moveTo>
                      <a:lnTo>
                        <a:pt x="2858" y="11906"/>
                      </a:lnTo>
                      <a:cubicBezTo>
                        <a:pt x="3048" y="13049"/>
                        <a:pt x="3429" y="13906"/>
                        <a:pt x="4191" y="14478"/>
                      </a:cubicBezTo>
                      <a:cubicBezTo>
                        <a:pt x="4953" y="15049"/>
                        <a:pt x="5906" y="15335"/>
                        <a:pt x="7239" y="15335"/>
                      </a:cubicBezTo>
                      <a:cubicBezTo>
                        <a:pt x="8573" y="15335"/>
                        <a:pt x="9525" y="15049"/>
                        <a:pt x="10192" y="14573"/>
                      </a:cubicBezTo>
                      <a:cubicBezTo>
                        <a:pt x="10858" y="14002"/>
                        <a:pt x="11144" y="13430"/>
                        <a:pt x="11144" y="12668"/>
                      </a:cubicBezTo>
                      <a:cubicBezTo>
                        <a:pt x="11144" y="12001"/>
                        <a:pt x="10858" y="11525"/>
                        <a:pt x="10287" y="11144"/>
                      </a:cubicBezTo>
                      <a:cubicBezTo>
                        <a:pt x="9906" y="10858"/>
                        <a:pt x="8954"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8" y="953"/>
                        <a:pt x="3429" y="667"/>
                        <a:pt x="4191" y="381"/>
                      </a:cubicBezTo>
                      <a:cubicBezTo>
                        <a:pt x="4953" y="190"/>
                        <a:pt x="5810" y="0"/>
                        <a:pt x="6667" y="0"/>
                      </a:cubicBezTo>
                      <a:cubicBezTo>
                        <a:pt x="8001" y="0"/>
                        <a:pt x="9144" y="190"/>
                        <a:pt x="10192" y="571"/>
                      </a:cubicBezTo>
                      <a:cubicBezTo>
                        <a:pt x="11144" y="953"/>
                        <a:pt x="11906" y="1429"/>
                        <a:pt x="12383"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5" y="2286"/>
                        <a:pt x="4572" y="2476"/>
                        <a:pt x="4096" y="2953"/>
                      </a:cubicBezTo>
                      <a:cubicBezTo>
                        <a:pt x="3524" y="3429"/>
                        <a:pt x="3239" y="3905"/>
                        <a:pt x="3239" y="4477"/>
                      </a:cubicBezTo>
                      <a:cubicBezTo>
                        <a:pt x="3239"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4"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286" y="14192"/>
                        <a:pt x="0" y="12382"/>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83" name="Freeform 482">
                  <a:extLst>
                    <a:ext uri="{FF2B5EF4-FFF2-40B4-BE49-F238E27FC236}">
                      <a16:creationId xmlns:a16="http://schemas.microsoft.com/office/drawing/2014/main" id="{BBEC4045-BA3D-D045-801A-3559D72F0E67}"/>
                    </a:ext>
                  </a:extLst>
                </p:cNvPr>
                <p:cNvSpPr/>
                <p:nvPr/>
              </p:nvSpPr>
              <p:spPr>
                <a:xfrm>
                  <a:off x="373950" y="3961829"/>
                  <a:ext cx="15239" cy="15335"/>
                </a:xfrm>
                <a:custGeom>
                  <a:avLst/>
                  <a:gdLst>
                    <a:gd name="connsiteX0" fmla="*/ 6286 w 15239"/>
                    <a:gd name="connsiteY0" fmla="*/ 15335 h 15335"/>
                    <a:gd name="connsiteX1" fmla="*/ 6286 w 15239"/>
                    <a:gd name="connsiteY1" fmla="*/ 8954 h 15335"/>
                    <a:gd name="connsiteX2" fmla="*/ 0 w 15239"/>
                    <a:gd name="connsiteY2" fmla="*/ 8954 h 15335"/>
                    <a:gd name="connsiteX3" fmla="*/ 0 w 15239"/>
                    <a:gd name="connsiteY3" fmla="*/ 6287 h 15335"/>
                    <a:gd name="connsiteX4" fmla="*/ 6286 w 15239"/>
                    <a:gd name="connsiteY4" fmla="*/ 6287 h 15335"/>
                    <a:gd name="connsiteX5" fmla="*/ 6286 w 15239"/>
                    <a:gd name="connsiteY5" fmla="*/ 0 h 15335"/>
                    <a:gd name="connsiteX6" fmla="*/ 8954 w 15239"/>
                    <a:gd name="connsiteY6" fmla="*/ 0 h 15335"/>
                    <a:gd name="connsiteX7" fmla="*/ 8954 w 15239"/>
                    <a:gd name="connsiteY7" fmla="*/ 6287 h 15335"/>
                    <a:gd name="connsiteX8" fmla="*/ 15240 w 15239"/>
                    <a:gd name="connsiteY8" fmla="*/ 6287 h 15335"/>
                    <a:gd name="connsiteX9" fmla="*/ 15240 w 15239"/>
                    <a:gd name="connsiteY9" fmla="*/ 8954 h 15335"/>
                    <a:gd name="connsiteX10" fmla="*/ 8954 w 15239"/>
                    <a:gd name="connsiteY10" fmla="*/ 8954 h 15335"/>
                    <a:gd name="connsiteX11" fmla="*/ 8954 w 15239"/>
                    <a:gd name="connsiteY11" fmla="*/ 15335 h 15335"/>
                    <a:gd name="connsiteX12" fmla="*/ 6286 w 15239"/>
                    <a:gd name="connsiteY12" fmla="*/ 15335 h 1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39" h="15335">
                      <a:moveTo>
                        <a:pt x="6286" y="15335"/>
                      </a:moveTo>
                      <a:lnTo>
                        <a:pt x="6286" y="8954"/>
                      </a:lnTo>
                      <a:lnTo>
                        <a:pt x="0" y="8954"/>
                      </a:lnTo>
                      <a:lnTo>
                        <a:pt x="0" y="6287"/>
                      </a:lnTo>
                      <a:lnTo>
                        <a:pt x="6286" y="6287"/>
                      </a:lnTo>
                      <a:lnTo>
                        <a:pt x="6286" y="0"/>
                      </a:lnTo>
                      <a:lnTo>
                        <a:pt x="8954" y="0"/>
                      </a:lnTo>
                      <a:lnTo>
                        <a:pt x="8954" y="6287"/>
                      </a:lnTo>
                      <a:lnTo>
                        <a:pt x="15240" y="6287"/>
                      </a:lnTo>
                      <a:lnTo>
                        <a:pt x="15240" y="8954"/>
                      </a:lnTo>
                      <a:lnTo>
                        <a:pt x="8954" y="8954"/>
                      </a:lnTo>
                      <a:lnTo>
                        <a:pt x="8954" y="15335"/>
                      </a:lnTo>
                      <a:lnTo>
                        <a:pt x="6286" y="15335"/>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84" name="Freeform 483">
                  <a:extLst>
                    <a:ext uri="{FF2B5EF4-FFF2-40B4-BE49-F238E27FC236}">
                      <a16:creationId xmlns:a16="http://schemas.microsoft.com/office/drawing/2014/main" id="{74B59357-4345-F749-AEDE-6808E844C1FD}"/>
                    </a:ext>
                  </a:extLst>
                </p:cNvPr>
                <p:cNvSpPr/>
                <p:nvPr/>
              </p:nvSpPr>
              <p:spPr>
                <a:xfrm>
                  <a:off x="402621" y="3957638"/>
                  <a:ext cx="17716" cy="23241"/>
                </a:xfrm>
                <a:custGeom>
                  <a:avLst/>
                  <a:gdLst>
                    <a:gd name="connsiteX0" fmla="*/ 0 w 17716"/>
                    <a:gd name="connsiteY0" fmla="*/ 23241 h 23241"/>
                    <a:gd name="connsiteX1" fmla="*/ 0 w 17716"/>
                    <a:gd name="connsiteY1" fmla="*/ 0 h 23241"/>
                    <a:gd name="connsiteX2" fmla="*/ 8763 w 17716"/>
                    <a:gd name="connsiteY2" fmla="*/ 0 h 23241"/>
                    <a:gd name="connsiteX3" fmla="*/ 12287 w 17716"/>
                    <a:gd name="connsiteY3" fmla="*/ 191 h 23241"/>
                    <a:gd name="connsiteX4" fmla="*/ 15145 w 17716"/>
                    <a:gd name="connsiteY4" fmla="*/ 1238 h 23241"/>
                    <a:gd name="connsiteX5" fmla="*/ 17050 w 17716"/>
                    <a:gd name="connsiteY5" fmla="*/ 3524 h 23241"/>
                    <a:gd name="connsiteX6" fmla="*/ 17717 w 17716"/>
                    <a:gd name="connsiteY6" fmla="*/ 6668 h 23241"/>
                    <a:gd name="connsiteX7" fmla="*/ 15811 w 17716"/>
                    <a:gd name="connsiteY7" fmla="*/ 11716 h 23241"/>
                    <a:gd name="connsiteX8" fmla="*/ 8953 w 17716"/>
                    <a:gd name="connsiteY8" fmla="*/ 13811 h 23241"/>
                    <a:gd name="connsiteX9" fmla="*/ 2953 w 17716"/>
                    <a:gd name="connsiteY9" fmla="*/ 13811 h 23241"/>
                    <a:gd name="connsiteX10" fmla="*/ 2953 w 17716"/>
                    <a:gd name="connsiteY10" fmla="*/ 23241 h 23241"/>
                    <a:gd name="connsiteX11" fmla="*/ 0 w 17716"/>
                    <a:gd name="connsiteY11" fmla="*/ 23241 h 23241"/>
                    <a:gd name="connsiteX12" fmla="*/ 3048 w 17716"/>
                    <a:gd name="connsiteY12" fmla="*/ 11049 h 23241"/>
                    <a:gd name="connsiteX13" fmla="*/ 9049 w 17716"/>
                    <a:gd name="connsiteY13" fmla="*/ 11049 h 23241"/>
                    <a:gd name="connsiteX14" fmla="*/ 13240 w 17716"/>
                    <a:gd name="connsiteY14" fmla="*/ 9906 h 23241"/>
                    <a:gd name="connsiteX15" fmla="*/ 14478 w 17716"/>
                    <a:gd name="connsiteY15" fmla="*/ 6763 h 23241"/>
                    <a:gd name="connsiteX16" fmla="*/ 13716 w 17716"/>
                    <a:gd name="connsiteY16" fmla="*/ 4286 h 23241"/>
                    <a:gd name="connsiteX17" fmla="*/ 11811 w 17716"/>
                    <a:gd name="connsiteY17" fmla="*/ 2953 h 23241"/>
                    <a:gd name="connsiteX18" fmla="*/ 8953 w 17716"/>
                    <a:gd name="connsiteY18" fmla="*/ 2762 h 23241"/>
                    <a:gd name="connsiteX19" fmla="*/ 3048 w 17716"/>
                    <a:gd name="connsiteY19" fmla="*/ 2762 h 23241"/>
                    <a:gd name="connsiteX20" fmla="*/ 3048 w 17716"/>
                    <a:gd name="connsiteY20" fmla="*/ 11049 h 2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716" h="23241">
                      <a:moveTo>
                        <a:pt x="0" y="23241"/>
                      </a:moveTo>
                      <a:lnTo>
                        <a:pt x="0" y="0"/>
                      </a:lnTo>
                      <a:lnTo>
                        <a:pt x="8763" y="0"/>
                      </a:lnTo>
                      <a:cubicBezTo>
                        <a:pt x="10287" y="0"/>
                        <a:pt x="11525" y="95"/>
                        <a:pt x="12287" y="191"/>
                      </a:cubicBezTo>
                      <a:cubicBezTo>
                        <a:pt x="13430" y="381"/>
                        <a:pt x="14383" y="762"/>
                        <a:pt x="15145" y="1238"/>
                      </a:cubicBezTo>
                      <a:cubicBezTo>
                        <a:pt x="15907" y="1810"/>
                        <a:pt x="16573" y="2477"/>
                        <a:pt x="17050" y="3524"/>
                      </a:cubicBezTo>
                      <a:cubicBezTo>
                        <a:pt x="17526" y="4477"/>
                        <a:pt x="17717" y="5525"/>
                        <a:pt x="17717" y="6668"/>
                      </a:cubicBezTo>
                      <a:cubicBezTo>
                        <a:pt x="17717" y="8668"/>
                        <a:pt x="17050" y="10287"/>
                        <a:pt x="15811" y="11716"/>
                      </a:cubicBezTo>
                      <a:cubicBezTo>
                        <a:pt x="14573" y="13049"/>
                        <a:pt x="12287" y="13811"/>
                        <a:pt x="8953" y="13811"/>
                      </a:cubicBezTo>
                      <a:lnTo>
                        <a:pt x="2953" y="13811"/>
                      </a:lnTo>
                      <a:lnTo>
                        <a:pt x="2953" y="23241"/>
                      </a:lnTo>
                      <a:lnTo>
                        <a:pt x="0" y="23241"/>
                      </a:lnTo>
                      <a:close/>
                      <a:moveTo>
                        <a:pt x="3048" y="11049"/>
                      </a:moveTo>
                      <a:lnTo>
                        <a:pt x="9049" y="11049"/>
                      </a:lnTo>
                      <a:cubicBezTo>
                        <a:pt x="11049" y="11049"/>
                        <a:pt x="12478" y="10668"/>
                        <a:pt x="13240" y="9906"/>
                      </a:cubicBezTo>
                      <a:cubicBezTo>
                        <a:pt x="14097" y="9144"/>
                        <a:pt x="14478" y="8096"/>
                        <a:pt x="14478" y="6763"/>
                      </a:cubicBezTo>
                      <a:cubicBezTo>
                        <a:pt x="14478" y="5810"/>
                        <a:pt x="14192" y="4953"/>
                        <a:pt x="13716" y="4286"/>
                      </a:cubicBezTo>
                      <a:cubicBezTo>
                        <a:pt x="13240" y="3620"/>
                        <a:pt x="12573" y="3143"/>
                        <a:pt x="11811" y="2953"/>
                      </a:cubicBezTo>
                      <a:cubicBezTo>
                        <a:pt x="11335" y="2858"/>
                        <a:pt x="10382" y="2762"/>
                        <a:pt x="8953" y="2762"/>
                      </a:cubicBezTo>
                      <a:lnTo>
                        <a:pt x="3048" y="2762"/>
                      </a:lnTo>
                      <a:lnTo>
                        <a:pt x="3048" y="1104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85" name="Freeform 484">
                  <a:extLst>
                    <a:ext uri="{FF2B5EF4-FFF2-40B4-BE49-F238E27FC236}">
                      <a16:creationId xmlns:a16="http://schemas.microsoft.com/office/drawing/2014/main" id="{34E109F1-40E3-7A40-9555-39EDD0188148}"/>
                    </a:ext>
                  </a:extLst>
                </p:cNvPr>
                <p:cNvSpPr/>
                <p:nvPr/>
              </p:nvSpPr>
              <p:spPr>
                <a:xfrm>
                  <a:off x="423861"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86" name="Freeform 485">
                  <a:extLst>
                    <a:ext uri="{FF2B5EF4-FFF2-40B4-BE49-F238E27FC236}">
                      <a16:creationId xmlns:a16="http://schemas.microsoft.com/office/drawing/2014/main" id="{8DF714C8-FB30-024E-B2D9-967DA5CF425C}"/>
                    </a:ext>
                  </a:extLst>
                </p:cNvPr>
                <p:cNvSpPr/>
                <p:nvPr/>
              </p:nvSpPr>
              <p:spPr>
                <a:xfrm>
                  <a:off x="433672" y="3963638"/>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2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2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2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1" y="667"/>
                        <a:pt x="5810" y="0"/>
                        <a:pt x="7906" y="0"/>
                      </a:cubicBezTo>
                      <a:cubicBezTo>
                        <a:pt x="10192" y="0"/>
                        <a:pt x="12097" y="762"/>
                        <a:pt x="13621" y="2286"/>
                      </a:cubicBezTo>
                      <a:cubicBezTo>
                        <a:pt x="15050" y="3810"/>
                        <a:pt x="15812" y="5905"/>
                        <a:pt x="15812" y="8572"/>
                      </a:cubicBezTo>
                      <a:cubicBezTo>
                        <a:pt x="15812" y="10763"/>
                        <a:pt x="15526" y="12478"/>
                        <a:pt x="14859" y="13716"/>
                      </a:cubicBezTo>
                      <a:cubicBezTo>
                        <a:pt x="14192" y="14954"/>
                        <a:pt x="13240" y="15907"/>
                        <a:pt x="12002" y="16573"/>
                      </a:cubicBezTo>
                      <a:cubicBezTo>
                        <a:pt x="10763" y="17240"/>
                        <a:pt x="9430" y="17621"/>
                        <a:pt x="7906" y="17621"/>
                      </a:cubicBezTo>
                      <a:cubicBezTo>
                        <a:pt x="5525" y="17621"/>
                        <a:pt x="3620" y="16859"/>
                        <a:pt x="2191" y="15335"/>
                      </a:cubicBezTo>
                      <a:cubicBezTo>
                        <a:pt x="762" y="13906"/>
                        <a:pt x="0" y="11716"/>
                        <a:pt x="0" y="8858"/>
                      </a:cubicBezTo>
                      <a:close/>
                      <a:moveTo>
                        <a:pt x="2953" y="8858"/>
                      </a:moveTo>
                      <a:cubicBezTo>
                        <a:pt x="2953" y="11049"/>
                        <a:pt x="3429" y="12668"/>
                        <a:pt x="4382" y="13716"/>
                      </a:cubicBezTo>
                      <a:cubicBezTo>
                        <a:pt x="5334" y="14764"/>
                        <a:pt x="6477" y="15335"/>
                        <a:pt x="7906" y="15335"/>
                      </a:cubicBezTo>
                      <a:cubicBezTo>
                        <a:pt x="9335" y="15335"/>
                        <a:pt x="10478" y="14764"/>
                        <a:pt x="11430" y="13716"/>
                      </a:cubicBezTo>
                      <a:cubicBezTo>
                        <a:pt x="12383" y="12668"/>
                        <a:pt x="12859" y="10954"/>
                        <a:pt x="12859" y="8763"/>
                      </a:cubicBezTo>
                      <a:cubicBezTo>
                        <a:pt x="12859" y="6668"/>
                        <a:pt x="12383" y="5144"/>
                        <a:pt x="11430" y="4001"/>
                      </a:cubicBezTo>
                      <a:cubicBezTo>
                        <a:pt x="10478" y="2953"/>
                        <a:pt x="9335" y="2381"/>
                        <a:pt x="7906" y="2381"/>
                      </a:cubicBezTo>
                      <a:cubicBezTo>
                        <a:pt x="6477" y="2381"/>
                        <a:pt x="5334" y="2953"/>
                        <a:pt x="4382"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87" name="Freeform 486">
                  <a:extLst>
                    <a:ext uri="{FF2B5EF4-FFF2-40B4-BE49-F238E27FC236}">
                      <a16:creationId xmlns:a16="http://schemas.microsoft.com/office/drawing/2014/main" id="{364C4AB0-0E97-724B-8C17-A032CE4EB902}"/>
                    </a:ext>
                  </a:extLst>
                </p:cNvPr>
                <p:cNvSpPr/>
                <p:nvPr/>
              </p:nvSpPr>
              <p:spPr>
                <a:xfrm>
                  <a:off x="451579" y="3963734"/>
                  <a:ext cx="14954" cy="24098"/>
                </a:xfrm>
                <a:custGeom>
                  <a:avLst/>
                  <a:gdLst>
                    <a:gd name="connsiteX0" fmla="*/ 667 w 14954"/>
                    <a:gd name="connsiteY0" fmla="*/ 18574 h 24098"/>
                    <a:gd name="connsiteX1" fmla="*/ 3429 w 14954"/>
                    <a:gd name="connsiteY1" fmla="*/ 18955 h 24098"/>
                    <a:gd name="connsiteX2" fmla="*/ 4381 w 14954"/>
                    <a:gd name="connsiteY2" fmla="*/ 20860 h 24098"/>
                    <a:gd name="connsiteX3" fmla="*/ 7239 w 14954"/>
                    <a:gd name="connsiteY3" fmla="*/ 21622 h 24098"/>
                    <a:gd name="connsiteX4" fmla="*/ 10287 w 14954"/>
                    <a:gd name="connsiteY4" fmla="*/ 20860 h 24098"/>
                    <a:gd name="connsiteX5" fmla="*/ 11716 w 14954"/>
                    <a:gd name="connsiteY5" fmla="*/ 18669 h 24098"/>
                    <a:gd name="connsiteX6" fmla="*/ 11906 w 14954"/>
                    <a:gd name="connsiteY6" fmla="*/ 15049 h 24098"/>
                    <a:gd name="connsiteX7" fmla="*/ 7239 w 14954"/>
                    <a:gd name="connsiteY7" fmla="*/ 17240 h 24098"/>
                    <a:gd name="connsiteX8" fmla="*/ 1905 w 14954"/>
                    <a:gd name="connsiteY8" fmla="*/ 14764 h 24098"/>
                    <a:gd name="connsiteX9" fmla="*/ 0 w 14954"/>
                    <a:gd name="connsiteY9" fmla="*/ 8763 h 24098"/>
                    <a:gd name="connsiteX10" fmla="*/ 857 w 14954"/>
                    <a:gd name="connsiteY10" fmla="*/ 4286 h 24098"/>
                    <a:gd name="connsiteX11" fmla="*/ 3429 w 14954"/>
                    <a:gd name="connsiteY11" fmla="*/ 1143 h 24098"/>
                    <a:gd name="connsiteX12" fmla="*/ 7334 w 14954"/>
                    <a:gd name="connsiteY12" fmla="*/ 0 h 24098"/>
                    <a:gd name="connsiteX13" fmla="*/ 12287 w 14954"/>
                    <a:gd name="connsiteY13" fmla="*/ 2381 h 24098"/>
                    <a:gd name="connsiteX14" fmla="*/ 12287 w 14954"/>
                    <a:gd name="connsiteY14" fmla="*/ 381 h 24098"/>
                    <a:gd name="connsiteX15" fmla="*/ 14954 w 14954"/>
                    <a:gd name="connsiteY15" fmla="*/ 381 h 24098"/>
                    <a:gd name="connsiteX16" fmla="*/ 14954 w 14954"/>
                    <a:gd name="connsiteY16" fmla="*/ 14954 h 24098"/>
                    <a:gd name="connsiteX17" fmla="*/ 14192 w 14954"/>
                    <a:gd name="connsiteY17" fmla="*/ 20574 h 24098"/>
                    <a:gd name="connsiteX18" fmla="*/ 11621 w 14954"/>
                    <a:gd name="connsiteY18" fmla="*/ 23146 h 24098"/>
                    <a:gd name="connsiteX19" fmla="*/ 7334 w 14954"/>
                    <a:gd name="connsiteY19" fmla="*/ 24098 h 24098"/>
                    <a:gd name="connsiteX20" fmla="*/ 2476 w 14954"/>
                    <a:gd name="connsiteY20" fmla="*/ 22765 h 24098"/>
                    <a:gd name="connsiteX21" fmla="*/ 667 w 14954"/>
                    <a:gd name="connsiteY21" fmla="*/ 18574 h 24098"/>
                    <a:gd name="connsiteX22" fmla="*/ 3048 w 14954"/>
                    <a:gd name="connsiteY22" fmla="*/ 8477 h 24098"/>
                    <a:gd name="connsiteX23" fmla="*/ 4381 w 14954"/>
                    <a:gd name="connsiteY23" fmla="*/ 13335 h 24098"/>
                    <a:gd name="connsiteX24" fmla="*/ 7715 w 14954"/>
                    <a:gd name="connsiteY24" fmla="*/ 14859 h 24098"/>
                    <a:gd name="connsiteX25" fmla="*/ 11049 w 14954"/>
                    <a:gd name="connsiteY25" fmla="*/ 13335 h 24098"/>
                    <a:gd name="connsiteX26" fmla="*/ 12382 w 14954"/>
                    <a:gd name="connsiteY26" fmla="*/ 8572 h 24098"/>
                    <a:gd name="connsiteX27" fmla="*/ 11049 w 14954"/>
                    <a:gd name="connsiteY27" fmla="*/ 3905 h 24098"/>
                    <a:gd name="connsiteX28" fmla="*/ 7715 w 14954"/>
                    <a:gd name="connsiteY28" fmla="*/ 2381 h 24098"/>
                    <a:gd name="connsiteX29" fmla="*/ 4477 w 14954"/>
                    <a:gd name="connsiteY29" fmla="*/ 3905 h 24098"/>
                    <a:gd name="connsiteX30" fmla="*/ 3048 w 14954"/>
                    <a:gd name="connsiteY30" fmla="*/ 847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954" h="24098">
                      <a:moveTo>
                        <a:pt x="667" y="18574"/>
                      </a:moveTo>
                      <a:lnTo>
                        <a:pt x="3429" y="18955"/>
                      </a:lnTo>
                      <a:cubicBezTo>
                        <a:pt x="3524" y="19812"/>
                        <a:pt x="3905" y="20479"/>
                        <a:pt x="4381" y="20860"/>
                      </a:cubicBezTo>
                      <a:cubicBezTo>
                        <a:pt x="5048" y="21431"/>
                        <a:pt x="6096" y="21622"/>
                        <a:pt x="7239" y="21622"/>
                      </a:cubicBezTo>
                      <a:cubicBezTo>
                        <a:pt x="8573" y="21622"/>
                        <a:pt x="9620" y="21336"/>
                        <a:pt x="10287" y="20860"/>
                      </a:cubicBezTo>
                      <a:cubicBezTo>
                        <a:pt x="11049" y="20288"/>
                        <a:pt x="11525" y="19621"/>
                        <a:pt x="11716" y="18669"/>
                      </a:cubicBezTo>
                      <a:cubicBezTo>
                        <a:pt x="11906" y="18097"/>
                        <a:pt x="11906" y="16859"/>
                        <a:pt x="11906" y="15049"/>
                      </a:cubicBezTo>
                      <a:cubicBezTo>
                        <a:pt x="10668" y="16478"/>
                        <a:pt x="9144" y="17240"/>
                        <a:pt x="7239" y="17240"/>
                      </a:cubicBezTo>
                      <a:cubicBezTo>
                        <a:pt x="4953" y="17240"/>
                        <a:pt x="3143" y="16383"/>
                        <a:pt x="1905" y="14764"/>
                      </a:cubicBezTo>
                      <a:cubicBezTo>
                        <a:pt x="667" y="13049"/>
                        <a:pt x="0" y="11049"/>
                        <a:pt x="0" y="8763"/>
                      </a:cubicBezTo>
                      <a:cubicBezTo>
                        <a:pt x="0" y="7144"/>
                        <a:pt x="286" y="5715"/>
                        <a:pt x="857" y="4286"/>
                      </a:cubicBezTo>
                      <a:cubicBezTo>
                        <a:pt x="1429" y="2953"/>
                        <a:pt x="2286" y="1905"/>
                        <a:pt x="3429" y="1143"/>
                      </a:cubicBezTo>
                      <a:cubicBezTo>
                        <a:pt x="4572" y="381"/>
                        <a:pt x="5810" y="0"/>
                        <a:pt x="7334" y="0"/>
                      </a:cubicBezTo>
                      <a:cubicBezTo>
                        <a:pt x="9334" y="0"/>
                        <a:pt x="10954" y="762"/>
                        <a:pt x="12287" y="2381"/>
                      </a:cubicBezTo>
                      <a:lnTo>
                        <a:pt x="12287" y="381"/>
                      </a:lnTo>
                      <a:lnTo>
                        <a:pt x="14954" y="381"/>
                      </a:lnTo>
                      <a:lnTo>
                        <a:pt x="14954" y="14954"/>
                      </a:lnTo>
                      <a:cubicBezTo>
                        <a:pt x="14954" y="17621"/>
                        <a:pt x="14669" y="19431"/>
                        <a:pt x="14192" y="20574"/>
                      </a:cubicBezTo>
                      <a:cubicBezTo>
                        <a:pt x="13621" y="21622"/>
                        <a:pt x="12859" y="22574"/>
                        <a:pt x="11621" y="23146"/>
                      </a:cubicBezTo>
                      <a:cubicBezTo>
                        <a:pt x="10477" y="23813"/>
                        <a:pt x="9049" y="24098"/>
                        <a:pt x="7334" y="24098"/>
                      </a:cubicBezTo>
                      <a:cubicBezTo>
                        <a:pt x="5334" y="24098"/>
                        <a:pt x="3715" y="23622"/>
                        <a:pt x="2476" y="22765"/>
                      </a:cubicBezTo>
                      <a:cubicBezTo>
                        <a:pt x="1238" y="21717"/>
                        <a:pt x="667" y="20383"/>
                        <a:pt x="667" y="18574"/>
                      </a:cubicBezTo>
                      <a:close/>
                      <a:moveTo>
                        <a:pt x="3048" y="8477"/>
                      </a:moveTo>
                      <a:cubicBezTo>
                        <a:pt x="3048" y="10668"/>
                        <a:pt x="3524" y="12287"/>
                        <a:pt x="4381" y="13335"/>
                      </a:cubicBezTo>
                      <a:cubicBezTo>
                        <a:pt x="5239" y="14383"/>
                        <a:pt x="6382" y="14859"/>
                        <a:pt x="7715" y="14859"/>
                      </a:cubicBezTo>
                      <a:cubicBezTo>
                        <a:pt x="9049" y="14859"/>
                        <a:pt x="10096" y="14383"/>
                        <a:pt x="11049" y="13335"/>
                      </a:cubicBezTo>
                      <a:cubicBezTo>
                        <a:pt x="11906" y="12287"/>
                        <a:pt x="12382" y="10763"/>
                        <a:pt x="12382" y="8572"/>
                      </a:cubicBezTo>
                      <a:cubicBezTo>
                        <a:pt x="12382" y="6477"/>
                        <a:pt x="11906" y="4953"/>
                        <a:pt x="11049" y="3905"/>
                      </a:cubicBezTo>
                      <a:cubicBezTo>
                        <a:pt x="10096" y="2857"/>
                        <a:pt x="9049" y="2381"/>
                        <a:pt x="7715" y="2381"/>
                      </a:cubicBezTo>
                      <a:cubicBezTo>
                        <a:pt x="6477" y="2381"/>
                        <a:pt x="5334" y="2857"/>
                        <a:pt x="4477" y="3905"/>
                      </a:cubicBezTo>
                      <a:cubicBezTo>
                        <a:pt x="3524" y="4858"/>
                        <a:pt x="3048" y="6382"/>
                        <a:pt x="3048" y="8477"/>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88" name="Freeform 487">
                  <a:extLst>
                    <a:ext uri="{FF2B5EF4-FFF2-40B4-BE49-F238E27FC236}">
                      <a16:creationId xmlns:a16="http://schemas.microsoft.com/office/drawing/2014/main" id="{C5D3ABC3-5714-134D-8114-AA82F0A2945D}"/>
                    </a:ext>
                  </a:extLst>
                </p:cNvPr>
                <p:cNvSpPr/>
                <p:nvPr/>
              </p:nvSpPr>
              <p:spPr>
                <a:xfrm>
                  <a:off x="470819"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89" name="Freeform 488">
                  <a:extLst>
                    <a:ext uri="{FF2B5EF4-FFF2-40B4-BE49-F238E27FC236}">
                      <a16:creationId xmlns:a16="http://schemas.microsoft.com/office/drawing/2014/main" id="{0D3BB7C0-325B-4349-A21D-3813C467AF8D}"/>
                    </a:ext>
                  </a:extLst>
                </p:cNvPr>
                <p:cNvSpPr/>
                <p:nvPr/>
              </p:nvSpPr>
              <p:spPr>
                <a:xfrm>
                  <a:off x="480630"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90" name="Freeform 489">
                  <a:extLst>
                    <a:ext uri="{FF2B5EF4-FFF2-40B4-BE49-F238E27FC236}">
                      <a16:creationId xmlns:a16="http://schemas.microsoft.com/office/drawing/2014/main" id="{8762647B-D6C0-9445-BDBF-CA22C04DABB1}"/>
                    </a:ext>
                  </a:extLst>
                </p:cNvPr>
                <p:cNvSpPr/>
                <p:nvPr/>
              </p:nvSpPr>
              <p:spPr>
                <a:xfrm>
                  <a:off x="49977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98" y="2667"/>
                        <a:pt x="17526" y="2477"/>
                        <a:pt x="16859" y="2477"/>
                      </a:cubicBezTo>
                      <a:cubicBezTo>
                        <a:pt x="15716" y="2477"/>
                        <a:pt x="14669" y="2857"/>
                        <a:pt x="13906" y="3620"/>
                      </a:cubicBezTo>
                      <a:cubicBezTo>
                        <a:pt x="13144"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19"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91" name="Freeform 490">
                  <a:extLst>
                    <a:ext uri="{FF2B5EF4-FFF2-40B4-BE49-F238E27FC236}">
                      <a16:creationId xmlns:a16="http://schemas.microsoft.com/office/drawing/2014/main" id="{75FBA6C8-072D-9E4C-9AEB-38F25C172F33}"/>
                    </a:ext>
                  </a:extLst>
                </p:cNvPr>
                <p:cNvSpPr/>
                <p:nvPr/>
              </p:nvSpPr>
              <p:spPr>
                <a:xfrm>
                  <a:off x="526827"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2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3 w 22764"/>
                    <a:gd name="connsiteY18" fmla="*/ 7429 h 17240"/>
                    <a:gd name="connsiteX19" fmla="*/ 12763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8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4" y="286"/>
                        <a:pt x="6572" y="0"/>
                        <a:pt x="7620" y="0"/>
                      </a:cubicBezTo>
                      <a:cubicBezTo>
                        <a:pt x="8858" y="0"/>
                        <a:pt x="9906" y="286"/>
                        <a:pt x="10668" y="762"/>
                      </a:cubicBezTo>
                      <a:cubicBezTo>
                        <a:pt x="11430" y="1238"/>
                        <a:pt x="12001" y="2000"/>
                        <a:pt x="12382" y="2953"/>
                      </a:cubicBezTo>
                      <a:cubicBezTo>
                        <a:pt x="13716" y="953"/>
                        <a:pt x="15430" y="0"/>
                        <a:pt x="17621" y="0"/>
                      </a:cubicBezTo>
                      <a:cubicBezTo>
                        <a:pt x="19336" y="0"/>
                        <a:pt x="20574" y="476"/>
                        <a:pt x="21431" y="1429"/>
                      </a:cubicBezTo>
                      <a:cubicBezTo>
                        <a:pt x="22288"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02" y="2667"/>
                        <a:pt x="17526" y="2477"/>
                        <a:pt x="16859" y="2477"/>
                      </a:cubicBezTo>
                      <a:cubicBezTo>
                        <a:pt x="15716" y="2477"/>
                        <a:pt x="14668" y="2857"/>
                        <a:pt x="13906" y="3620"/>
                      </a:cubicBezTo>
                      <a:cubicBezTo>
                        <a:pt x="13144" y="4381"/>
                        <a:pt x="12763" y="5715"/>
                        <a:pt x="12763" y="7429"/>
                      </a:cubicBezTo>
                      <a:lnTo>
                        <a:pt x="12763" y="17240"/>
                      </a:lnTo>
                      <a:lnTo>
                        <a:pt x="9906" y="17240"/>
                      </a:lnTo>
                      <a:lnTo>
                        <a:pt x="9906" y="6287"/>
                      </a:lnTo>
                      <a:cubicBezTo>
                        <a:pt x="9906" y="5048"/>
                        <a:pt x="9715" y="4096"/>
                        <a:pt x="9239" y="3429"/>
                      </a:cubicBezTo>
                      <a:cubicBezTo>
                        <a:pt x="8763" y="2762"/>
                        <a:pt x="8001" y="2477"/>
                        <a:pt x="6953" y="2477"/>
                      </a:cubicBezTo>
                      <a:cubicBezTo>
                        <a:pt x="6191" y="2477"/>
                        <a:pt x="5429" y="2667"/>
                        <a:pt x="4763" y="3143"/>
                      </a:cubicBezTo>
                      <a:cubicBezTo>
                        <a:pt x="4096" y="3524"/>
                        <a:pt x="3619" y="4191"/>
                        <a:pt x="3238"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92" name="Freeform 491">
                  <a:extLst>
                    <a:ext uri="{FF2B5EF4-FFF2-40B4-BE49-F238E27FC236}">
                      <a16:creationId xmlns:a16="http://schemas.microsoft.com/office/drawing/2014/main" id="{8D956563-72E9-B448-B351-330C0D73351E}"/>
                    </a:ext>
                  </a:extLst>
                </p:cNvPr>
                <p:cNvSpPr/>
                <p:nvPr/>
              </p:nvSpPr>
              <p:spPr>
                <a:xfrm>
                  <a:off x="552830" y="3963638"/>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8" y="2477"/>
                        <a:pt x="5620" y="2953"/>
                        <a:pt x="4667" y="3810"/>
                      </a:cubicBezTo>
                      <a:cubicBezTo>
                        <a:pt x="3810" y="4572"/>
                        <a:pt x="3239" y="5715"/>
                        <a:pt x="3143"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grpSp>
          <p:grpSp>
            <p:nvGrpSpPr>
              <p:cNvPr id="457" name="Graphic 6">
                <a:extLst>
                  <a:ext uri="{FF2B5EF4-FFF2-40B4-BE49-F238E27FC236}">
                    <a16:creationId xmlns:a16="http://schemas.microsoft.com/office/drawing/2014/main" id="{93C7D985-2163-3C48-8CD0-BD773480B152}"/>
                  </a:ext>
                </a:extLst>
              </p:cNvPr>
              <p:cNvGrpSpPr/>
              <p:nvPr/>
            </p:nvGrpSpPr>
            <p:grpSpPr>
              <a:xfrm>
                <a:off x="245077" y="3993642"/>
                <a:ext cx="321658" cy="30194"/>
                <a:chOff x="245077" y="3993642"/>
                <a:chExt cx="321658" cy="30194"/>
              </a:xfrm>
              <a:solidFill>
                <a:srgbClr val="23509E"/>
              </a:solidFill>
            </p:grpSpPr>
            <p:sp>
              <p:nvSpPr>
                <p:cNvPr id="458" name="Freeform 457">
                  <a:extLst>
                    <a:ext uri="{FF2B5EF4-FFF2-40B4-BE49-F238E27FC236}">
                      <a16:creationId xmlns:a16="http://schemas.microsoft.com/office/drawing/2014/main" id="{EC3AFF02-A06F-034F-B5A3-3DB1BF0D09EB}"/>
                    </a:ext>
                  </a:extLst>
                </p:cNvPr>
                <p:cNvSpPr/>
                <p:nvPr/>
              </p:nvSpPr>
              <p:spPr>
                <a:xfrm>
                  <a:off x="24507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857 w 15811"/>
                    <a:gd name="connsiteY10" fmla="*/ 8858 h 17621"/>
                    <a:gd name="connsiteX11" fmla="*/ 4286 w 15811"/>
                    <a:gd name="connsiteY11" fmla="*/ 13716 h 17621"/>
                    <a:gd name="connsiteX12" fmla="*/ 7810 w 15811"/>
                    <a:gd name="connsiteY12" fmla="*/ 15335 h 17621"/>
                    <a:gd name="connsiteX13" fmla="*/ 11335 w 15811"/>
                    <a:gd name="connsiteY13" fmla="*/ 13716 h 17621"/>
                    <a:gd name="connsiteX14" fmla="*/ 12763 w 15811"/>
                    <a:gd name="connsiteY14" fmla="*/ 8763 h 17621"/>
                    <a:gd name="connsiteX15" fmla="*/ 11335 w 15811"/>
                    <a:gd name="connsiteY15" fmla="*/ 4000 h 17621"/>
                    <a:gd name="connsiteX16" fmla="*/ 7810 w 15811"/>
                    <a:gd name="connsiteY16" fmla="*/ 2381 h 17621"/>
                    <a:gd name="connsiteX17" fmla="*/ 4286 w 15811"/>
                    <a:gd name="connsiteY17" fmla="*/ 4000 h 17621"/>
                    <a:gd name="connsiteX18" fmla="*/ 2857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667" y="13811"/>
                        <a:pt x="0" y="11716"/>
                        <a:pt x="0" y="8858"/>
                      </a:cubicBezTo>
                      <a:close/>
                      <a:moveTo>
                        <a:pt x="2857" y="8858"/>
                      </a:moveTo>
                      <a:cubicBezTo>
                        <a:pt x="2857" y="11049"/>
                        <a:pt x="3334" y="12668"/>
                        <a:pt x="4286" y="13716"/>
                      </a:cubicBezTo>
                      <a:cubicBezTo>
                        <a:pt x="5239" y="14764"/>
                        <a:pt x="6382" y="15335"/>
                        <a:pt x="7810" y="15335"/>
                      </a:cubicBezTo>
                      <a:cubicBezTo>
                        <a:pt x="9239" y="15335"/>
                        <a:pt x="10382" y="14764"/>
                        <a:pt x="11335" y="13716"/>
                      </a:cubicBezTo>
                      <a:cubicBezTo>
                        <a:pt x="12287" y="12668"/>
                        <a:pt x="12763" y="10954"/>
                        <a:pt x="12763" y="8763"/>
                      </a:cubicBezTo>
                      <a:cubicBezTo>
                        <a:pt x="12763" y="6667"/>
                        <a:pt x="12287" y="5144"/>
                        <a:pt x="11335" y="4000"/>
                      </a:cubicBezTo>
                      <a:cubicBezTo>
                        <a:pt x="10382" y="2953"/>
                        <a:pt x="9239" y="2381"/>
                        <a:pt x="7810" y="2381"/>
                      </a:cubicBezTo>
                      <a:cubicBezTo>
                        <a:pt x="6382" y="2381"/>
                        <a:pt x="5239" y="2953"/>
                        <a:pt x="4286" y="4000"/>
                      </a:cubicBezTo>
                      <a:cubicBezTo>
                        <a:pt x="3334" y="5048"/>
                        <a:pt x="2857" y="6667"/>
                        <a:pt x="2857"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59" name="Freeform 458">
                  <a:extLst>
                    <a:ext uri="{FF2B5EF4-FFF2-40B4-BE49-F238E27FC236}">
                      <a16:creationId xmlns:a16="http://schemas.microsoft.com/office/drawing/2014/main" id="{7FC5F6D9-A5B0-C54C-A95F-DE32445C0B43}"/>
                    </a:ext>
                  </a:extLst>
                </p:cNvPr>
                <p:cNvSpPr/>
                <p:nvPr/>
              </p:nvSpPr>
              <p:spPr>
                <a:xfrm>
                  <a:off x="262413" y="3993642"/>
                  <a:ext cx="9810" cy="23622"/>
                </a:xfrm>
                <a:custGeom>
                  <a:avLst/>
                  <a:gdLst>
                    <a:gd name="connsiteX0" fmla="*/ 2477 w 9810"/>
                    <a:gd name="connsiteY0" fmla="*/ 23622 h 23622"/>
                    <a:gd name="connsiteX1" fmla="*/ 2477 w 9810"/>
                    <a:gd name="connsiteY1" fmla="*/ 8954 h 23622"/>
                    <a:gd name="connsiteX2" fmla="*/ 0 w 9810"/>
                    <a:gd name="connsiteY2" fmla="*/ 8954 h 23622"/>
                    <a:gd name="connsiteX3" fmla="*/ 0 w 9810"/>
                    <a:gd name="connsiteY3" fmla="*/ 6763 h 23622"/>
                    <a:gd name="connsiteX4" fmla="*/ 2477 w 9810"/>
                    <a:gd name="connsiteY4" fmla="*/ 6763 h 23622"/>
                    <a:gd name="connsiteX5" fmla="*/ 2477 w 9810"/>
                    <a:gd name="connsiteY5" fmla="*/ 4953 h 23622"/>
                    <a:gd name="connsiteX6" fmla="*/ 2762 w 9810"/>
                    <a:gd name="connsiteY6" fmla="*/ 2477 h 23622"/>
                    <a:gd name="connsiteX7" fmla="*/ 4191 w 9810"/>
                    <a:gd name="connsiteY7" fmla="*/ 667 h 23622"/>
                    <a:gd name="connsiteX8" fmla="*/ 7144 w 9810"/>
                    <a:gd name="connsiteY8" fmla="*/ 0 h 23622"/>
                    <a:gd name="connsiteX9" fmla="*/ 9811 w 9810"/>
                    <a:gd name="connsiteY9" fmla="*/ 286 h 23622"/>
                    <a:gd name="connsiteX10" fmla="*/ 9334 w 9810"/>
                    <a:gd name="connsiteY10" fmla="*/ 2762 h 23622"/>
                    <a:gd name="connsiteX11" fmla="*/ 7620 w 9810"/>
                    <a:gd name="connsiteY11" fmla="*/ 2572 h 23622"/>
                    <a:gd name="connsiteX12" fmla="*/ 5810 w 9810"/>
                    <a:gd name="connsiteY12" fmla="*/ 3143 h 23622"/>
                    <a:gd name="connsiteX13" fmla="*/ 5239 w 9810"/>
                    <a:gd name="connsiteY13" fmla="*/ 5239 h 23622"/>
                    <a:gd name="connsiteX14" fmla="*/ 5239 w 9810"/>
                    <a:gd name="connsiteY14" fmla="*/ 6763 h 23622"/>
                    <a:gd name="connsiteX15" fmla="*/ 8477 w 9810"/>
                    <a:gd name="connsiteY15" fmla="*/ 6763 h 23622"/>
                    <a:gd name="connsiteX16" fmla="*/ 8477 w 9810"/>
                    <a:gd name="connsiteY16" fmla="*/ 8954 h 23622"/>
                    <a:gd name="connsiteX17" fmla="*/ 5239 w 9810"/>
                    <a:gd name="connsiteY17" fmla="*/ 8954 h 23622"/>
                    <a:gd name="connsiteX18" fmla="*/ 5239 w 9810"/>
                    <a:gd name="connsiteY18" fmla="*/ 23622 h 23622"/>
                    <a:gd name="connsiteX19" fmla="*/ 2477 w 9810"/>
                    <a:gd name="connsiteY19" fmla="*/ 23622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2">
                      <a:moveTo>
                        <a:pt x="2477" y="23622"/>
                      </a:moveTo>
                      <a:lnTo>
                        <a:pt x="2477" y="8954"/>
                      </a:lnTo>
                      <a:lnTo>
                        <a:pt x="0" y="8954"/>
                      </a:lnTo>
                      <a:lnTo>
                        <a:pt x="0" y="6763"/>
                      </a:lnTo>
                      <a:lnTo>
                        <a:pt x="2477" y="6763"/>
                      </a:lnTo>
                      <a:lnTo>
                        <a:pt x="2477" y="4953"/>
                      </a:lnTo>
                      <a:cubicBezTo>
                        <a:pt x="2477" y="3810"/>
                        <a:pt x="2572" y="2953"/>
                        <a:pt x="2762" y="2477"/>
                      </a:cubicBezTo>
                      <a:cubicBezTo>
                        <a:pt x="3048" y="1715"/>
                        <a:pt x="3524" y="1143"/>
                        <a:pt x="4191" y="667"/>
                      </a:cubicBezTo>
                      <a:cubicBezTo>
                        <a:pt x="4858" y="191"/>
                        <a:pt x="5810" y="0"/>
                        <a:pt x="7144" y="0"/>
                      </a:cubicBezTo>
                      <a:cubicBezTo>
                        <a:pt x="7906" y="0"/>
                        <a:pt x="8858" y="95"/>
                        <a:pt x="9811" y="286"/>
                      </a:cubicBezTo>
                      <a:lnTo>
                        <a:pt x="9334" y="2762"/>
                      </a:lnTo>
                      <a:cubicBezTo>
                        <a:pt x="8763" y="2667"/>
                        <a:pt x="8192" y="2572"/>
                        <a:pt x="7620" y="2572"/>
                      </a:cubicBezTo>
                      <a:cubicBezTo>
                        <a:pt x="6763" y="2572"/>
                        <a:pt x="6096" y="2762"/>
                        <a:pt x="5810" y="3143"/>
                      </a:cubicBezTo>
                      <a:cubicBezTo>
                        <a:pt x="5429" y="3524"/>
                        <a:pt x="5239" y="4191"/>
                        <a:pt x="5239" y="5239"/>
                      </a:cubicBezTo>
                      <a:lnTo>
                        <a:pt x="5239" y="6763"/>
                      </a:lnTo>
                      <a:lnTo>
                        <a:pt x="8477" y="6763"/>
                      </a:lnTo>
                      <a:lnTo>
                        <a:pt x="8477" y="8954"/>
                      </a:lnTo>
                      <a:lnTo>
                        <a:pt x="5239" y="8954"/>
                      </a:lnTo>
                      <a:lnTo>
                        <a:pt x="5239" y="23622"/>
                      </a:lnTo>
                      <a:lnTo>
                        <a:pt x="2477" y="2362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60" name="Freeform 459">
                  <a:extLst>
                    <a:ext uri="{FF2B5EF4-FFF2-40B4-BE49-F238E27FC236}">
                      <a16:creationId xmlns:a16="http://schemas.microsoft.com/office/drawing/2014/main" id="{F98C59A8-BE9B-D24A-9366-7CF2498F2E55}"/>
                    </a:ext>
                  </a:extLst>
                </p:cNvPr>
                <p:cNvSpPr/>
                <p:nvPr/>
              </p:nvSpPr>
              <p:spPr>
                <a:xfrm>
                  <a:off x="280510" y="399449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6 w 8286"/>
                    <a:gd name="connsiteY4" fmla="*/ 21146 h 22955"/>
                    <a:gd name="connsiteX5" fmla="*/ 2095 w 8286"/>
                    <a:gd name="connsiteY5" fmla="*/ 17812 h 22955"/>
                    <a:gd name="connsiteX6" fmla="*/ 2095 w 8286"/>
                    <a:gd name="connsiteY6" fmla="*/ 8096 h 22955"/>
                    <a:gd name="connsiteX7" fmla="*/ 0 w 8286"/>
                    <a:gd name="connsiteY7" fmla="*/ 8096 h 22955"/>
                    <a:gd name="connsiteX8" fmla="*/ 0 w 8286"/>
                    <a:gd name="connsiteY8" fmla="*/ 5906 h 22955"/>
                    <a:gd name="connsiteX9" fmla="*/ 2095 w 8286"/>
                    <a:gd name="connsiteY9" fmla="*/ 5906 h 22955"/>
                    <a:gd name="connsiteX10" fmla="*/ 2095 w 8286"/>
                    <a:gd name="connsiteY10" fmla="*/ 1715 h 22955"/>
                    <a:gd name="connsiteX11" fmla="*/ 4953 w 8286"/>
                    <a:gd name="connsiteY11" fmla="*/ 0 h 22955"/>
                    <a:gd name="connsiteX12" fmla="*/ 4953 w 8286"/>
                    <a:gd name="connsiteY12" fmla="*/ 5906 h 22955"/>
                    <a:gd name="connsiteX13" fmla="*/ 7810 w 8286"/>
                    <a:gd name="connsiteY13" fmla="*/ 5906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6" y="21146"/>
                      </a:cubicBezTo>
                      <a:cubicBezTo>
                        <a:pt x="2286" y="20574"/>
                        <a:pt x="2095" y="19526"/>
                        <a:pt x="2095" y="17812"/>
                      </a:cubicBezTo>
                      <a:lnTo>
                        <a:pt x="2095" y="8096"/>
                      </a:lnTo>
                      <a:lnTo>
                        <a:pt x="0" y="8096"/>
                      </a:lnTo>
                      <a:lnTo>
                        <a:pt x="0" y="5906"/>
                      </a:lnTo>
                      <a:lnTo>
                        <a:pt x="2095" y="5906"/>
                      </a:lnTo>
                      <a:lnTo>
                        <a:pt x="2095" y="1715"/>
                      </a:lnTo>
                      <a:lnTo>
                        <a:pt x="4953" y="0"/>
                      </a:lnTo>
                      <a:lnTo>
                        <a:pt x="4953" y="5906"/>
                      </a:lnTo>
                      <a:lnTo>
                        <a:pt x="7810" y="5906"/>
                      </a:lnTo>
                      <a:lnTo>
                        <a:pt x="7810" y="8096"/>
                      </a:lnTo>
                      <a:lnTo>
                        <a:pt x="4953" y="8096"/>
                      </a:lnTo>
                      <a:lnTo>
                        <a:pt x="4953" y="17907"/>
                      </a:lnTo>
                      <a:cubicBezTo>
                        <a:pt x="4953" y="18764"/>
                        <a:pt x="5048" y="19241"/>
                        <a:pt x="5144" y="19431"/>
                      </a:cubicBezTo>
                      <a:cubicBezTo>
                        <a:pt x="5239" y="19621"/>
                        <a:pt x="5429" y="19812"/>
                        <a:pt x="5620" y="20003"/>
                      </a:cubicBezTo>
                      <a:cubicBezTo>
                        <a:pt x="5810" y="20098"/>
                        <a:pt x="6191" y="20193"/>
                        <a:pt x="6572" y="20193"/>
                      </a:cubicBezTo>
                      <a:cubicBezTo>
                        <a:pt x="6953" y="20384"/>
                        <a:pt x="7429" y="20288"/>
                        <a:pt x="7906" y="20193"/>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61" name="Freeform 460">
                  <a:extLst>
                    <a:ext uri="{FF2B5EF4-FFF2-40B4-BE49-F238E27FC236}">
                      <a16:creationId xmlns:a16="http://schemas.microsoft.com/office/drawing/2014/main" id="{3109E3C3-F50B-CB4C-825E-7D97C3850F77}"/>
                    </a:ext>
                  </a:extLst>
                </p:cNvPr>
                <p:cNvSpPr/>
                <p:nvPr/>
              </p:nvSpPr>
              <p:spPr>
                <a:xfrm>
                  <a:off x="291273" y="3994023"/>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4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2 h 23431"/>
                    <a:gd name="connsiteX13" fmla="*/ 4858 w 13716"/>
                    <a:gd name="connsiteY13" fmla="*/ 9239 h 23431"/>
                    <a:gd name="connsiteX14" fmla="*/ 3238 w 13716"/>
                    <a:gd name="connsiteY14" fmla="*/ 11049 h 23431"/>
                    <a:gd name="connsiteX15" fmla="*/ 2762 w 13716"/>
                    <a:gd name="connsiteY15" fmla="*/ 14192 h 23431"/>
                    <a:gd name="connsiteX16" fmla="*/ 2762 w 13716"/>
                    <a:gd name="connsiteY16" fmla="*/ 23431 h 23431"/>
                    <a:gd name="connsiteX17" fmla="*/ 0 w 13716"/>
                    <a:gd name="connsiteY17" fmla="*/ 23431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3" y="8001"/>
                        <a:pt x="13144" y="8858"/>
                      </a:cubicBezTo>
                      <a:cubicBezTo>
                        <a:pt x="13525" y="9715"/>
                        <a:pt x="13716" y="10954"/>
                        <a:pt x="13716" y="12668"/>
                      </a:cubicBezTo>
                      <a:lnTo>
                        <a:pt x="13716" y="23336"/>
                      </a:lnTo>
                      <a:lnTo>
                        <a:pt x="10858" y="23336"/>
                      </a:lnTo>
                      <a:lnTo>
                        <a:pt x="10858" y="12668"/>
                      </a:lnTo>
                      <a:cubicBezTo>
                        <a:pt x="10858" y="11239"/>
                        <a:pt x="10573" y="10192"/>
                        <a:pt x="9906" y="9525"/>
                      </a:cubicBezTo>
                      <a:cubicBezTo>
                        <a:pt x="9335" y="8858"/>
                        <a:pt x="8382" y="8572"/>
                        <a:pt x="7239" y="8572"/>
                      </a:cubicBezTo>
                      <a:cubicBezTo>
                        <a:pt x="6382" y="8572"/>
                        <a:pt x="5620" y="8763"/>
                        <a:pt x="4858" y="9239"/>
                      </a:cubicBezTo>
                      <a:cubicBezTo>
                        <a:pt x="4096" y="9715"/>
                        <a:pt x="3619" y="10287"/>
                        <a:pt x="3238" y="11049"/>
                      </a:cubicBezTo>
                      <a:cubicBezTo>
                        <a:pt x="2953" y="11811"/>
                        <a:pt x="2762" y="12859"/>
                        <a:pt x="2762" y="14192"/>
                      </a:cubicBezTo>
                      <a:lnTo>
                        <a:pt x="2762" y="23431"/>
                      </a:lnTo>
                      <a:lnTo>
                        <a:pt x="0" y="23431"/>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62" name="Freeform 461">
                  <a:extLst>
                    <a:ext uri="{FF2B5EF4-FFF2-40B4-BE49-F238E27FC236}">
                      <a16:creationId xmlns:a16="http://schemas.microsoft.com/office/drawing/2014/main" id="{0E14F61D-82B8-5E4B-AB2B-59FE2A1E9C3C}"/>
                    </a:ext>
                  </a:extLst>
                </p:cNvPr>
                <p:cNvSpPr/>
                <p:nvPr/>
              </p:nvSpPr>
              <p:spPr>
                <a:xfrm>
                  <a:off x="308228"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621" y="13906"/>
                        <a:pt x="12192"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63" name="Freeform 462">
                  <a:extLst>
                    <a:ext uri="{FF2B5EF4-FFF2-40B4-BE49-F238E27FC236}">
                      <a16:creationId xmlns:a16="http://schemas.microsoft.com/office/drawing/2014/main" id="{E1B9E8AD-0B6D-7B44-BECB-9E9BABF9AEC4}"/>
                    </a:ext>
                  </a:extLst>
                </p:cNvPr>
                <p:cNvSpPr/>
                <p:nvPr/>
              </p:nvSpPr>
              <p:spPr>
                <a:xfrm>
                  <a:off x="336803" y="3994023"/>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64" name="Freeform 463">
                  <a:extLst>
                    <a:ext uri="{FF2B5EF4-FFF2-40B4-BE49-F238E27FC236}">
                      <a16:creationId xmlns:a16="http://schemas.microsoft.com/office/drawing/2014/main" id="{FBF8C6AD-9198-8941-8191-39733280A388}"/>
                    </a:ext>
                  </a:extLst>
                </p:cNvPr>
                <p:cNvSpPr/>
                <p:nvPr/>
              </p:nvSpPr>
              <p:spPr>
                <a:xfrm>
                  <a:off x="358044" y="4000405"/>
                  <a:ext cx="13715" cy="17240"/>
                </a:xfrm>
                <a:custGeom>
                  <a:avLst/>
                  <a:gdLst>
                    <a:gd name="connsiteX0" fmla="*/ 11049 w 13715"/>
                    <a:gd name="connsiteY0" fmla="*/ 16859 h 17240"/>
                    <a:gd name="connsiteX1" fmla="*/ 11049 w 13715"/>
                    <a:gd name="connsiteY1" fmla="*/ 14383 h 17240"/>
                    <a:gd name="connsiteX2" fmla="*/ 5715 w 13715"/>
                    <a:gd name="connsiteY2" fmla="*/ 17240 h 17240"/>
                    <a:gd name="connsiteX3" fmla="*/ 2953 w 13715"/>
                    <a:gd name="connsiteY3" fmla="*/ 16669 h 17240"/>
                    <a:gd name="connsiteX4" fmla="*/ 1048 w 13715"/>
                    <a:gd name="connsiteY4" fmla="*/ 15240 h 17240"/>
                    <a:gd name="connsiteX5" fmla="*/ 190 w 13715"/>
                    <a:gd name="connsiteY5" fmla="*/ 13144 h 17240"/>
                    <a:gd name="connsiteX6" fmla="*/ 0 w 13715"/>
                    <a:gd name="connsiteY6" fmla="*/ 10477 h 17240"/>
                    <a:gd name="connsiteX7" fmla="*/ 0 w 13715"/>
                    <a:gd name="connsiteY7" fmla="*/ 0 h 17240"/>
                    <a:gd name="connsiteX8" fmla="*/ 2857 w 13715"/>
                    <a:gd name="connsiteY8" fmla="*/ 0 h 17240"/>
                    <a:gd name="connsiteX9" fmla="*/ 2857 w 13715"/>
                    <a:gd name="connsiteY9" fmla="*/ 9334 h 17240"/>
                    <a:gd name="connsiteX10" fmla="*/ 3048 w 13715"/>
                    <a:gd name="connsiteY10" fmla="*/ 12382 h 17240"/>
                    <a:gd name="connsiteX11" fmla="*/ 4191 w 13715"/>
                    <a:gd name="connsiteY11" fmla="*/ 14192 h 17240"/>
                    <a:gd name="connsiteX12" fmla="*/ 6382 w 13715"/>
                    <a:gd name="connsiteY12" fmla="*/ 14859 h 17240"/>
                    <a:gd name="connsiteX13" fmla="*/ 8763 w 13715"/>
                    <a:gd name="connsiteY13" fmla="*/ 14192 h 17240"/>
                    <a:gd name="connsiteX14" fmla="*/ 10382 w 13715"/>
                    <a:gd name="connsiteY14" fmla="*/ 12382 h 17240"/>
                    <a:gd name="connsiteX15" fmla="*/ 10858 w 13715"/>
                    <a:gd name="connsiteY15" fmla="*/ 9049 h 17240"/>
                    <a:gd name="connsiteX16" fmla="*/ 10858 w 13715"/>
                    <a:gd name="connsiteY16" fmla="*/ 0 h 17240"/>
                    <a:gd name="connsiteX17" fmla="*/ 13716 w 13715"/>
                    <a:gd name="connsiteY17" fmla="*/ 0 h 17240"/>
                    <a:gd name="connsiteX18" fmla="*/ 13716 w 13715"/>
                    <a:gd name="connsiteY18" fmla="*/ 16859 h 17240"/>
                    <a:gd name="connsiteX19" fmla="*/ 11049 w 13715"/>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5" h="17240">
                      <a:moveTo>
                        <a:pt x="11049" y="16859"/>
                      </a:moveTo>
                      <a:lnTo>
                        <a:pt x="11049" y="14383"/>
                      </a:lnTo>
                      <a:cubicBezTo>
                        <a:pt x="9715" y="16288"/>
                        <a:pt x="8001" y="17240"/>
                        <a:pt x="5715" y="17240"/>
                      </a:cubicBezTo>
                      <a:cubicBezTo>
                        <a:pt x="4763" y="17240"/>
                        <a:pt x="3810" y="17050"/>
                        <a:pt x="2953" y="16669"/>
                      </a:cubicBezTo>
                      <a:cubicBezTo>
                        <a:pt x="2096" y="16288"/>
                        <a:pt x="1429" y="15811"/>
                        <a:pt x="1048" y="15240"/>
                      </a:cubicBezTo>
                      <a:cubicBezTo>
                        <a:pt x="667" y="14668"/>
                        <a:pt x="381" y="14002"/>
                        <a:pt x="190" y="13144"/>
                      </a:cubicBezTo>
                      <a:cubicBezTo>
                        <a:pt x="95" y="12573"/>
                        <a:pt x="0" y="11716"/>
                        <a:pt x="0" y="10477"/>
                      </a:cubicBezTo>
                      <a:lnTo>
                        <a:pt x="0" y="0"/>
                      </a:lnTo>
                      <a:lnTo>
                        <a:pt x="2857" y="0"/>
                      </a:lnTo>
                      <a:lnTo>
                        <a:pt x="2857" y="9334"/>
                      </a:lnTo>
                      <a:cubicBezTo>
                        <a:pt x="2857" y="10858"/>
                        <a:pt x="2953" y="11811"/>
                        <a:pt x="3048" y="12382"/>
                      </a:cubicBezTo>
                      <a:cubicBezTo>
                        <a:pt x="3238" y="13144"/>
                        <a:pt x="3619" y="13716"/>
                        <a:pt x="4191" y="14192"/>
                      </a:cubicBezTo>
                      <a:cubicBezTo>
                        <a:pt x="4763" y="14668"/>
                        <a:pt x="5524" y="14859"/>
                        <a:pt x="6382" y="14859"/>
                      </a:cubicBezTo>
                      <a:cubicBezTo>
                        <a:pt x="7239" y="14859"/>
                        <a:pt x="8001" y="14668"/>
                        <a:pt x="8763" y="14192"/>
                      </a:cubicBezTo>
                      <a:cubicBezTo>
                        <a:pt x="9525" y="13716"/>
                        <a:pt x="10001" y="13144"/>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65" name="Freeform 464">
                  <a:extLst>
                    <a:ext uri="{FF2B5EF4-FFF2-40B4-BE49-F238E27FC236}">
                      <a16:creationId xmlns:a16="http://schemas.microsoft.com/office/drawing/2014/main" id="{0D367A8D-F78F-3343-93EF-AEEC6B6068E0}"/>
                    </a:ext>
                  </a:extLst>
                </p:cNvPr>
                <p:cNvSpPr/>
                <p:nvPr/>
              </p:nvSpPr>
              <p:spPr>
                <a:xfrm>
                  <a:off x="376046" y="4000024"/>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7 w 9143"/>
                    <a:gd name="connsiteY11" fmla="*/ 8477 h 17335"/>
                    <a:gd name="connsiteX12" fmla="*/ 2857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8"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0"/>
                        <a:pt x="3524" y="4477"/>
                        <a:pt x="3334" y="5144"/>
                      </a:cubicBezTo>
                      <a:cubicBezTo>
                        <a:pt x="3048" y="6191"/>
                        <a:pt x="2857" y="7239"/>
                        <a:pt x="2857" y="8477"/>
                      </a:cubicBezTo>
                      <a:lnTo>
                        <a:pt x="2857"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66" name="Freeform 465">
                  <a:extLst>
                    <a:ext uri="{FF2B5EF4-FFF2-40B4-BE49-F238E27FC236}">
                      <a16:creationId xmlns:a16="http://schemas.microsoft.com/office/drawing/2014/main" id="{734B51C1-2BD3-634D-A8D5-1F944C1E0C61}"/>
                    </a:ext>
                  </a:extLst>
                </p:cNvPr>
                <p:cNvSpPr/>
                <p:nvPr/>
              </p:nvSpPr>
              <p:spPr>
                <a:xfrm>
                  <a:off x="38585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5" y="15335"/>
                        <a:pt x="10477" y="14764"/>
                        <a:pt x="11430" y="13716"/>
                      </a:cubicBezTo>
                      <a:cubicBezTo>
                        <a:pt x="12383" y="12668"/>
                        <a:pt x="12859" y="10954"/>
                        <a:pt x="12859" y="8763"/>
                      </a:cubicBezTo>
                      <a:cubicBezTo>
                        <a:pt x="12859" y="6667"/>
                        <a:pt x="12383" y="5144"/>
                        <a:pt x="11430" y="4000"/>
                      </a:cubicBezTo>
                      <a:cubicBezTo>
                        <a:pt x="10477" y="2953"/>
                        <a:pt x="9335"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67" name="Freeform 466">
                  <a:extLst>
                    <a:ext uri="{FF2B5EF4-FFF2-40B4-BE49-F238E27FC236}">
                      <a16:creationId xmlns:a16="http://schemas.microsoft.com/office/drawing/2014/main" id="{BEC8ADD6-AB9A-7F4C-B9E5-33AAF3A65EF1}"/>
                    </a:ext>
                  </a:extLst>
                </p:cNvPr>
                <p:cNvSpPr/>
                <p:nvPr/>
              </p:nvSpPr>
              <p:spPr>
                <a:xfrm>
                  <a:off x="405002" y="4000024"/>
                  <a:ext cx="14573" cy="23812"/>
                </a:xfrm>
                <a:custGeom>
                  <a:avLst/>
                  <a:gdLst>
                    <a:gd name="connsiteX0" fmla="*/ 0 w 14573"/>
                    <a:gd name="connsiteY0" fmla="*/ 23717 h 23812"/>
                    <a:gd name="connsiteX1" fmla="*/ 0 w 14573"/>
                    <a:gd name="connsiteY1" fmla="*/ 381 h 23812"/>
                    <a:gd name="connsiteX2" fmla="*/ 2572 w 14573"/>
                    <a:gd name="connsiteY2" fmla="*/ 381 h 23812"/>
                    <a:gd name="connsiteX3" fmla="*/ 2572 w 14573"/>
                    <a:gd name="connsiteY3" fmla="*/ 2572 h 23812"/>
                    <a:gd name="connsiteX4" fmla="*/ 4667 w 14573"/>
                    <a:gd name="connsiteY4" fmla="*/ 667 h 23812"/>
                    <a:gd name="connsiteX5" fmla="*/ 7429 w 14573"/>
                    <a:gd name="connsiteY5" fmla="*/ 0 h 23812"/>
                    <a:gd name="connsiteX6" fmla="*/ 11240 w 14573"/>
                    <a:gd name="connsiteY6" fmla="*/ 1143 h 23812"/>
                    <a:gd name="connsiteX7" fmla="*/ 13716 w 14573"/>
                    <a:gd name="connsiteY7" fmla="*/ 4286 h 23812"/>
                    <a:gd name="connsiteX8" fmla="*/ 14573 w 14573"/>
                    <a:gd name="connsiteY8" fmla="*/ 8763 h 23812"/>
                    <a:gd name="connsiteX9" fmla="*/ 13621 w 14573"/>
                    <a:gd name="connsiteY9" fmla="*/ 13430 h 23812"/>
                    <a:gd name="connsiteX10" fmla="*/ 10954 w 14573"/>
                    <a:gd name="connsiteY10" fmla="*/ 16573 h 23812"/>
                    <a:gd name="connsiteX11" fmla="*/ 7239 w 14573"/>
                    <a:gd name="connsiteY11" fmla="*/ 17716 h 23812"/>
                    <a:gd name="connsiteX12" fmla="*/ 4667 w 14573"/>
                    <a:gd name="connsiteY12" fmla="*/ 17145 h 23812"/>
                    <a:gd name="connsiteX13" fmla="*/ 2762 w 14573"/>
                    <a:gd name="connsiteY13" fmla="*/ 15621 h 23812"/>
                    <a:gd name="connsiteX14" fmla="*/ 2762 w 14573"/>
                    <a:gd name="connsiteY14" fmla="*/ 23813 h 23812"/>
                    <a:gd name="connsiteX15" fmla="*/ 0 w 14573"/>
                    <a:gd name="connsiteY15" fmla="*/ 23813 h 23812"/>
                    <a:gd name="connsiteX16" fmla="*/ 2572 w 14573"/>
                    <a:gd name="connsiteY16" fmla="*/ 8954 h 23812"/>
                    <a:gd name="connsiteX17" fmla="*/ 3905 w 14573"/>
                    <a:gd name="connsiteY17" fmla="*/ 13716 h 23812"/>
                    <a:gd name="connsiteX18" fmla="*/ 7048 w 14573"/>
                    <a:gd name="connsiteY18" fmla="*/ 15240 h 23812"/>
                    <a:gd name="connsiteX19" fmla="*/ 10287 w 14573"/>
                    <a:gd name="connsiteY19" fmla="*/ 13621 h 23812"/>
                    <a:gd name="connsiteX20" fmla="*/ 11621 w 14573"/>
                    <a:gd name="connsiteY20" fmla="*/ 8668 h 23812"/>
                    <a:gd name="connsiteX21" fmla="*/ 10287 w 14573"/>
                    <a:gd name="connsiteY21" fmla="*/ 3810 h 23812"/>
                    <a:gd name="connsiteX22" fmla="*/ 7144 w 14573"/>
                    <a:gd name="connsiteY22" fmla="*/ 2191 h 23812"/>
                    <a:gd name="connsiteX23" fmla="*/ 3905 w 14573"/>
                    <a:gd name="connsiteY23" fmla="*/ 3905 h 23812"/>
                    <a:gd name="connsiteX24" fmla="*/ 2572 w 14573"/>
                    <a:gd name="connsiteY24" fmla="*/ 8954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73" h="23812">
                      <a:moveTo>
                        <a:pt x="0" y="23717"/>
                      </a:moveTo>
                      <a:lnTo>
                        <a:pt x="0" y="381"/>
                      </a:lnTo>
                      <a:lnTo>
                        <a:pt x="2572" y="381"/>
                      </a:lnTo>
                      <a:lnTo>
                        <a:pt x="2572" y="2572"/>
                      </a:lnTo>
                      <a:cubicBezTo>
                        <a:pt x="3143" y="1714"/>
                        <a:pt x="3905" y="1048"/>
                        <a:pt x="4667" y="667"/>
                      </a:cubicBezTo>
                      <a:cubicBezTo>
                        <a:pt x="5429" y="286"/>
                        <a:pt x="6382" y="0"/>
                        <a:pt x="7429" y="0"/>
                      </a:cubicBezTo>
                      <a:cubicBezTo>
                        <a:pt x="8858" y="0"/>
                        <a:pt x="10096" y="381"/>
                        <a:pt x="11240" y="1143"/>
                      </a:cubicBezTo>
                      <a:cubicBezTo>
                        <a:pt x="12382" y="1905"/>
                        <a:pt x="13144" y="2953"/>
                        <a:pt x="13716" y="4286"/>
                      </a:cubicBezTo>
                      <a:cubicBezTo>
                        <a:pt x="14288" y="5620"/>
                        <a:pt x="14573" y="7144"/>
                        <a:pt x="14573" y="8763"/>
                      </a:cubicBezTo>
                      <a:cubicBezTo>
                        <a:pt x="14573" y="10478"/>
                        <a:pt x="14288" y="12002"/>
                        <a:pt x="13621" y="13430"/>
                      </a:cubicBezTo>
                      <a:cubicBezTo>
                        <a:pt x="13049" y="14764"/>
                        <a:pt x="12097" y="15907"/>
                        <a:pt x="10954" y="16573"/>
                      </a:cubicBezTo>
                      <a:cubicBezTo>
                        <a:pt x="9811" y="17336"/>
                        <a:pt x="8572" y="17716"/>
                        <a:pt x="7239" y="17716"/>
                      </a:cubicBezTo>
                      <a:cubicBezTo>
                        <a:pt x="6286" y="17716"/>
                        <a:pt x="5429" y="17526"/>
                        <a:pt x="4667" y="17145"/>
                      </a:cubicBezTo>
                      <a:cubicBezTo>
                        <a:pt x="3905" y="16764"/>
                        <a:pt x="3334" y="16192"/>
                        <a:pt x="2762" y="15621"/>
                      </a:cubicBezTo>
                      <a:lnTo>
                        <a:pt x="2762" y="23813"/>
                      </a:lnTo>
                      <a:lnTo>
                        <a:pt x="0" y="23813"/>
                      </a:lnTo>
                      <a:close/>
                      <a:moveTo>
                        <a:pt x="2572" y="8954"/>
                      </a:moveTo>
                      <a:cubicBezTo>
                        <a:pt x="2572" y="11144"/>
                        <a:pt x="3048" y="12763"/>
                        <a:pt x="3905" y="13716"/>
                      </a:cubicBezTo>
                      <a:cubicBezTo>
                        <a:pt x="4763" y="14764"/>
                        <a:pt x="5810" y="15240"/>
                        <a:pt x="7048" y="15240"/>
                      </a:cubicBezTo>
                      <a:cubicBezTo>
                        <a:pt x="8287" y="15240"/>
                        <a:pt x="9430" y="14669"/>
                        <a:pt x="10287" y="13621"/>
                      </a:cubicBezTo>
                      <a:cubicBezTo>
                        <a:pt x="11144" y="12573"/>
                        <a:pt x="11621" y="10858"/>
                        <a:pt x="11621" y="8668"/>
                      </a:cubicBezTo>
                      <a:cubicBezTo>
                        <a:pt x="11621" y="6477"/>
                        <a:pt x="11144" y="4953"/>
                        <a:pt x="10287" y="3810"/>
                      </a:cubicBezTo>
                      <a:cubicBezTo>
                        <a:pt x="9430" y="2762"/>
                        <a:pt x="8382" y="2191"/>
                        <a:pt x="7144" y="2191"/>
                      </a:cubicBezTo>
                      <a:cubicBezTo>
                        <a:pt x="5905" y="2191"/>
                        <a:pt x="4858" y="2762"/>
                        <a:pt x="3905" y="3905"/>
                      </a:cubicBezTo>
                      <a:cubicBezTo>
                        <a:pt x="3048" y="5144"/>
                        <a:pt x="2572" y="6763"/>
                        <a:pt x="2572" y="8954"/>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68" name="Freeform 467">
                  <a:extLst>
                    <a:ext uri="{FF2B5EF4-FFF2-40B4-BE49-F238E27FC236}">
                      <a16:creationId xmlns:a16="http://schemas.microsoft.com/office/drawing/2014/main" id="{90421961-4989-0A4F-B6D1-43679E18D38F}"/>
                    </a:ext>
                  </a:extLst>
                </p:cNvPr>
                <p:cNvSpPr/>
                <p:nvPr/>
              </p:nvSpPr>
              <p:spPr>
                <a:xfrm>
                  <a:off x="422052"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3048 w 15525"/>
                    <a:gd name="connsiteY11" fmla="*/ 9525 h 17621"/>
                    <a:gd name="connsiteX12" fmla="*/ 4572 w 15525"/>
                    <a:gd name="connsiteY12" fmla="*/ 13811 h 17621"/>
                    <a:gd name="connsiteX13" fmla="*/ 8096 w 15525"/>
                    <a:gd name="connsiteY13" fmla="*/ 15240 h 17621"/>
                    <a:gd name="connsiteX14" fmla="*/ 10763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3048" y="9525"/>
                      </a:lnTo>
                      <a:cubicBezTo>
                        <a:pt x="3143" y="11335"/>
                        <a:pt x="3715" y="12763"/>
                        <a:pt x="4572" y="13811"/>
                      </a:cubicBezTo>
                      <a:cubicBezTo>
                        <a:pt x="5524" y="14764"/>
                        <a:pt x="6667" y="15240"/>
                        <a:pt x="8096" y="15240"/>
                      </a:cubicBezTo>
                      <a:cubicBezTo>
                        <a:pt x="9144" y="15240"/>
                        <a:pt x="10001" y="14954"/>
                        <a:pt x="10763"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7" y="2477"/>
                        <a:pt x="5620" y="2953"/>
                        <a:pt x="4667" y="3810"/>
                      </a:cubicBezTo>
                      <a:cubicBezTo>
                        <a:pt x="3810" y="4572"/>
                        <a:pt x="3238" y="5715"/>
                        <a:pt x="3143"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69" name="Freeform 468">
                  <a:extLst>
                    <a:ext uri="{FF2B5EF4-FFF2-40B4-BE49-F238E27FC236}">
                      <a16:creationId xmlns:a16="http://schemas.microsoft.com/office/drawing/2014/main" id="{8FFE888C-FD2A-2C43-AB33-7641958EAE28}"/>
                    </a:ext>
                  </a:extLst>
                </p:cNvPr>
                <p:cNvSpPr/>
                <p:nvPr/>
              </p:nvSpPr>
              <p:spPr>
                <a:xfrm>
                  <a:off x="440149" y="4000119"/>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7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19 h 17525"/>
                    <a:gd name="connsiteX22" fmla="*/ 14573 w 15525"/>
                    <a:gd name="connsiteY22" fmla="*/ 6286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716 w 15525"/>
                    <a:gd name="connsiteY28" fmla="*/ 8667 h 17525"/>
                    <a:gd name="connsiteX29" fmla="*/ 7049 w 15525"/>
                    <a:gd name="connsiteY29" fmla="*/ 9715 h 17525"/>
                    <a:gd name="connsiteX30" fmla="*/ 4572 w 15525"/>
                    <a:gd name="connsiteY30" fmla="*/ 10287 h 17525"/>
                    <a:gd name="connsiteX31" fmla="*/ 3429 w 15525"/>
                    <a:gd name="connsiteY31" fmla="*/ 11239 h 17525"/>
                    <a:gd name="connsiteX32" fmla="*/ 3048 w 15525"/>
                    <a:gd name="connsiteY32" fmla="*/ 12573 h 17525"/>
                    <a:gd name="connsiteX33" fmla="*/ 3905 w 15525"/>
                    <a:gd name="connsiteY33" fmla="*/ 14478 h 17525"/>
                    <a:gd name="connsiteX34" fmla="*/ 6477 w 15525"/>
                    <a:gd name="connsiteY34" fmla="*/ 15240 h 17525"/>
                    <a:gd name="connsiteX35" fmla="*/ 9430 w 15525"/>
                    <a:gd name="connsiteY35" fmla="*/ 14478 h 17525"/>
                    <a:gd name="connsiteX36" fmla="*/ 11335 w 15525"/>
                    <a:gd name="connsiteY36" fmla="*/ 12478 h 17525"/>
                    <a:gd name="connsiteX37" fmla="*/ 11811 w 15525"/>
                    <a:gd name="connsiteY37" fmla="*/ 9620 h 17525"/>
                    <a:gd name="connsiteX38" fmla="*/ 11811 w 15525"/>
                    <a:gd name="connsiteY38" fmla="*/ 866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5"/>
                        <a:pt x="6953" y="17526"/>
                        <a:pt x="5810" y="17526"/>
                      </a:cubicBezTo>
                      <a:cubicBezTo>
                        <a:pt x="4001" y="17526"/>
                        <a:pt x="2572" y="17050"/>
                        <a:pt x="1524" y="16192"/>
                      </a:cubicBezTo>
                      <a:cubicBezTo>
                        <a:pt x="572" y="15335"/>
                        <a:pt x="0" y="14097"/>
                        <a:pt x="0" y="12763"/>
                      </a:cubicBezTo>
                      <a:cubicBezTo>
                        <a:pt x="0" y="11906"/>
                        <a:pt x="191" y="11144"/>
                        <a:pt x="572" y="10477"/>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2"/>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19"/>
                      </a:cubicBezTo>
                      <a:cubicBezTo>
                        <a:pt x="14573" y="4096"/>
                        <a:pt x="14573" y="4953"/>
                        <a:pt x="14573" y="6286"/>
                      </a:cubicBezTo>
                      <a:lnTo>
                        <a:pt x="14573" y="10096"/>
                      </a:lnTo>
                      <a:cubicBezTo>
                        <a:pt x="14573" y="12763"/>
                        <a:pt x="14669" y="14383"/>
                        <a:pt x="14764" y="15145"/>
                      </a:cubicBezTo>
                      <a:cubicBezTo>
                        <a:pt x="14859" y="15811"/>
                        <a:pt x="15145" y="16478"/>
                        <a:pt x="15526" y="17145"/>
                      </a:cubicBezTo>
                      <a:lnTo>
                        <a:pt x="12573" y="17145"/>
                      </a:lnTo>
                      <a:cubicBezTo>
                        <a:pt x="12287" y="16573"/>
                        <a:pt x="12097" y="15907"/>
                        <a:pt x="12002" y="15049"/>
                      </a:cubicBezTo>
                      <a:close/>
                      <a:moveTo>
                        <a:pt x="11716" y="8667"/>
                      </a:moveTo>
                      <a:cubicBezTo>
                        <a:pt x="10668" y="9049"/>
                        <a:pt x="9144" y="9430"/>
                        <a:pt x="7049" y="9715"/>
                      </a:cubicBezTo>
                      <a:cubicBezTo>
                        <a:pt x="5906" y="9906"/>
                        <a:pt x="5048" y="10096"/>
                        <a:pt x="4572" y="10287"/>
                      </a:cubicBezTo>
                      <a:cubicBezTo>
                        <a:pt x="4096" y="10477"/>
                        <a:pt x="3715" y="10763"/>
                        <a:pt x="3429" y="11239"/>
                      </a:cubicBezTo>
                      <a:cubicBezTo>
                        <a:pt x="3143" y="11620"/>
                        <a:pt x="3048" y="12097"/>
                        <a:pt x="3048" y="12573"/>
                      </a:cubicBezTo>
                      <a:cubicBezTo>
                        <a:pt x="3048" y="13335"/>
                        <a:pt x="3334" y="14001"/>
                        <a:pt x="3905" y="14478"/>
                      </a:cubicBezTo>
                      <a:cubicBezTo>
                        <a:pt x="4477" y="14954"/>
                        <a:pt x="5334" y="15240"/>
                        <a:pt x="6477" y="15240"/>
                      </a:cubicBezTo>
                      <a:cubicBezTo>
                        <a:pt x="7620" y="15240"/>
                        <a:pt x="8573" y="14954"/>
                        <a:pt x="9430" y="14478"/>
                      </a:cubicBezTo>
                      <a:cubicBezTo>
                        <a:pt x="10287" y="14001"/>
                        <a:pt x="10954" y="13335"/>
                        <a:pt x="11335" y="12478"/>
                      </a:cubicBezTo>
                      <a:cubicBezTo>
                        <a:pt x="11621" y="11811"/>
                        <a:pt x="11811" y="10858"/>
                        <a:pt x="11811" y="9620"/>
                      </a:cubicBezTo>
                      <a:lnTo>
                        <a:pt x="11811" y="8667"/>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70" name="Freeform 469">
                  <a:extLst>
                    <a:ext uri="{FF2B5EF4-FFF2-40B4-BE49-F238E27FC236}">
                      <a16:creationId xmlns:a16="http://schemas.microsoft.com/office/drawing/2014/main" id="{1E678430-3D0E-F94C-ABBE-733434AB028E}"/>
                    </a:ext>
                  </a:extLst>
                </p:cNvPr>
                <p:cNvSpPr/>
                <p:nvPr/>
              </p:nvSpPr>
              <p:spPr>
                <a:xfrm>
                  <a:off x="459199"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8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8"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71" name="Freeform 470">
                  <a:extLst>
                    <a:ext uri="{FF2B5EF4-FFF2-40B4-BE49-F238E27FC236}">
                      <a16:creationId xmlns:a16="http://schemas.microsoft.com/office/drawing/2014/main" id="{209793E3-79D0-9643-BDEF-82A45A7AE991}"/>
                    </a:ext>
                  </a:extLst>
                </p:cNvPr>
                <p:cNvSpPr/>
                <p:nvPr/>
              </p:nvSpPr>
              <p:spPr>
                <a:xfrm>
                  <a:off x="486726" y="3994023"/>
                  <a:ext cx="18192" cy="23622"/>
                </a:xfrm>
                <a:custGeom>
                  <a:avLst/>
                  <a:gdLst>
                    <a:gd name="connsiteX0" fmla="*/ 15145 w 18192"/>
                    <a:gd name="connsiteY0" fmla="*/ 0 h 23622"/>
                    <a:gd name="connsiteX1" fmla="*/ 18193 w 18192"/>
                    <a:gd name="connsiteY1" fmla="*/ 0 h 23622"/>
                    <a:gd name="connsiteX2" fmla="*/ 18193 w 18192"/>
                    <a:gd name="connsiteY2" fmla="*/ 13430 h 23622"/>
                    <a:gd name="connsiteX3" fmla="*/ 17431 w 18192"/>
                    <a:gd name="connsiteY3" fmla="*/ 18955 h 23622"/>
                    <a:gd name="connsiteX4" fmla="*/ 14573 w 18192"/>
                    <a:gd name="connsiteY4" fmla="*/ 22288 h 23622"/>
                    <a:gd name="connsiteX5" fmla="*/ 9144 w 18192"/>
                    <a:gd name="connsiteY5" fmla="*/ 23622 h 23622"/>
                    <a:gd name="connsiteX6" fmla="*/ 3810 w 18192"/>
                    <a:gd name="connsiteY6" fmla="*/ 22479 h 23622"/>
                    <a:gd name="connsiteX7" fmla="*/ 857 w 18192"/>
                    <a:gd name="connsiteY7" fmla="*/ 19240 h 23622"/>
                    <a:gd name="connsiteX8" fmla="*/ 0 w 18192"/>
                    <a:gd name="connsiteY8" fmla="*/ 13430 h 23622"/>
                    <a:gd name="connsiteX9" fmla="*/ 0 w 18192"/>
                    <a:gd name="connsiteY9" fmla="*/ 0 h 23622"/>
                    <a:gd name="connsiteX10" fmla="*/ 3048 w 18192"/>
                    <a:gd name="connsiteY10" fmla="*/ 0 h 23622"/>
                    <a:gd name="connsiteX11" fmla="*/ 3048 w 18192"/>
                    <a:gd name="connsiteY11" fmla="*/ 13430 h 23622"/>
                    <a:gd name="connsiteX12" fmla="*/ 3620 w 18192"/>
                    <a:gd name="connsiteY12" fmla="*/ 17907 h 23622"/>
                    <a:gd name="connsiteX13" fmla="*/ 5525 w 18192"/>
                    <a:gd name="connsiteY13" fmla="*/ 20098 h 23622"/>
                    <a:gd name="connsiteX14" fmla="*/ 8858 w 18192"/>
                    <a:gd name="connsiteY14" fmla="*/ 20860 h 23622"/>
                    <a:gd name="connsiteX15" fmla="*/ 13716 w 18192"/>
                    <a:gd name="connsiteY15" fmla="*/ 19336 h 23622"/>
                    <a:gd name="connsiteX16" fmla="*/ 15145 w 18192"/>
                    <a:gd name="connsiteY16" fmla="*/ 13430 h 23622"/>
                    <a:gd name="connsiteX17" fmla="*/ 15145 w 18192"/>
                    <a:gd name="connsiteY17" fmla="*/ 0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92" h="23622">
                      <a:moveTo>
                        <a:pt x="15145" y="0"/>
                      </a:moveTo>
                      <a:lnTo>
                        <a:pt x="18193" y="0"/>
                      </a:lnTo>
                      <a:lnTo>
                        <a:pt x="18193" y="13430"/>
                      </a:lnTo>
                      <a:cubicBezTo>
                        <a:pt x="18193" y="15812"/>
                        <a:pt x="17907" y="17621"/>
                        <a:pt x="17431" y="18955"/>
                      </a:cubicBezTo>
                      <a:cubicBezTo>
                        <a:pt x="16859" y="20288"/>
                        <a:pt x="15907" y="21431"/>
                        <a:pt x="14573" y="22288"/>
                      </a:cubicBezTo>
                      <a:cubicBezTo>
                        <a:pt x="13240" y="23146"/>
                        <a:pt x="11430" y="23622"/>
                        <a:pt x="9144" y="23622"/>
                      </a:cubicBezTo>
                      <a:cubicBezTo>
                        <a:pt x="6953" y="23622"/>
                        <a:pt x="5144" y="23241"/>
                        <a:pt x="3810" y="22479"/>
                      </a:cubicBezTo>
                      <a:cubicBezTo>
                        <a:pt x="2381" y="21717"/>
                        <a:pt x="1429" y="20669"/>
                        <a:pt x="857" y="19240"/>
                      </a:cubicBezTo>
                      <a:cubicBezTo>
                        <a:pt x="286" y="17812"/>
                        <a:pt x="0" y="15907"/>
                        <a:pt x="0" y="13430"/>
                      </a:cubicBezTo>
                      <a:lnTo>
                        <a:pt x="0" y="0"/>
                      </a:lnTo>
                      <a:lnTo>
                        <a:pt x="3048" y="0"/>
                      </a:lnTo>
                      <a:lnTo>
                        <a:pt x="3048" y="13430"/>
                      </a:lnTo>
                      <a:cubicBezTo>
                        <a:pt x="3048" y="15430"/>
                        <a:pt x="3239" y="16954"/>
                        <a:pt x="3620" y="17907"/>
                      </a:cubicBezTo>
                      <a:cubicBezTo>
                        <a:pt x="4001" y="18860"/>
                        <a:pt x="4667" y="19621"/>
                        <a:pt x="5525" y="20098"/>
                      </a:cubicBezTo>
                      <a:cubicBezTo>
                        <a:pt x="6477" y="20574"/>
                        <a:pt x="7525" y="20860"/>
                        <a:pt x="8858" y="20860"/>
                      </a:cubicBezTo>
                      <a:cubicBezTo>
                        <a:pt x="11144" y="20860"/>
                        <a:pt x="12764" y="20384"/>
                        <a:pt x="13716" y="19336"/>
                      </a:cubicBezTo>
                      <a:cubicBezTo>
                        <a:pt x="14669" y="18288"/>
                        <a:pt x="15145" y="16383"/>
                        <a:pt x="15145" y="13430"/>
                      </a:cubicBezTo>
                      <a:lnTo>
                        <a:pt x="15145" y="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72" name="Freeform 471">
                  <a:extLst>
                    <a:ext uri="{FF2B5EF4-FFF2-40B4-BE49-F238E27FC236}">
                      <a16:creationId xmlns:a16="http://schemas.microsoft.com/office/drawing/2014/main" id="{F327EE33-9D90-CF47-AF59-12DFFDEB5C83}"/>
                    </a:ext>
                  </a:extLst>
                </p:cNvPr>
                <p:cNvSpPr/>
                <p:nvPr/>
              </p:nvSpPr>
              <p:spPr>
                <a:xfrm>
                  <a:off x="509777"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4 w 13620"/>
                    <a:gd name="connsiteY13" fmla="*/ 3048 h 17335"/>
                    <a:gd name="connsiteX14" fmla="*/ 7334 w 13620"/>
                    <a:gd name="connsiteY14" fmla="*/ 2572 h 17335"/>
                    <a:gd name="connsiteX15" fmla="*/ 4191 w 13620"/>
                    <a:gd name="connsiteY15" fmla="*/ 3715 h 17335"/>
                    <a:gd name="connsiteX16" fmla="*/ 2857 w 13620"/>
                    <a:gd name="connsiteY16" fmla="*/ 8096 h 17335"/>
                    <a:gd name="connsiteX17" fmla="*/ 2857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3" y="0"/>
                        <a:pt x="9811" y="190"/>
                        <a:pt x="10668" y="571"/>
                      </a:cubicBezTo>
                      <a:cubicBezTo>
                        <a:pt x="11525" y="953"/>
                        <a:pt x="12192" y="1429"/>
                        <a:pt x="12573" y="2000"/>
                      </a:cubicBezTo>
                      <a:cubicBezTo>
                        <a:pt x="12954" y="2572"/>
                        <a:pt x="13335" y="3334"/>
                        <a:pt x="13430" y="4096"/>
                      </a:cubicBezTo>
                      <a:cubicBezTo>
                        <a:pt x="13525" y="4667"/>
                        <a:pt x="13621" y="5524"/>
                        <a:pt x="13621" y="6858"/>
                      </a:cubicBezTo>
                      <a:lnTo>
                        <a:pt x="13621" y="17240"/>
                      </a:lnTo>
                      <a:lnTo>
                        <a:pt x="10763" y="17240"/>
                      </a:lnTo>
                      <a:lnTo>
                        <a:pt x="10763" y="6953"/>
                      </a:lnTo>
                      <a:cubicBezTo>
                        <a:pt x="10763" y="5810"/>
                        <a:pt x="10668" y="4953"/>
                        <a:pt x="10477" y="4381"/>
                      </a:cubicBezTo>
                      <a:cubicBezTo>
                        <a:pt x="10287" y="3810"/>
                        <a:pt x="9906" y="3334"/>
                        <a:pt x="9334" y="3048"/>
                      </a:cubicBezTo>
                      <a:cubicBezTo>
                        <a:pt x="8763" y="2667"/>
                        <a:pt x="8096" y="2572"/>
                        <a:pt x="7334" y="2572"/>
                      </a:cubicBezTo>
                      <a:cubicBezTo>
                        <a:pt x="6096" y="2572"/>
                        <a:pt x="5048" y="2953"/>
                        <a:pt x="4191" y="3715"/>
                      </a:cubicBezTo>
                      <a:cubicBezTo>
                        <a:pt x="3334" y="4477"/>
                        <a:pt x="2857" y="5905"/>
                        <a:pt x="2857" y="8096"/>
                      </a:cubicBezTo>
                      <a:lnTo>
                        <a:pt x="2857"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73" name="Freeform 472">
                  <a:extLst>
                    <a:ext uri="{FF2B5EF4-FFF2-40B4-BE49-F238E27FC236}">
                      <a16:creationId xmlns:a16="http://schemas.microsoft.com/office/drawing/2014/main" id="{4CCA2B78-31ED-BF45-8594-D4344F411694}"/>
                    </a:ext>
                  </a:extLst>
                </p:cNvPr>
                <p:cNvSpPr/>
                <p:nvPr/>
              </p:nvSpPr>
              <p:spPr>
                <a:xfrm>
                  <a:off x="527779" y="3994119"/>
                  <a:ext cx="2857" cy="23145"/>
                </a:xfrm>
                <a:custGeom>
                  <a:avLst/>
                  <a:gdLst>
                    <a:gd name="connsiteX0" fmla="*/ 0 w 2857"/>
                    <a:gd name="connsiteY0" fmla="*/ 3238 h 23145"/>
                    <a:gd name="connsiteX1" fmla="*/ 0 w 2857"/>
                    <a:gd name="connsiteY1" fmla="*/ 0 h 23145"/>
                    <a:gd name="connsiteX2" fmla="*/ 2857 w 2857"/>
                    <a:gd name="connsiteY2" fmla="*/ 0 h 23145"/>
                    <a:gd name="connsiteX3" fmla="*/ 2857 w 2857"/>
                    <a:gd name="connsiteY3" fmla="*/ 3238 h 23145"/>
                    <a:gd name="connsiteX4" fmla="*/ 0 w 2857"/>
                    <a:gd name="connsiteY4" fmla="*/ 3238 h 23145"/>
                    <a:gd name="connsiteX5" fmla="*/ 0 w 2857"/>
                    <a:gd name="connsiteY5" fmla="*/ 23146 h 23145"/>
                    <a:gd name="connsiteX6" fmla="*/ 0 w 2857"/>
                    <a:gd name="connsiteY6" fmla="*/ 6287 h 23145"/>
                    <a:gd name="connsiteX7" fmla="*/ 2857 w 2857"/>
                    <a:gd name="connsiteY7" fmla="*/ 6287 h 23145"/>
                    <a:gd name="connsiteX8" fmla="*/ 2857 w 2857"/>
                    <a:gd name="connsiteY8" fmla="*/ 23146 h 23145"/>
                    <a:gd name="connsiteX9" fmla="*/ 0 w 2857"/>
                    <a:gd name="connsiteY9" fmla="*/ 23146 h 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 h="23145">
                      <a:moveTo>
                        <a:pt x="0" y="3238"/>
                      </a:moveTo>
                      <a:lnTo>
                        <a:pt x="0" y="0"/>
                      </a:lnTo>
                      <a:lnTo>
                        <a:pt x="2857" y="0"/>
                      </a:lnTo>
                      <a:lnTo>
                        <a:pt x="2857" y="3238"/>
                      </a:lnTo>
                      <a:lnTo>
                        <a:pt x="0" y="3238"/>
                      </a:lnTo>
                      <a:close/>
                      <a:moveTo>
                        <a:pt x="0" y="23146"/>
                      </a:moveTo>
                      <a:lnTo>
                        <a:pt x="0" y="6287"/>
                      </a:lnTo>
                      <a:lnTo>
                        <a:pt x="2857" y="6287"/>
                      </a:lnTo>
                      <a:lnTo>
                        <a:pt x="2857" y="23146"/>
                      </a:lnTo>
                      <a:lnTo>
                        <a:pt x="0" y="2314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74" name="Freeform 473">
                  <a:extLst>
                    <a:ext uri="{FF2B5EF4-FFF2-40B4-BE49-F238E27FC236}">
                      <a16:creationId xmlns:a16="http://schemas.microsoft.com/office/drawing/2014/main" id="{1974C08B-4F24-E045-9E96-79D3BCDB4918}"/>
                    </a:ext>
                  </a:extLst>
                </p:cNvPr>
                <p:cNvSpPr/>
                <p:nvPr/>
              </p:nvSpPr>
              <p:spPr>
                <a:xfrm>
                  <a:off x="533970"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1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49" y="3810"/>
                        <a:pt x="15811" y="5905"/>
                        <a:pt x="15811" y="8572"/>
                      </a:cubicBezTo>
                      <a:cubicBezTo>
                        <a:pt x="15811" y="10763"/>
                        <a:pt x="15526" y="12478"/>
                        <a:pt x="14859" y="13716"/>
                      </a:cubicBezTo>
                      <a:cubicBezTo>
                        <a:pt x="14192" y="14954"/>
                        <a:pt x="13240" y="15907"/>
                        <a:pt x="12001" y="16573"/>
                      </a:cubicBezTo>
                      <a:cubicBezTo>
                        <a:pt x="10763" y="17240"/>
                        <a:pt x="9430" y="17621"/>
                        <a:pt x="7906" y="17621"/>
                      </a:cubicBezTo>
                      <a:cubicBezTo>
                        <a:pt x="5524"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2" y="12668"/>
                        <a:pt x="12859" y="10954"/>
                        <a:pt x="12859" y="8763"/>
                      </a:cubicBezTo>
                      <a:cubicBezTo>
                        <a:pt x="12859" y="6667"/>
                        <a:pt x="12382" y="5144"/>
                        <a:pt x="11430" y="4000"/>
                      </a:cubicBezTo>
                      <a:cubicBezTo>
                        <a:pt x="10477" y="2953"/>
                        <a:pt x="9334"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475" name="Freeform 474">
                  <a:extLst>
                    <a:ext uri="{FF2B5EF4-FFF2-40B4-BE49-F238E27FC236}">
                      <a16:creationId xmlns:a16="http://schemas.microsoft.com/office/drawing/2014/main" id="{D08A0486-203E-D446-96C2-BD8A72ECD243}"/>
                    </a:ext>
                  </a:extLst>
                </p:cNvPr>
                <p:cNvSpPr/>
                <p:nvPr/>
              </p:nvSpPr>
              <p:spPr>
                <a:xfrm>
                  <a:off x="553115"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7"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grpSp>
        </p:grpSp>
      </p:grpSp>
      <p:sp>
        <p:nvSpPr>
          <p:cNvPr id="513" name="Rectangle 512">
            <a:extLst>
              <a:ext uri="{FF2B5EF4-FFF2-40B4-BE49-F238E27FC236}">
                <a16:creationId xmlns:a16="http://schemas.microsoft.com/office/drawing/2014/main" id="{A7D14ACE-C29A-284F-A241-C38111C7EC42}"/>
              </a:ext>
            </a:extLst>
          </p:cNvPr>
          <p:cNvSpPr/>
          <p:nvPr userDrawn="1"/>
        </p:nvSpPr>
        <p:spPr>
          <a:xfrm>
            <a:off x="4864570" y="8578056"/>
            <a:ext cx="2881160" cy="51816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cxnSp>
        <p:nvCxnSpPr>
          <p:cNvPr id="514" name="Straight Connector 513">
            <a:extLst>
              <a:ext uri="{FF2B5EF4-FFF2-40B4-BE49-F238E27FC236}">
                <a16:creationId xmlns:a16="http://schemas.microsoft.com/office/drawing/2014/main" id="{01D3A11F-276C-1D4C-9F3B-CB19F31F46B1}"/>
              </a:ext>
            </a:extLst>
          </p:cNvPr>
          <p:cNvCxnSpPr/>
          <p:nvPr userDrawn="1"/>
        </p:nvCxnSpPr>
        <p:spPr>
          <a:xfrm>
            <a:off x="0" y="8789511"/>
            <a:ext cx="5100320" cy="15240"/>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sp>
        <p:nvSpPr>
          <p:cNvPr id="517" name="Rectangle 516">
            <a:extLst>
              <a:ext uri="{FF2B5EF4-FFF2-40B4-BE49-F238E27FC236}">
                <a16:creationId xmlns:a16="http://schemas.microsoft.com/office/drawing/2014/main" id="{446515CD-FC18-2740-842F-C25FEF3DC5DB}"/>
              </a:ext>
            </a:extLst>
          </p:cNvPr>
          <p:cNvSpPr/>
          <p:nvPr userDrawn="1"/>
        </p:nvSpPr>
        <p:spPr>
          <a:xfrm>
            <a:off x="-4293195" y="-2081"/>
            <a:ext cx="4264539" cy="1129998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8"/>
          </a:p>
        </p:txBody>
      </p:sp>
      <p:sp>
        <p:nvSpPr>
          <p:cNvPr id="566" name="Text Placeholder 32">
            <a:extLst>
              <a:ext uri="{FF2B5EF4-FFF2-40B4-BE49-F238E27FC236}">
                <a16:creationId xmlns:a16="http://schemas.microsoft.com/office/drawing/2014/main" id="{EA3E68A8-9ED3-8143-B859-0E66A0CB9990}"/>
              </a:ext>
            </a:extLst>
          </p:cNvPr>
          <p:cNvSpPr>
            <a:spLocks noGrp="1"/>
          </p:cNvSpPr>
          <p:nvPr>
            <p:ph type="body" sz="quarter" idx="10" hasCustomPrompt="1"/>
          </p:nvPr>
        </p:nvSpPr>
        <p:spPr>
          <a:xfrm>
            <a:off x="584675" y="6589872"/>
            <a:ext cx="3870325" cy="1038225"/>
          </a:xfrm>
        </p:spPr>
        <p:txBody>
          <a:bodyPr>
            <a:noAutofit/>
          </a:bodyPr>
          <a:lstStyle>
            <a:lvl1pPr marL="0" indent="0">
              <a:lnSpc>
                <a:spcPts val="3220"/>
              </a:lnSpc>
              <a:spcBef>
                <a:spcPts val="0"/>
              </a:spcBef>
              <a:buNone/>
              <a:defRPr sz="36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GUIDE TO </a:t>
            </a:r>
          </a:p>
          <a:p>
            <a:pPr lvl="0"/>
            <a:r>
              <a:rPr lang="en-GB"/>
              <a:t>CIRCULAR CREATIVES</a:t>
            </a:r>
            <a:endParaRPr lang="en-US"/>
          </a:p>
        </p:txBody>
      </p:sp>
      <p:grpSp>
        <p:nvGrpSpPr>
          <p:cNvPr id="567" name="Group 566">
            <a:extLst>
              <a:ext uri="{FF2B5EF4-FFF2-40B4-BE49-F238E27FC236}">
                <a16:creationId xmlns:a16="http://schemas.microsoft.com/office/drawing/2014/main" id="{EE84B161-EF10-1341-9D1F-2D8BCA0FEED8}"/>
              </a:ext>
            </a:extLst>
          </p:cNvPr>
          <p:cNvGrpSpPr/>
          <p:nvPr userDrawn="1"/>
        </p:nvGrpSpPr>
        <p:grpSpPr>
          <a:xfrm>
            <a:off x="684843" y="9758314"/>
            <a:ext cx="1517963" cy="426085"/>
            <a:chOff x="0" y="0"/>
            <a:chExt cx="1518031" cy="426085"/>
          </a:xfrm>
        </p:grpSpPr>
        <p:sp>
          <p:nvSpPr>
            <p:cNvPr id="568" name="Freeform 567">
              <a:extLst>
                <a:ext uri="{FF2B5EF4-FFF2-40B4-BE49-F238E27FC236}">
                  <a16:creationId xmlns:a16="http://schemas.microsoft.com/office/drawing/2014/main" id="{82CA7A67-7BD1-8D40-8134-97330160798A}"/>
                </a:ext>
              </a:extLst>
            </p:cNvPr>
            <p:cNvSpPr/>
            <p:nvPr userDrawn="1"/>
          </p:nvSpPr>
          <p:spPr>
            <a:xfrm>
              <a:off x="0" y="0"/>
              <a:ext cx="18415" cy="426085"/>
            </a:xfrm>
            <a:custGeom>
              <a:avLst/>
              <a:gdLst>
                <a:gd name="connsiteX0" fmla="*/ 0 w 7701"/>
                <a:gd name="connsiteY0" fmla="*/ 0 h 172634"/>
                <a:gd name="connsiteX1" fmla="*/ 0 w 7701"/>
                <a:gd name="connsiteY1" fmla="*/ 172635 h 172634"/>
              </a:gdLst>
              <a:ahLst/>
              <a:cxnLst>
                <a:cxn ang="0">
                  <a:pos x="connsiteX0" y="connsiteY0"/>
                </a:cxn>
                <a:cxn ang="0">
                  <a:pos x="connsiteX1" y="connsiteY1"/>
                </a:cxn>
              </a:cxnLst>
              <a:rect l="l" t="t" r="r" b="b"/>
              <a:pathLst>
                <a:path w="7701" h="172634">
                  <a:moveTo>
                    <a:pt x="0" y="0"/>
                  </a:moveTo>
                  <a:lnTo>
                    <a:pt x="0" y="172635"/>
                  </a:lnTo>
                </a:path>
              </a:pathLst>
            </a:custGeom>
            <a:ln w="7702" cap="flat">
              <a:solidFill>
                <a:srgbClr val="EE5650"/>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sp>
          <p:nvSpPr>
            <p:cNvPr id="569" name="Freeform 568">
              <a:extLst>
                <a:ext uri="{FF2B5EF4-FFF2-40B4-BE49-F238E27FC236}">
                  <a16:creationId xmlns:a16="http://schemas.microsoft.com/office/drawing/2014/main" id="{7E3B9223-E77F-6347-9971-34EE9F4D9637}"/>
                </a:ext>
              </a:extLst>
            </p:cNvPr>
            <p:cNvSpPr/>
            <p:nvPr userDrawn="1"/>
          </p:nvSpPr>
          <p:spPr>
            <a:xfrm>
              <a:off x="1499616" y="0"/>
              <a:ext cx="18415" cy="426085"/>
            </a:xfrm>
            <a:custGeom>
              <a:avLst/>
              <a:gdLst>
                <a:gd name="connsiteX0" fmla="*/ 0 w 7701"/>
                <a:gd name="connsiteY0" fmla="*/ 0 h 172634"/>
                <a:gd name="connsiteX1" fmla="*/ 0 w 7701"/>
                <a:gd name="connsiteY1" fmla="*/ 172635 h 172634"/>
              </a:gdLst>
              <a:ahLst/>
              <a:cxnLst>
                <a:cxn ang="0">
                  <a:pos x="connsiteX0" y="connsiteY0"/>
                </a:cxn>
                <a:cxn ang="0">
                  <a:pos x="connsiteX1" y="connsiteY1"/>
                </a:cxn>
              </a:cxnLst>
              <a:rect l="l" t="t" r="r" b="b"/>
              <a:pathLst>
                <a:path w="7701" h="172634">
                  <a:moveTo>
                    <a:pt x="0" y="0"/>
                  </a:moveTo>
                  <a:lnTo>
                    <a:pt x="0" y="172635"/>
                  </a:lnTo>
                </a:path>
              </a:pathLst>
            </a:custGeom>
            <a:ln w="7702" cap="flat">
              <a:solidFill>
                <a:srgbClr val="EE5650"/>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758"/>
            </a:p>
          </p:txBody>
        </p:sp>
      </p:grpSp>
      <p:sp>
        <p:nvSpPr>
          <p:cNvPr id="570" name="Text Placeholder 32">
            <a:extLst>
              <a:ext uri="{FF2B5EF4-FFF2-40B4-BE49-F238E27FC236}">
                <a16:creationId xmlns:a16="http://schemas.microsoft.com/office/drawing/2014/main" id="{0D7FDA52-926A-204B-9863-AEF209AA00A8}"/>
              </a:ext>
            </a:extLst>
          </p:cNvPr>
          <p:cNvSpPr>
            <a:spLocks noGrp="1"/>
          </p:cNvSpPr>
          <p:nvPr>
            <p:ph type="body" sz="quarter" idx="11" hasCustomPrompt="1"/>
          </p:nvPr>
        </p:nvSpPr>
        <p:spPr>
          <a:xfrm>
            <a:off x="788990" y="9795062"/>
            <a:ext cx="1178537" cy="466127"/>
          </a:xfrm>
        </p:spPr>
        <p:txBody>
          <a:bodyPr>
            <a:noAutofit/>
          </a:bodyPr>
          <a:lstStyle>
            <a:lvl1pPr marL="0" indent="0">
              <a:lnSpc>
                <a:spcPct val="100000"/>
              </a:lnSpc>
              <a:spcBef>
                <a:spcPts val="0"/>
              </a:spcBef>
              <a:buNone/>
              <a:defRPr sz="900" b="0"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2021 – 2023</a:t>
            </a:r>
          </a:p>
          <a:p>
            <a:pPr lvl="0"/>
            <a:r>
              <a:rPr lang="en-GB"/>
              <a:t>Document Name</a:t>
            </a:r>
            <a:endParaRPr lang="en-US"/>
          </a:p>
        </p:txBody>
      </p:sp>
      <p:sp>
        <p:nvSpPr>
          <p:cNvPr id="571" name="Text Placeholder 32">
            <a:extLst>
              <a:ext uri="{FF2B5EF4-FFF2-40B4-BE49-F238E27FC236}">
                <a16:creationId xmlns:a16="http://schemas.microsoft.com/office/drawing/2014/main" id="{D689FD3B-F15C-2747-B171-D4808274C002}"/>
              </a:ext>
            </a:extLst>
          </p:cNvPr>
          <p:cNvSpPr>
            <a:spLocks noGrp="1"/>
          </p:cNvSpPr>
          <p:nvPr>
            <p:ph type="body" sz="quarter" idx="12" hasCustomPrompt="1"/>
          </p:nvPr>
        </p:nvSpPr>
        <p:spPr>
          <a:xfrm>
            <a:off x="2241285" y="9780985"/>
            <a:ext cx="1178537" cy="466127"/>
          </a:xfrm>
        </p:spPr>
        <p:txBody>
          <a:bodyPr>
            <a:noAutofit/>
          </a:bodyPr>
          <a:lstStyle>
            <a:lvl1pPr marL="0" indent="0">
              <a:lnSpc>
                <a:spcPct val="100000"/>
              </a:lnSpc>
              <a:spcBef>
                <a:spcPts val="0"/>
              </a:spcBef>
              <a:buNone/>
              <a:defRPr sz="900" b="0"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Created By</a:t>
            </a:r>
          </a:p>
          <a:p>
            <a:pPr lvl="0"/>
            <a:r>
              <a:rPr lang="en-GB"/>
              <a:t>Partner Name</a:t>
            </a:r>
            <a:endParaRPr lang="en-US"/>
          </a:p>
        </p:txBody>
      </p:sp>
      <p:sp>
        <p:nvSpPr>
          <p:cNvPr id="572" name="Text Placeholder 32">
            <a:extLst>
              <a:ext uri="{FF2B5EF4-FFF2-40B4-BE49-F238E27FC236}">
                <a16:creationId xmlns:a16="http://schemas.microsoft.com/office/drawing/2014/main" id="{C2758E46-BAFA-7F49-B46B-5B710D8F1EB8}"/>
              </a:ext>
            </a:extLst>
          </p:cNvPr>
          <p:cNvSpPr>
            <a:spLocks noGrp="1"/>
          </p:cNvSpPr>
          <p:nvPr>
            <p:ph type="body" sz="quarter" idx="13" hasCustomPrompt="1"/>
          </p:nvPr>
        </p:nvSpPr>
        <p:spPr>
          <a:xfrm>
            <a:off x="3861835" y="8653054"/>
            <a:ext cx="3463932" cy="466127"/>
          </a:xfrm>
        </p:spPr>
        <p:txBody>
          <a:bodyPr>
            <a:noAutofit/>
          </a:bodyPr>
          <a:lstStyle>
            <a:lvl1pPr marL="0" indent="0" algn="r">
              <a:lnSpc>
                <a:spcPct val="100000"/>
              </a:lnSpc>
              <a:spcBef>
                <a:spcPts val="0"/>
              </a:spcBef>
              <a:buNone/>
              <a:defRPr sz="16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575" name="Rectangle 574">
            <a:extLst>
              <a:ext uri="{FF2B5EF4-FFF2-40B4-BE49-F238E27FC236}">
                <a16:creationId xmlns:a16="http://schemas.microsoft.com/office/drawing/2014/main" id="{04FC0802-624A-7D43-93FA-0EACF3BB709A}"/>
              </a:ext>
            </a:extLst>
          </p:cNvPr>
          <p:cNvSpPr/>
          <p:nvPr userDrawn="1"/>
        </p:nvSpPr>
        <p:spPr>
          <a:xfrm>
            <a:off x="7745730" y="262182"/>
            <a:ext cx="4227684" cy="1129998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8"/>
          </a:p>
        </p:txBody>
      </p:sp>
      <p:pic>
        <p:nvPicPr>
          <p:cNvPr id="3" name="Picture 2">
            <a:extLst>
              <a:ext uri="{FF2B5EF4-FFF2-40B4-BE49-F238E27FC236}">
                <a16:creationId xmlns:a16="http://schemas.microsoft.com/office/drawing/2014/main" id="{C9ACB2F1-003F-614A-A44B-35CD14701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089" y="513366"/>
            <a:ext cx="2503512" cy="1707823"/>
          </a:xfrm>
          <a:prstGeom prst="rect">
            <a:avLst/>
          </a:prstGeom>
        </p:spPr>
      </p:pic>
      <p:sp>
        <p:nvSpPr>
          <p:cNvPr id="576" name="Rectangle 575">
            <a:extLst>
              <a:ext uri="{FF2B5EF4-FFF2-40B4-BE49-F238E27FC236}">
                <a16:creationId xmlns:a16="http://schemas.microsoft.com/office/drawing/2014/main" id="{88C5AC6E-16FD-9648-B1A6-C0B1B1EF812D}"/>
              </a:ext>
            </a:extLst>
          </p:cNvPr>
          <p:cNvSpPr/>
          <p:nvPr userDrawn="1"/>
        </p:nvSpPr>
        <p:spPr>
          <a:xfrm>
            <a:off x="-4223383" y="-196136"/>
            <a:ext cx="4227684" cy="1129998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8"/>
          </a:p>
        </p:txBody>
      </p:sp>
    </p:spTree>
    <p:extLst>
      <p:ext uri="{BB962C8B-B14F-4D97-AF65-F5344CB8AC3E}">
        <p14:creationId xmlns:p14="http://schemas.microsoft.com/office/powerpoint/2010/main" val="3638553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with text 4">
    <p:spTree>
      <p:nvGrpSpPr>
        <p:cNvPr id="1" name=""/>
        <p:cNvGrpSpPr/>
        <p:nvPr/>
      </p:nvGrpSpPr>
      <p:grpSpPr>
        <a:xfrm>
          <a:off x="0" y="0"/>
          <a:ext cx="0" cy="0"/>
          <a:chOff x="0" y="0"/>
          <a:chExt cx="0" cy="0"/>
        </a:xfrm>
      </p:grpSpPr>
      <p:sp>
        <p:nvSpPr>
          <p:cNvPr id="8" name="Graphic 4">
            <a:extLst>
              <a:ext uri="{FF2B5EF4-FFF2-40B4-BE49-F238E27FC236}">
                <a16:creationId xmlns:a16="http://schemas.microsoft.com/office/drawing/2014/main" id="{7B6AFC5C-E701-6541-90CC-45DC1E5E147E}"/>
              </a:ext>
            </a:extLst>
          </p:cNvPr>
          <p:cNvSpPr/>
          <p:nvPr userDrawn="1"/>
        </p:nvSpPr>
        <p:spPr>
          <a:xfrm>
            <a:off x="0" y="5"/>
            <a:ext cx="7775574" cy="10907709"/>
          </a:xfrm>
          <a:custGeom>
            <a:avLst/>
            <a:gdLst>
              <a:gd name="connsiteX0" fmla="*/ 0 w 1013262"/>
              <a:gd name="connsiteY0" fmla="*/ 0 h 1433030"/>
              <a:gd name="connsiteX1" fmla="*/ 1013262 w 1013262"/>
              <a:gd name="connsiteY1" fmla="*/ 0 h 1433030"/>
              <a:gd name="connsiteX2" fmla="*/ 1013262 w 1013262"/>
              <a:gd name="connsiteY2" fmla="*/ 1433031 h 1433030"/>
              <a:gd name="connsiteX3" fmla="*/ 0 w 1013262"/>
              <a:gd name="connsiteY3" fmla="*/ 1433031 h 1433030"/>
            </a:gdLst>
            <a:ahLst/>
            <a:cxnLst>
              <a:cxn ang="0">
                <a:pos x="connsiteX0" y="connsiteY0"/>
              </a:cxn>
              <a:cxn ang="0">
                <a:pos x="connsiteX1" y="connsiteY1"/>
              </a:cxn>
              <a:cxn ang="0">
                <a:pos x="connsiteX2" y="connsiteY2"/>
              </a:cxn>
              <a:cxn ang="0">
                <a:pos x="connsiteX3" y="connsiteY3"/>
              </a:cxn>
            </a:cxnLst>
            <a:rect l="l" t="t" r="r" b="b"/>
            <a:pathLst>
              <a:path w="1013262" h="1433030">
                <a:moveTo>
                  <a:pt x="0" y="0"/>
                </a:moveTo>
                <a:lnTo>
                  <a:pt x="1013262" y="0"/>
                </a:lnTo>
                <a:lnTo>
                  <a:pt x="1013262" y="1433031"/>
                </a:lnTo>
                <a:lnTo>
                  <a:pt x="0" y="1433031"/>
                </a:lnTo>
                <a:close/>
              </a:path>
            </a:pathLst>
          </a:custGeom>
          <a:solidFill>
            <a:srgbClr val="3750A1"/>
          </a:solidFill>
          <a:ln w="1702" cap="flat">
            <a:noFill/>
            <a:prstDash val="solid"/>
            <a:miter/>
          </a:ln>
        </p:spPr>
        <p:txBody>
          <a:bodyPr rtlCol="0" anchor="ctr"/>
          <a:lstStyle/>
          <a:p>
            <a:endParaRPr lang="en-US" sz="1758"/>
          </a:p>
        </p:txBody>
      </p:sp>
      <p:sp>
        <p:nvSpPr>
          <p:cNvPr id="15" name="Picture Placeholder 14">
            <a:extLst>
              <a:ext uri="{FF2B5EF4-FFF2-40B4-BE49-F238E27FC236}">
                <a16:creationId xmlns:a16="http://schemas.microsoft.com/office/drawing/2014/main" id="{BC5FD262-3CBE-4C43-BA74-D0412C40DE34}"/>
              </a:ext>
            </a:extLst>
          </p:cNvPr>
          <p:cNvSpPr>
            <a:spLocks noGrp="1"/>
          </p:cNvSpPr>
          <p:nvPr>
            <p:ph type="pic" sz="quarter" idx="17"/>
          </p:nvPr>
        </p:nvSpPr>
        <p:spPr>
          <a:xfrm>
            <a:off x="142872" y="7292465"/>
            <a:ext cx="7017164" cy="3621757"/>
          </a:xfrm>
          <a:custGeom>
            <a:avLst/>
            <a:gdLst>
              <a:gd name="connsiteX0" fmla="*/ 3508582 w 7017164"/>
              <a:gd name="connsiteY0" fmla="*/ 0 h 3621757"/>
              <a:gd name="connsiteX1" fmla="*/ 7017164 w 7017164"/>
              <a:gd name="connsiteY1" fmla="*/ 3508582 h 3621757"/>
              <a:gd name="connsiteX2" fmla="*/ 7011449 w 7017164"/>
              <a:gd name="connsiteY2" fmla="*/ 3621757 h 3621757"/>
              <a:gd name="connsiteX3" fmla="*/ 5715 w 7017164"/>
              <a:gd name="connsiteY3" fmla="*/ 3621757 h 3621757"/>
              <a:gd name="connsiteX4" fmla="*/ 0 w 7017164"/>
              <a:gd name="connsiteY4" fmla="*/ 3508582 h 3621757"/>
              <a:gd name="connsiteX5" fmla="*/ 3508582 w 7017164"/>
              <a:gd name="connsiteY5" fmla="*/ 0 h 362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7164" h="3621757">
                <a:moveTo>
                  <a:pt x="3508582" y="0"/>
                </a:moveTo>
                <a:cubicBezTo>
                  <a:pt x="5446318" y="0"/>
                  <a:pt x="7017164" y="1570846"/>
                  <a:pt x="7017164" y="3508582"/>
                </a:cubicBezTo>
                <a:lnTo>
                  <a:pt x="7011449" y="3621757"/>
                </a:lnTo>
                <a:lnTo>
                  <a:pt x="5715" y="3621757"/>
                </a:lnTo>
                <a:lnTo>
                  <a:pt x="0" y="3508582"/>
                </a:lnTo>
                <a:cubicBezTo>
                  <a:pt x="0" y="1570846"/>
                  <a:pt x="1570845" y="0"/>
                  <a:pt x="3508582" y="0"/>
                </a:cubicBezTo>
                <a:close/>
              </a:path>
            </a:pathLst>
          </a:custGeom>
        </p:spPr>
        <p:txBody>
          <a:bodyPr wrap="square">
            <a:noAutofit/>
          </a:bodyPr>
          <a:lstStyle/>
          <a:p>
            <a:endParaRPr lang="en-US"/>
          </a:p>
        </p:txBody>
      </p:sp>
      <p:sp>
        <p:nvSpPr>
          <p:cNvPr id="16" name="Text Placeholder 23">
            <a:extLst>
              <a:ext uri="{FF2B5EF4-FFF2-40B4-BE49-F238E27FC236}">
                <a16:creationId xmlns:a16="http://schemas.microsoft.com/office/drawing/2014/main" id="{F57C244F-F122-A84B-9C21-6AEB9119B595}"/>
              </a:ext>
            </a:extLst>
          </p:cNvPr>
          <p:cNvSpPr>
            <a:spLocks noGrp="1"/>
          </p:cNvSpPr>
          <p:nvPr>
            <p:ph type="body" sz="quarter" idx="43" hasCustomPrompt="1"/>
          </p:nvPr>
        </p:nvSpPr>
        <p:spPr>
          <a:xfrm>
            <a:off x="3820263" y="2499667"/>
            <a:ext cx="3576106" cy="1962124"/>
          </a:xfrm>
        </p:spPr>
        <p:txBody>
          <a:bodyPr anchor="t">
            <a:normAutofit/>
          </a:bodyPr>
          <a:lstStyle>
            <a:lvl1pPr marL="0" indent="0" algn="l">
              <a:buNone/>
              <a:defRPr sz="1400" b="0" i="1" baseline="0">
                <a:solidFill>
                  <a:schemeClr val="bg1"/>
                </a:solidFill>
                <a:latin typeface="Calibri" panose="020F0502020204030204" pitchFamily="34" charset="0"/>
                <a:cs typeface="Calibri" panose="020F0502020204030204" pitchFamily="34" charset="0"/>
              </a:defRPr>
            </a:lvl1pPr>
          </a:lstStyle>
          <a:p>
            <a:pPr lvl="0"/>
            <a:r>
              <a:rPr lang="en-US"/>
              <a:t>Sub-Heading</a:t>
            </a:r>
          </a:p>
        </p:txBody>
      </p:sp>
      <p:sp>
        <p:nvSpPr>
          <p:cNvPr id="17" name="Text Placeholder 23">
            <a:extLst>
              <a:ext uri="{FF2B5EF4-FFF2-40B4-BE49-F238E27FC236}">
                <a16:creationId xmlns:a16="http://schemas.microsoft.com/office/drawing/2014/main" id="{3ECD45C0-A1CD-084B-8405-A7BA2681CF4F}"/>
              </a:ext>
            </a:extLst>
          </p:cNvPr>
          <p:cNvSpPr>
            <a:spLocks noGrp="1"/>
          </p:cNvSpPr>
          <p:nvPr>
            <p:ph type="body" sz="quarter" idx="44" hasCustomPrompt="1"/>
          </p:nvPr>
        </p:nvSpPr>
        <p:spPr>
          <a:xfrm>
            <a:off x="634194" y="2499667"/>
            <a:ext cx="2904716" cy="1962124"/>
          </a:xfrm>
        </p:spPr>
        <p:txBody>
          <a:bodyPr anchor="t">
            <a:normAutofit/>
          </a:bodyPr>
          <a:lstStyle>
            <a:lvl1pPr marL="0" indent="0" algn="l">
              <a:buNone/>
              <a:defRPr sz="2800" b="1" i="0" baseline="0">
                <a:solidFill>
                  <a:schemeClr val="bg1"/>
                </a:solidFill>
                <a:latin typeface="Calibri" panose="020F0502020204030204" pitchFamily="34" charset="0"/>
                <a:cs typeface="Calibri" panose="020F0502020204030204" pitchFamily="34" charset="0"/>
              </a:defRPr>
            </a:lvl1pPr>
          </a:lstStyle>
          <a:p>
            <a:pPr lvl="0"/>
            <a:r>
              <a:rPr lang="en-US"/>
              <a:t>HEADING</a:t>
            </a:r>
          </a:p>
        </p:txBody>
      </p:sp>
      <p:sp>
        <p:nvSpPr>
          <p:cNvPr id="19" name="Text Placeholder 23">
            <a:extLst>
              <a:ext uri="{FF2B5EF4-FFF2-40B4-BE49-F238E27FC236}">
                <a16:creationId xmlns:a16="http://schemas.microsoft.com/office/drawing/2014/main" id="{45D1024C-35E5-E546-AEB8-73C59928866A}"/>
              </a:ext>
            </a:extLst>
          </p:cNvPr>
          <p:cNvSpPr>
            <a:spLocks noGrp="1"/>
          </p:cNvSpPr>
          <p:nvPr>
            <p:ph type="body" sz="quarter" idx="45" hasCustomPrompt="1"/>
          </p:nvPr>
        </p:nvSpPr>
        <p:spPr>
          <a:xfrm>
            <a:off x="634193" y="5011616"/>
            <a:ext cx="6762176" cy="2023455"/>
          </a:xfrm>
        </p:spPr>
        <p:txBody>
          <a:bodyPr numCol="2" spcCol="216000" anchor="t">
            <a:normAutofit/>
          </a:bodyPr>
          <a:lstStyle>
            <a:lvl1pPr marL="0" indent="0" algn="l">
              <a:buNone/>
              <a:defRPr sz="1100" b="0" i="0" baseline="0">
                <a:solidFill>
                  <a:schemeClr val="bg1"/>
                </a:solidFill>
                <a:latin typeface="Calibri" panose="020F0502020204030204" pitchFamily="34" charset="0"/>
                <a:cs typeface="Calibri" panose="020F0502020204030204" pitchFamily="34" charset="0"/>
              </a:defRPr>
            </a:lvl1pPr>
          </a:lstStyle>
          <a:p>
            <a:pPr lvl="0"/>
            <a:r>
              <a:rPr lang="en-US"/>
              <a:t>Click to type (2 </a:t>
            </a:r>
            <a:r>
              <a:rPr lang="en-US" err="1"/>
              <a:t>colum</a:t>
            </a:r>
            <a:r>
              <a:rPr lang="en-US"/>
              <a:t>)</a:t>
            </a:r>
          </a:p>
        </p:txBody>
      </p:sp>
      <p:sp>
        <p:nvSpPr>
          <p:cNvPr id="140" name="Rectangle 139">
            <a:extLst>
              <a:ext uri="{FF2B5EF4-FFF2-40B4-BE49-F238E27FC236}">
                <a16:creationId xmlns:a16="http://schemas.microsoft.com/office/drawing/2014/main" id="{5382A41C-7D44-E844-9E08-ED01E2522DC6}"/>
              </a:ext>
            </a:extLst>
          </p:cNvPr>
          <p:cNvSpPr/>
          <p:nvPr userDrawn="1"/>
        </p:nvSpPr>
        <p:spPr>
          <a:xfrm>
            <a:off x="-2180790" y="-4340747"/>
            <a:ext cx="10711460" cy="43603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8"/>
          </a:p>
        </p:txBody>
      </p:sp>
      <p:sp>
        <p:nvSpPr>
          <p:cNvPr id="164" name="Rectangle 163">
            <a:extLst>
              <a:ext uri="{FF2B5EF4-FFF2-40B4-BE49-F238E27FC236}">
                <a16:creationId xmlns:a16="http://schemas.microsoft.com/office/drawing/2014/main" id="{7151430B-9B85-6B4C-9E27-DC209B5B3400}"/>
              </a:ext>
            </a:extLst>
          </p:cNvPr>
          <p:cNvSpPr/>
          <p:nvPr userDrawn="1"/>
        </p:nvSpPr>
        <p:spPr>
          <a:xfrm>
            <a:off x="-7147374" y="-334107"/>
            <a:ext cx="3780692" cy="1124182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8"/>
          </a:p>
        </p:txBody>
      </p:sp>
      <p:sp>
        <p:nvSpPr>
          <p:cNvPr id="165" name="Rectangle 164">
            <a:extLst>
              <a:ext uri="{FF2B5EF4-FFF2-40B4-BE49-F238E27FC236}">
                <a16:creationId xmlns:a16="http://schemas.microsoft.com/office/drawing/2014/main" id="{42E66AE7-C7B9-7B47-AF48-DA14B6DBEA11}"/>
              </a:ext>
            </a:extLst>
          </p:cNvPr>
          <p:cNvSpPr/>
          <p:nvPr userDrawn="1"/>
        </p:nvSpPr>
        <p:spPr>
          <a:xfrm>
            <a:off x="-2257204" y="-4341835"/>
            <a:ext cx="10711460" cy="43603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8"/>
          </a:p>
        </p:txBody>
      </p:sp>
      <p:grpSp>
        <p:nvGrpSpPr>
          <p:cNvPr id="56" name="Group 55">
            <a:extLst>
              <a:ext uri="{FF2B5EF4-FFF2-40B4-BE49-F238E27FC236}">
                <a16:creationId xmlns:a16="http://schemas.microsoft.com/office/drawing/2014/main" id="{C22092F3-3771-3F48-98B8-9EE5D3449C0B}"/>
              </a:ext>
            </a:extLst>
          </p:cNvPr>
          <p:cNvGrpSpPr/>
          <p:nvPr userDrawn="1"/>
        </p:nvGrpSpPr>
        <p:grpSpPr>
          <a:xfrm rot="10800000" flipH="1">
            <a:off x="4939977" y="6937"/>
            <a:ext cx="5485294" cy="3511800"/>
            <a:chOff x="462852" y="6262559"/>
            <a:chExt cx="7427050" cy="4695910"/>
          </a:xfrm>
          <a:solidFill>
            <a:srgbClr val="EE5650"/>
          </a:solidFill>
        </p:grpSpPr>
        <p:sp>
          <p:nvSpPr>
            <p:cNvPr id="58" name="Freeform 57">
              <a:extLst>
                <a:ext uri="{FF2B5EF4-FFF2-40B4-BE49-F238E27FC236}">
                  <a16:creationId xmlns:a16="http://schemas.microsoft.com/office/drawing/2014/main" id="{1346917A-BD54-9B49-949D-907669BE915D}"/>
                </a:ext>
              </a:extLst>
            </p:cNvPr>
            <p:cNvSpPr/>
            <p:nvPr/>
          </p:nvSpPr>
          <p:spPr>
            <a:xfrm>
              <a:off x="462852" y="6313468"/>
              <a:ext cx="7427050" cy="4645001"/>
            </a:xfrm>
            <a:custGeom>
              <a:avLst/>
              <a:gdLst>
                <a:gd name="connsiteX0" fmla="*/ 3495813 w 3686904"/>
                <a:gd name="connsiteY0" fmla="*/ 1441539 h 2305851"/>
                <a:gd name="connsiteX1" fmla="*/ 2186257 w 3686904"/>
                <a:gd name="connsiteY1" fmla="*/ 899740 h 2305851"/>
                <a:gd name="connsiteX2" fmla="*/ 1955482 w 3686904"/>
                <a:gd name="connsiteY2" fmla="*/ 0 h 2305851"/>
                <a:gd name="connsiteX3" fmla="*/ 1481111 w 3686904"/>
                <a:gd name="connsiteY3" fmla="*/ 350001 h 2305851"/>
                <a:gd name="connsiteX4" fmla="*/ 852891 w 3686904"/>
                <a:gd name="connsiteY4" fmla="*/ 1233249 h 2305851"/>
                <a:gd name="connsiteX5" fmla="*/ 231386 w 3686904"/>
                <a:gd name="connsiteY5" fmla="*/ 1430544 h 2305851"/>
                <a:gd name="connsiteX6" fmla="*/ 0 w 3686904"/>
                <a:gd name="connsiteY6" fmla="*/ 2305852 h 2305851"/>
                <a:gd name="connsiteX7" fmla="*/ 3686905 w 3686904"/>
                <a:gd name="connsiteY7" fmla="*/ 2305852 h 2305851"/>
                <a:gd name="connsiteX8" fmla="*/ 3686905 w 3686904"/>
                <a:gd name="connsiteY8" fmla="*/ 2026706 h 2305851"/>
                <a:gd name="connsiteX9" fmla="*/ 3511687 w 3686904"/>
                <a:gd name="connsiteY9" fmla="*/ 1481853 h 2305851"/>
                <a:gd name="connsiteX10" fmla="*/ 3495813 w 3686904"/>
                <a:gd name="connsiteY10" fmla="*/ 1441539 h 230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86904" h="2305851">
                  <a:moveTo>
                    <a:pt x="3495813" y="1441539"/>
                  </a:moveTo>
                  <a:cubicBezTo>
                    <a:pt x="3001296" y="1478188"/>
                    <a:pt x="2483579" y="1278450"/>
                    <a:pt x="2186257" y="899740"/>
                  </a:cubicBezTo>
                  <a:cubicBezTo>
                    <a:pt x="2049501" y="725656"/>
                    <a:pt x="1975019" y="412305"/>
                    <a:pt x="1955482" y="0"/>
                  </a:cubicBezTo>
                  <a:cubicBezTo>
                    <a:pt x="1782706" y="47644"/>
                    <a:pt x="1617867" y="161257"/>
                    <a:pt x="1481111" y="350001"/>
                  </a:cubicBezTo>
                  <a:cubicBezTo>
                    <a:pt x="1267431" y="644417"/>
                    <a:pt x="1117244" y="1108641"/>
                    <a:pt x="852891" y="1233249"/>
                  </a:cubicBezTo>
                  <a:cubicBezTo>
                    <a:pt x="646536" y="1330370"/>
                    <a:pt x="406603" y="1220422"/>
                    <a:pt x="231386" y="1430544"/>
                  </a:cubicBezTo>
                  <a:cubicBezTo>
                    <a:pt x="26252" y="1677316"/>
                    <a:pt x="23810" y="1976008"/>
                    <a:pt x="0" y="2305852"/>
                  </a:cubicBezTo>
                  <a:lnTo>
                    <a:pt x="3686905" y="2305852"/>
                  </a:lnTo>
                  <a:lnTo>
                    <a:pt x="3686905" y="2026706"/>
                  </a:lnTo>
                  <a:cubicBezTo>
                    <a:pt x="3636232" y="1837962"/>
                    <a:pt x="3577012" y="1655327"/>
                    <a:pt x="3511687" y="1481853"/>
                  </a:cubicBezTo>
                  <a:cubicBezTo>
                    <a:pt x="3506803" y="1469026"/>
                    <a:pt x="3501308" y="1454977"/>
                    <a:pt x="3495813" y="1441539"/>
                  </a:cubicBezTo>
                  <a:close/>
                </a:path>
              </a:pathLst>
            </a:custGeom>
            <a:grpFill/>
            <a:ln w="6105" cap="flat">
              <a:noFill/>
              <a:prstDash val="solid"/>
              <a:miter/>
            </a:ln>
          </p:spPr>
          <p:txBody>
            <a:bodyPr rtlCol="0" anchor="ctr"/>
            <a:lstStyle/>
            <a:p>
              <a:endParaRPr lang="en-US" sz="1758"/>
            </a:p>
          </p:txBody>
        </p:sp>
        <p:sp>
          <p:nvSpPr>
            <p:cNvPr id="59" name="Freeform 58">
              <a:extLst>
                <a:ext uri="{FF2B5EF4-FFF2-40B4-BE49-F238E27FC236}">
                  <a16:creationId xmlns:a16="http://schemas.microsoft.com/office/drawing/2014/main" id="{BC2933C9-877B-7440-9068-3BB9EFD1E360}"/>
                </a:ext>
              </a:extLst>
            </p:cNvPr>
            <p:cNvSpPr/>
            <p:nvPr/>
          </p:nvSpPr>
          <p:spPr>
            <a:xfrm>
              <a:off x="4400824" y="6262559"/>
              <a:ext cx="3104134" cy="2963442"/>
            </a:xfrm>
            <a:custGeom>
              <a:avLst/>
              <a:gdLst>
                <a:gd name="connsiteX0" fmla="*/ 1540942 w 1540941"/>
                <a:gd name="connsiteY0" fmla="*/ 1466811 h 1471099"/>
                <a:gd name="connsiteX1" fmla="*/ 669736 w 1540941"/>
                <a:gd name="connsiteY1" fmla="*/ 158431 h 1471099"/>
                <a:gd name="connsiteX2" fmla="*/ 0 w 1540941"/>
                <a:gd name="connsiteY2" fmla="*/ 25272 h 1471099"/>
                <a:gd name="connsiteX3" fmla="*/ 230775 w 1540941"/>
                <a:gd name="connsiteY3" fmla="*/ 925012 h 1471099"/>
                <a:gd name="connsiteX4" fmla="*/ 1540942 w 1540941"/>
                <a:gd name="connsiteY4" fmla="*/ 1466811 h 1471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941" h="1471099">
                  <a:moveTo>
                    <a:pt x="1540942" y="1466811"/>
                  </a:moveTo>
                  <a:cubicBezTo>
                    <a:pt x="1324819" y="905465"/>
                    <a:pt x="1034214" y="408256"/>
                    <a:pt x="669736" y="158431"/>
                  </a:cubicBezTo>
                  <a:cubicBezTo>
                    <a:pt x="459719" y="14276"/>
                    <a:pt x="222838" y="-35200"/>
                    <a:pt x="0" y="25272"/>
                  </a:cubicBezTo>
                  <a:cubicBezTo>
                    <a:pt x="20147" y="437576"/>
                    <a:pt x="94020" y="750317"/>
                    <a:pt x="230775" y="925012"/>
                  </a:cubicBezTo>
                  <a:cubicBezTo>
                    <a:pt x="529318" y="1303721"/>
                    <a:pt x="1047035" y="1503460"/>
                    <a:pt x="1540942" y="1466811"/>
                  </a:cubicBezTo>
                  <a:close/>
                </a:path>
              </a:pathLst>
            </a:custGeom>
            <a:grpFill/>
            <a:ln w="6105" cap="flat">
              <a:noFill/>
              <a:prstDash val="solid"/>
              <a:miter/>
            </a:ln>
          </p:spPr>
          <p:txBody>
            <a:bodyPr rtlCol="0" anchor="ctr"/>
            <a:lstStyle/>
            <a:p>
              <a:endParaRPr lang="en-US" sz="1758"/>
            </a:p>
          </p:txBody>
        </p:sp>
      </p:grpSp>
      <p:pic>
        <p:nvPicPr>
          <p:cNvPr id="60" name="Graphic 59">
            <a:extLst>
              <a:ext uri="{FF2B5EF4-FFF2-40B4-BE49-F238E27FC236}">
                <a16:creationId xmlns:a16="http://schemas.microsoft.com/office/drawing/2014/main" id="{84F8673A-5566-7C47-9CAE-5CDACB5C9F1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9196" t="46643" r="11312" b="16009"/>
          <a:stretch/>
        </p:blipFill>
        <p:spPr>
          <a:xfrm rot="16200000">
            <a:off x="3043211" y="-1495176"/>
            <a:ext cx="3535686" cy="3652035"/>
          </a:xfrm>
          <a:prstGeom prst="rect">
            <a:avLst/>
          </a:prstGeom>
        </p:spPr>
      </p:pic>
      <p:sp>
        <p:nvSpPr>
          <p:cNvPr id="2" name="Rectangle 1">
            <a:extLst>
              <a:ext uri="{FF2B5EF4-FFF2-40B4-BE49-F238E27FC236}">
                <a16:creationId xmlns:a16="http://schemas.microsoft.com/office/drawing/2014/main" id="{B8DE758D-18A3-324D-A719-F7889E075186}"/>
              </a:ext>
            </a:extLst>
          </p:cNvPr>
          <p:cNvSpPr/>
          <p:nvPr userDrawn="1"/>
        </p:nvSpPr>
        <p:spPr>
          <a:xfrm>
            <a:off x="7787613" y="-484852"/>
            <a:ext cx="2985376" cy="1169510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8"/>
          </a:p>
        </p:txBody>
      </p:sp>
      <p:sp>
        <p:nvSpPr>
          <p:cNvPr id="62" name="Rectangle 61">
            <a:extLst>
              <a:ext uri="{FF2B5EF4-FFF2-40B4-BE49-F238E27FC236}">
                <a16:creationId xmlns:a16="http://schemas.microsoft.com/office/drawing/2014/main" id="{F55FA5B0-45CA-0B40-8FA0-ECF1497323BF}"/>
              </a:ext>
            </a:extLst>
          </p:cNvPr>
          <p:cNvSpPr/>
          <p:nvPr userDrawn="1"/>
        </p:nvSpPr>
        <p:spPr>
          <a:xfrm>
            <a:off x="-149914" y="-3205786"/>
            <a:ext cx="10922902" cy="320925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8"/>
          </a:p>
        </p:txBody>
      </p:sp>
      <p:cxnSp>
        <p:nvCxnSpPr>
          <p:cNvPr id="63" name="Straight Connector 62">
            <a:extLst>
              <a:ext uri="{FF2B5EF4-FFF2-40B4-BE49-F238E27FC236}">
                <a16:creationId xmlns:a16="http://schemas.microsoft.com/office/drawing/2014/main" id="{FF7C7515-E626-2C4E-93E8-8ACF35BBFD1A}"/>
              </a:ext>
            </a:extLst>
          </p:cNvPr>
          <p:cNvCxnSpPr/>
          <p:nvPr userDrawn="1"/>
        </p:nvCxnSpPr>
        <p:spPr>
          <a:xfrm>
            <a:off x="7347626" y="10326976"/>
            <a:ext cx="265889" cy="0"/>
          </a:xfrm>
          <a:prstGeom prst="line">
            <a:avLst/>
          </a:prstGeom>
          <a:ln>
            <a:solidFill>
              <a:srgbClr val="FDBD37"/>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DFC0776B-5C17-804A-B2C3-59A0FD511C1D}"/>
              </a:ext>
            </a:extLst>
          </p:cNvPr>
          <p:cNvSpPr txBox="1"/>
          <p:nvPr userDrawn="1"/>
        </p:nvSpPr>
        <p:spPr>
          <a:xfrm rot="16200000">
            <a:off x="6150697" y="8844053"/>
            <a:ext cx="2687307" cy="205768"/>
          </a:xfrm>
          <a:prstGeom prst="rect">
            <a:avLst/>
          </a:prstGeom>
          <a:noFill/>
        </p:spPr>
        <p:txBody>
          <a:bodyPr wrap="square" rtlCol="0">
            <a:spAutoFit/>
          </a:bodyPr>
          <a:lstStyle/>
          <a:p>
            <a:r>
              <a:rPr lang="en-US" sz="700" b="0" spc="300">
                <a:solidFill>
                  <a:schemeClr val="bg1"/>
                </a:solidFill>
              </a:rPr>
              <a:t>CIRCULAR CREATIVES</a:t>
            </a:r>
          </a:p>
        </p:txBody>
      </p:sp>
      <p:sp>
        <p:nvSpPr>
          <p:cNvPr id="84" name="Slide Number Placeholder 5">
            <a:extLst>
              <a:ext uri="{FF2B5EF4-FFF2-40B4-BE49-F238E27FC236}">
                <a16:creationId xmlns:a16="http://schemas.microsoft.com/office/drawing/2014/main" id="{14C574FE-31A6-CC4A-A8FB-C19091D56ACE}"/>
              </a:ext>
            </a:extLst>
          </p:cNvPr>
          <p:cNvSpPr>
            <a:spLocks noGrp="1"/>
          </p:cNvSpPr>
          <p:nvPr>
            <p:ph type="sldNum" sz="quarter" idx="4"/>
          </p:nvPr>
        </p:nvSpPr>
        <p:spPr>
          <a:xfrm>
            <a:off x="7281511" y="10353162"/>
            <a:ext cx="372588" cy="363596"/>
          </a:xfrm>
          <a:prstGeom prst="rect">
            <a:avLst/>
          </a:prstGeom>
        </p:spPr>
        <p:txBody>
          <a:bodyPr vert="horz" lIns="91440" tIns="45720" rIns="91440" bIns="45720" rtlCol="0" anchor="ctr"/>
          <a:lstStyle>
            <a:lvl1pPr algn="r">
              <a:defRPr sz="900">
                <a:solidFill>
                  <a:schemeClr val="bg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432672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creen Preview">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B9BC7FCA-A4D2-F944-BE37-B4FE2D848EBA}"/>
              </a:ext>
            </a:extLst>
          </p:cNvPr>
          <p:cNvGrpSpPr/>
          <p:nvPr userDrawn="1"/>
        </p:nvGrpSpPr>
        <p:grpSpPr>
          <a:xfrm rot="16200000">
            <a:off x="1132810" y="-1147821"/>
            <a:ext cx="5495286" cy="7760908"/>
            <a:chOff x="462852" y="580736"/>
            <a:chExt cx="7440579" cy="10377733"/>
          </a:xfrm>
        </p:grpSpPr>
        <p:sp>
          <p:nvSpPr>
            <p:cNvPr id="56" name="Freeform 55">
              <a:extLst>
                <a:ext uri="{FF2B5EF4-FFF2-40B4-BE49-F238E27FC236}">
                  <a16:creationId xmlns:a16="http://schemas.microsoft.com/office/drawing/2014/main" id="{484A4DAB-1A6A-AC44-849D-C7F10E2CBB4E}"/>
                </a:ext>
              </a:extLst>
            </p:cNvPr>
            <p:cNvSpPr/>
            <p:nvPr/>
          </p:nvSpPr>
          <p:spPr>
            <a:xfrm>
              <a:off x="4389531" y="580736"/>
              <a:ext cx="3513900" cy="8636628"/>
            </a:xfrm>
            <a:custGeom>
              <a:avLst/>
              <a:gdLst>
                <a:gd name="connsiteX0" fmla="*/ 675343 w 1744355"/>
                <a:gd name="connsiteY0" fmla="*/ 2978977 h 4287357"/>
                <a:gd name="connsiteX1" fmla="*/ 1546549 w 1744355"/>
                <a:gd name="connsiteY1" fmla="*/ 4287358 h 4287357"/>
                <a:gd name="connsiteX2" fmla="*/ 1744356 w 1744355"/>
                <a:gd name="connsiteY2" fmla="*/ 4259260 h 4287357"/>
                <a:gd name="connsiteX3" fmla="*/ 1741303 w 1744355"/>
                <a:gd name="connsiteY3" fmla="*/ 0 h 4287357"/>
                <a:gd name="connsiteX4" fmla="*/ 346885 w 1744355"/>
                <a:gd name="connsiteY4" fmla="*/ 15271 h 4287357"/>
                <a:gd name="connsiteX5" fmla="*/ 5607 w 1744355"/>
                <a:gd name="connsiteY5" fmla="*/ 2846429 h 4287357"/>
                <a:gd name="connsiteX6" fmla="*/ 675343 w 1744355"/>
                <a:gd name="connsiteY6" fmla="*/ 2978977 h 4287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4355" h="4287357">
                  <a:moveTo>
                    <a:pt x="675343" y="2978977"/>
                  </a:moveTo>
                  <a:cubicBezTo>
                    <a:pt x="1039820" y="3228803"/>
                    <a:pt x="1330426" y="3726012"/>
                    <a:pt x="1546549" y="4287358"/>
                  </a:cubicBezTo>
                  <a:cubicBezTo>
                    <a:pt x="1613095" y="4282471"/>
                    <a:pt x="1679031" y="4273308"/>
                    <a:pt x="1744356" y="4259260"/>
                  </a:cubicBezTo>
                  <a:lnTo>
                    <a:pt x="1741303" y="0"/>
                  </a:lnTo>
                  <a:lnTo>
                    <a:pt x="346885" y="15271"/>
                  </a:lnTo>
                  <a:cubicBezTo>
                    <a:pt x="99626" y="1117193"/>
                    <a:pt x="-29193" y="2130546"/>
                    <a:pt x="5607" y="2846429"/>
                  </a:cubicBezTo>
                  <a:cubicBezTo>
                    <a:pt x="228445" y="2785347"/>
                    <a:pt x="465325" y="2834823"/>
                    <a:pt x="675343" y="2978977"/>
                  </a:cubicBezTo>
                  <a:close/>
                </a:path>
              </a:pathLst>
            </a:custGeom>
            <a:solidFill>
              <a:srgbClr val="EF5751"/>
            </a:solidFill>
            <a:ln w="6105" cap="flat">
              <a:noFill/>
              <a:prstDash val="solid"/>
              <a:miter/>
            </a:ln>
          </p:spPr>
          <p:txBody>
            <a:bodyPr rtlCol="0" anchor="ctr"/>
            <a:lstStyle/>
            <a:p>
              <a:endParaRPr lang="en-US" sz="1758"/>
            </a:p>
          </p:txBody>
        </p:sp>
        <p:sp>
          <p:nvSpPr>
            <p:cNvPr id="57" name="Freeform 56">
              <a:extLst>
                <a:ext uri="{FF2B5EF4-FFF2-40B4-BE49-F238E27FC236}">
                  <a16:creationId xmlns:a16="http://schemas.microsoft.com/office/drawing/2014/main" id="{0FE2F31E-345E-CE43-8BE3-EE0F3F4A2823}"/>
                </a:ext>
              </a:extLst>
            </p:cNvPr>
            <p:cNvSpPr/>
            <p:nvPr/>
          </p:nvSpPr>
          <p:spPr>
            <a:xfrm>
              <a:off x="462852" y="6313468"/>
              <a:ext cx="7427050" cy="4645001"/>
            </a:xfrm>
            <a:custGeom>
              <a:avLst/>
              <a:gdLst>
                <a:gd name="connsiteX0" fmla="*/ 3495813 w 3686904"/>
                <a:gd name="connsiteY0" fmla="*/ 1441539 h 2305851"/>
                <a:gd name="connsiteX1" fmla="*/ 2186257 w 3686904"/>
                <a:gd name="connsiteY1" fmla="*/ 899740 h 2305851"/>
                <a:gd name="connsiteX2" fmla="*/ 1955482 w 3686904"/>
                <a:gd name="connsiteY2" fmla="*/ 0 h 2305851"/>
                <a:gd name="connsiteX3" fmla="*/ 1481111 w 3686904"/>
                <a:gd name="connsiteY3" fmla="*/ 350001 h 2305851"/>
                <a:gd name="connsiteX4" fmla="*/ 852891 w 3686904"/>
                <a:gd name="connsiteY4" fmla="*/ 1233249 h 2305851"/>
                <a:gd name="connsiteX5" fmla="*/ 231386 w 3686904"/>
                <a:gd name="connsiteY5" fmla="*/ 1430544 h 2305851"/>
                <a:gd name="connsiteX6" fmla="*/ 0 w 3686904"/>
                <a:gd name="connsiteY6" fmla="*/ 2305852 h 2305851"/>
                <a:gd name="connsiteX7" fmla="*/ 3686905 w 3686904"/>
                <a:gd name="connsiteY7" fmla="*/ 2305852 h 2305851"/>
                <a:gd name="connsiteX8" fmla="*/ 3686905 w 3686904"/>
                <a:gd name="connsiteY8" fmla="*/ 2026706 h 2305851"/>
                <a:gd name="connsiteX9" fmla="*/ 3511687 w 3686904"/>
                <a:gd name="connsiteY9" fmla="*/ 1481853 h 2305851"/>
                <a:gd name="connsiteX10" fmla="*/ 3495813 w 3686904"/>
                <a:gd name="connsiteY10" fmla="*/ 1441539 h 230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86904" h="2305851">
                  <a:moveTo>
                    <a:pt x="3495813" y="1441539"/>
                  </a:moveTo>
                  <a:cubicBezTo>
                    <a:pt x="3001296" y="1478188"/>
                    <a:pt x="2483579" y="1278450"/>
                    <a:pt x="2186257" y="899740"/>
                  </a:cubicBezTo>
                  <a:cubicBezTo>
                    <a:pt x="2049501" y="725656"/>
                    <a:pt x="1975019" y="412305"/>
                    <a:pt x="1955482" y="0"/>
                  </a:cubicBezTo>
                  <a:cubicBezTo>
                    <a:pt x="1782706" y="47644"/>
                    <a:pt x="1617867" y="161257"/>
                    <a:pt x="1481111" y="350001"/>
                  </a:cubicBezTo>
                  <a:cubicBezTo>
                    <a:pt x="1267431" y="644417"/>
                    <a:pt x="1117244" y="1108641"/>
                    <a:pt x="852891" y="1233249"/>
                  </a:cubicBezTo>
                  <a:cubicBezTo>
                    <a:pt x="646536" y="1330370"/>
                    <a:pt x="406603" y="1220422"/>
                    <a:pt x="231386" y="1430544"/>
                  </a:cubicBezTo>
                  <a:cubicBezTo>
                    <a:pt x="26252" y="1677316"/>
                    <a:pt x="23810" y="1976008"/>
                    <a:pt x="0" y="2305852"/>
                  </a:cubicBezTo>
                  <a:lnTo>
                    <a:pt x="3686905" y="2305852"/>
                  </a:lnTo>
                  <a:lnTo>
                    <a:pt x="3686905" y="2026706"/>
                  </a:lnTo>
                  <a:cubicBezTo>
                    <a:pt x="3636232" y="1837962"/>
                    <a:pt x="3577012" y="1655327"/>
                    <a:pt x="3511687" y="1481853"/>
                  </a:cubicBezTo>
                  <a:cubicBezTo>
                    <a:pt x="3506803" y="1469026"/>
                    <a:pt x="3501308" y="1454977"/>
                    <a:pt x="3495813" y="1441539"/>
                  </a:cubicBezTo>
                  <a:close/>
                </a:path>
              </a:pathLst>
            </a:custGeom>
            <a:solidFill>
              <a:srgbClr val="3850A3"/>
            </a:solidFill>
            <a:ln w="6105" cap="flat">
              <a:noFill/>
              <a:prstDash val="solid"/>
              <a:miter/>
            </a:ln>
          </p:spPr>
          <p:txBody>
            <a:bodyPr rtlCol="0" anchor="ctr"/>
            <a:lstStyle/>
            <a:p>
              <a:endParaRPr lang="en-US" sz="1758"/>
            </a:p>
          </p:txBody>
        </p:sp>
        <p:sp>
          <p:nvSpPr>
            <p:cNvPr id="58" name="Freeform 57">
              <a:extLst>
                <a:ext uri="{FF2B5EF4-FFF2-40B4-BE49-F238E27FC236}">
                  <a16:creationId xmlns:a16="http://schemas.microsoft.com/office/drawing/2014/main" id="{4EF4506F-8890-CC4E-BF16-E018AD0517F3}"/>
                </a:ext>
              </a:extLst>
            </p:cNvPr>
            <p:cNvSpPr/>
            <p:nvPr/>
          </p:nvSpPr>
          <p:spPr>
            <a:xfrm>
              <a:off x="4400824" y="6262559"/>
              <a:ext cx="3104134" cy="2963442"/>
            </a:xfrm>
            <a:custGeom>
              <a:avLst/>
              <a:gdLst>
                <a:gd name="connsiteX0" fmla="*/ 1540942 w 1540941"/>
                <a:gd name="connsiteY0" fmla="*/ 1466811 h 1471099"/>
                <a:gd name="connsiteX1" fmla="*/ 669736 w 1540941"/>
                <a:gd name="connsiteY1" fmla="*/ 158431 h 1471099"/>
                <a:gd name="connsiteX2" fmla="*/ 0 w 1540941"/>
                <a:gd name="connsiteY2" fmla="*/ 25272 h 1471099"/>
                <a:gd name="connsiteX3" fmla="*/ 230775 w 1540941"/>
                <a:gd name="connsiteY3" fmla="*/ 925012 h 1471099"/>
                <a:gd name="connsiteX4" fmla="*/ 1540942 w 1540941"/>
                <a:gd name="connsiteY4" fmla="*/ 1466811 h 1471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941" h="1471099">
                  <a:moveTo>
                    <a:pt x="1540942" y="1466811"/>
                  </a:moveTo>
                  <a:cubicBezTo>
                    <a:pt x="1324819" y="905465"/>
                    <a:pt x="1034214" y="408256"/>
                    <a:pt x="669736" y="158431"/>
                  </a:cubicBezTo>
                  <a:cubicBezTo>
                    <a:pt x="459719" y="14276"/>
                    <a:pt x="222838" y="-35200"/>
                    <a:pt x="0" y="25272"/>
                  </a:cubicBezTo>
                  <a:cubicBezTo>
                    <a:pt x="20147" y="437576"/>
                    <a:pt x="94020" y="750317"/>
                    <a:pt x="230775" y="925012"/>
                  </a:cubicBezTo>
                  <a:cubicBezTo>
                    <a:pt x="529318" y="1303721"/>
                    <a:pt x="1047035" y="1503460"/>
                    <a:pt x="1540942" y="1466811"/>
                  </a:cubicBezTo>
                  <a:close/>
                </a:path>
              </a:pathLst>
            </a:custGeom>
            <a:solidFill>
              <a:srgbClr val="4C3A55"/>
            </a:solidFill>
            <a:ln w="6105" cap="flat">
              <a:noFill/>
              <a:prstDash val="solid"/>
              <a:miter/>
            </a:ln>
          </p:spPr>
          <p:txBody>
            <a:bodyPr rtlCol="0" anchor="ctr"/>
            <a:lstStyle/>
            <a:p>
              <a:endParaRPr lang="en-US" sz="1758"/>
            </a:p>
          </p:txBody>
        </p:sp>
      </p:grpSp>
      <p:pic>
        <p:nvPicPr>
          <p:cNvPr id="59" name="Graphic 58">
            <a:extLst>
              <a:ext uri="{FF2B5EF4-FFF2-40B4-BE49-F238E27FC236}">
                <a16:creationId xmlns:a16="http://schemas.microsoft.com/office/drawing/2014/main" id="{1F9068E9-C3CA-AC42-A5A8-1D8A3163907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9196" t="46643" r="11312" b="16009"/>
          <a:stretch/>
        </p:blipFill>
        <p:spPr>
          <a:xfrm rot="16200000">
            <a:off x="449334" y="116929"/>
            <a:ext cx="3535686" cy="3652035"/>
          </a:xfrm>
          <a:prstGeom prst="rect">
            <a:avLst/>
          </a:prstGeom>
        </p:spPr>
      </p:pic>
      <p:sp>
        <p:nvSpPr>
          <p:cNvPr id="28" name="Freeform 27">
            <a:extLst>
              <a:ext uri="{FF2B5EF4-FFF2-40B4-BE49-F238E27FC236}">
                <a16:creationId xmlns:a16="http://schemas.microsoft.com/office/drawing/2014/main" id="{4AD2562E-C49A-5648-B722-31A75688E034}"/>
              </a:ext>
            </a:extLst>
          </p:cNvPr>
          <p:cNvSpPr/>
          <p:nvPr userDrawn="1"/>
        </p:nvSpPr>
        <p:spPr>
          <a:xfrm>
            <a:off x="6703493" y="9526462"/>
            <a:ext cx="1392572" cy="67184"/>
          </a:xfrm>
          <a:custGeom>
            <a:avLst/>
            <a:gdLst>
              <a:gd name="connsiteX0" fmla="*/ 226252 w 472886"/>
              <a:gd name="connsiteY0" fmla="*/ 2794 h 22814"/>
              <a:gd name="connsiteX1" fmla="*/ 226252 w 472886"/>
              <a:gd name="connsiteY1" fmla="*/ 11226 h 22814"/>
              <a:gd name="connsiteX2" fmla="*/ 233597 w 472886"/>
              <a:gd name="connsiteY2" fmla="*/ 11226 h 22814"/>
              <a:gd name="connsiteX3" fmla="*/ 235305 w 472886"/>
              <a:gd name="connsiteY3" fmla="*/ 10605 h 22814"/>
              <a:gd name="connsiteX4" fmla="*/ 236649 w 472886"/>
              <a:gd name="connsiteY4" fmla="*/ 9002 h 22814"/>
              <a:gd name="connsiteX5" fmla="*/ 237167 w 472886"/>
              <a:gd name="connsiteY5" fmla="*/ 6674 h 22814"/>
              <a:gd name="connsiteX6" fmla="*/ 236132 w 472886"/>
              <a:gd name="connsiteY6" fmla="*/ 3880 h 22814"/>
              <a:gd name="connsiteX7" fmla="*/ 233442 w 472886"/>
              <a:gd name="connsiteY7" fmla="*/ 2794 h 22814"/>
              <a:gd name="connsiteX8" fmla="*/ 41588 w 472886"/>
              <a:gd name="connsiteY8" fmla="*/ 2794 h 22814"/>
              <a:gd name="connsiteX9" fmla="*/ 41588 w 472886"/>
              <a:gd name="connsiteY9" fmla="*/ 11226 h 22814"/>
              <a:gd name="connsiteX10" fmla="*/ 48933 w 472886"/>
              <a:gd name="connsiteY10" fmla="*/ 11226 h 22814"/>
              <a:gd name="connsiteX11" fmla="*/ 50640 w 472886"/>
              <a:gd name="connsiteY11" fmla="*/ 10605 h 22814"/>
              <a:gd name="connsiteX12" fmla="*/ 51985 w 472886"/>
              <a:gd name="connsiteY12" fmla="*/ 9002 h 22814"/>
              <a:gd name="connsiteX13" fmla="*/ 52502 w 472886"/>
              <a:gd name="connsiteY13" fmla="*/ 6674 h 22814"/>
              <a:gd name="connsiteX14" fmla="*/ 51468 w 472886"/>
              <a:gd name="connsiteY14" fmla="*/ 3880 h 22814"/>
              <a:gd name="connsiteX15" fmla="*/ 48778 w 472886"/>
              <a:gd name="connsiteY15" fmla="*/ 2794 h 22814"/>
              <a:gd name="connsiteX16" fmla="*/ 345483 w 472886"/>
              <a:gd name="connsiteY16" fmla="*/ 2225 h 22814"/>
              <a:gd name="connsiteX17" fmla="*/ 345483 w 472886"/>
              <a:gd name="connsiteY17" fmla="*/ 11278 h 22814"/>
              <a:gd name="connsiteX18" fmla="*/ 353087 w 472886"/>
              <a:gd name="connsiteY18" fmla="*/ 11278 h 22814"/>
              <a:gd name="connsiteX19" fmla="*/ 355052 w 472886"/>
              <a:gd name="connsiteY19" fmla="*/ 10605 h 22814"/>
              <a:gd name="connsiteX20" fmla="*/ 356604 w 472886"/>
              <a:gd name="connsiteY20" fmla="*/ 8898 h 22814"/>
              <a:gd name="connsiteX21" fmla="*/ 357173 w 472886"/>
              <a:gd name="connsiteY21" fmla="*/ 6415 h 22814"/>
              <a:gd name="connsiteX22" fmla="*/ 355983 w 472886"/>
              <a:gd name="connsiteY22" fmla="*/ 3414 h 22814"/>
              <a:gd name="connsiteX23" fmla="*/ 352828 w 472886"/>
              <a:gd name="connsiteY23" fmla="*/ 2225 h 22814"/>
              <a:gd name="connsiteX24" fmla="*/ 315688 w 472886"/>
              <a:gd name="connsiteY24" fmla="*/ 2225 h 22814"/>
              <a:gd name="connsiteX25" fmla="*/ 315688 w 472886"/>
              <a:gd name="connsiteY25" fmla="*/ 11278 h 22814"/>
              <a:gd name="connsiteX26" fmla="*/ 323292 w 472886"/>
              <a:gd name="connsiteY26" fmla="*/ 11278 h 22814"/>
              <a:gd name="connsiteX27" fmla="*/ 325258 w 472886"/>
              <a:gd name="connsiteY27" fmla="*/ 10605 h 22814"/>
              <a:gd name="connsiteX28" fmla="*/ 326809 w 472886"/>
              <a:gd name="connsiteY28" fmla="*/ 8898 h 22814"/>
              <a:gd name="connsiteX29" fmla="*/ 327378 w 472886"/>
              <a:gd name="connsiteY29" fmla="*/ 6415 h 22814"/>
              <a:gd name="connsiteX30" fmla="*/ 326189 w 472886"/>
              <a:gd name="connsiteY30" fmla="*/ 3414 h 22814"/>
              <a:gd name="connsiteX31" fmla="*/ 323034 w 472886"/>
              <a:gd name="connsiteY31" fmla="*/ 2225 h 22814"/>
              <a:gd name="connsiteX32" fmla="*/ 421573 w 472886"/>
              <a:gd name="connsiteY32" fmla="*/ 1914 h 22814"/>
              <a:gd name="connsiteX33" fmla="*/ 417125 w 472886"/>
              <a:gd name="connsiteY33" fmla="*/ 3104 h 22814"/>
              <a:gd name="connsiteX34" fmla="*/ 414073 w 472886"/>
              <a:gd name="connsiteY34" fmla="*/ 6415 h 22814"/>
              <a:gd name="connsiteX35" fmla="*/ 412986 w 472886"/>
              <a:gd name="connsiteY35" fmla="*/ 11381 h 22814"/>
              <a:gd name="connsiteX36" fmla="*/ 414073 w 472886"/>
              <a:gd name="connsiteY36" fmla="*/ 16347 h 22814"/>
              <a:gd name="connsiteX37" fmla="*/ 417125 w 472886"/>
              <a:gd name="connsiteY37" fmla="*/ 19658 h 22814"/>
              <a:gd name="connsiteX38" fmla="*/ 421573 w 472886"/>
              <a:gd name="connsiteY38" fmla="*/ 20848 h 22814"/>
              <a:gd name="connsiteX39" fmla="*/ 426022 w 472886"/>
              <a:gd name="connsiteY39" fmla="*/ 19658 h 22814"/>
              <a:gd name="connsiteX40" fmla="*/ 429022 w 472886"/>
              <a:gd name="connsiteY40" fmla="*/ 16347 h 22814"/>
              <a:gd name="connsiteX41" fmla="*/ 430108 w 472886"/>
              <a:gd name="connsiteY41" fmla="*/ 11381 h 22814"/>
              <a:gd name="connsiteX42" fmla="*/ 429022 w 472886"/>
              <a:gd name="connsiteY42" fmla="*/ 6415 h 22814"/>
              <a:gd name="connsiteX43" fmla="*/ 426022 w 472886"/>
              <a:gd name="connsiteY43" fmla="*/ 3104 h 22814"/>
              <a:gd name="connsiteX44" fmla="*/ 421573 w 472886"/>
              <a:gd name="connsiteY44" fmla="*/ 1914 h 22814"/>
              <a:gd name="connsiteX45" fmla="*/ 298670 w 472886"/>
              <a:gd name="connsiteY45" fmla="*/ 1914 h 22814"/>
              <a:gd name="connsiteX46" fmla="*/ 294222 w 472886"/>
              <a:gd name="connsiteY46" fmla="*/ 3104 h 22814"/>
              <a:gd name="connsiteX47" fmla="*/ 291170 w 472886"/>
              <a:gd name="connsiteY47" fmla="*/ 6415 h 22814"/>
              <a:gd name="connsiteX48" fmla="*/ 290084 w 472886"/>
              <a:gd name="connsiteY48" fmla="*/ 11381 h 22814"/>
              <a:gd name="connsiteX49" fmla="*/ 291170 w 472886"/>
              <a:gd name="connsiteY49" fmla="*/ 16347 h 22814"/>
              <a:gd name="connsiteX50" fmla="*/ 294222 w 472886"/>
              <a:gd name="connsiteY50" fmla="*/ 19658 h 22814"/>
              <a:gd name="connsiteX51" fmla="*/ 298670 w 472886"/>
              <a:gd name="connsiteY51" fmla="*/ 20848 h 22814"/>
              <a:gd name="connsiteX52" fmla="*/ 303119 w 472886"/>
              <a:gd name="connsiteY52" fmla="*/ 19658 h 22814"/>
              <a:gd name="connsiteX53" fmla="*/ 306119 w 472886"/>
              <a:gd name="connsiteY53" fmla="*/ 16347 h 22814"/>
              <a:gd name="connsiteX54" fmla="*/ 307205 w 472886"/>
              <a:gd name="connsiteY54" fmla="*/ 11381 h 22814"/>
              <a:gd name="connsiteX55" fmla="*/ 306119 w 472886"/>
              <a:gd name="connsiteY55" fmla="*/ 6415 h 22814"/>
              <a:gd name="connsiteX56" fmla="*/ 303119 w 472886"/>
              <a:gd name="connsiteY56" fmla="*/ 3104 h 22814"/>
              <a:gd name="connsiteX57" fmla="*/ 298670 w 472886"/>
              <a:gd name="connsiteY57" fmla="*/ 1914 h 22814"/>
              <a:gd name="connsiteX58" fmla="*/ 344448 w 472886"/>
              <a:gd name="connsiteY58" fmla="*/ 414 h 22814"/>
              <a:gd name="connsiteX59" fmla="*/ 352983 w 472886"/>
              <a:gd name="connsiteY59" fmla="*/ 414 h 22814"/>
              <a:gd name="connsiteX60" fmla="*/ 356190 w 472886"/>
              <a:gd name="connsiteY60" fmla="*/ 1190 h 22814"/>
              <a:gd name="connsiteX61" fmla="*/ 358414 w 472886"/>
              <a:gd name="connsiteY61" fmla="*/ 3311 h 22814"/>
              <a:gd name="connsiteX62" fmla="*/ 359242 w 472886"/>
              <a:gd name="connsiteY62" fmla="*/ 6363 h 22814"/>
              <a:gd name="connsiteX63" fmla="*/ 358725 w 472886"/>
              <a:gd name="connsiteY63" fmla="*/ 8898 h 22814"/>
              <a:gd name="connsiteX64" fmla="*/ 357328 w 472886"/>
              <a:gd name="connsiteY64" fmla="*/ 10864 h 22814"/>
              <a:gd name="connsiteX65" fmla="*/ 355414 w 472886"/>
              <a:gd name="connsiteY65" fmla="*/ 12002 h 22814"/>
              <a:gd name="connsiteX66" fmla="*/ 356345 w 472886"/>
              <a:gd name="connsiteY66" fmla="*/ 12467 h 22814"/>
              <a:gd name="connsiteX67" fmla="*/ 357949 w 472886"/>
              <a:gd name="connsiteY67" fmla="*/ 14226 h 22814"/>
              <a:gd name="connsiteX68" fmla="*/ 358621 w 472886"/>
              <a:gd name="connsiteY68" fmla="*/ 16916 h 22814"/>
              <a:gd name="connsiteX69" fmla="*/ 358776 w 472886"/>
              <a:gd name="connsiteY69" fmla="*/ 19037 h 22814"/>
              <a:gd name="connsiteX70" fmla="*/ 359087 w 472886"/>
              <a:gd name="connsiteY70" fmla="*/ 20175 h 22814"/>
              <a:gd name="connsiteX71" fmla="*/ 359656 w 472886"/>
              <a:gd name="connsiteY71" fmla="*/ 20796 h 22814"/>
              <a:gd name="connsiteX72" fmla="*/ 360121 w 472886"/>
              <a:gd name="connsiteY72" fmla="*/ 21365 h 22814"/>
              <a:gd name="connsiteX73" fmla="*/ 360018 w 472886"/>
              <a:gd name="connsiteY73" fmla="*/ 22038 h 22814"/>
              <a:gd name="connsiteX74" fmla="*/ 359656 w 472886"/>
              <a:gd name="connsiteY74" fmla="*/ 22400 h 22814"/>
              <a:gd name="connsiteX75" fmla="*/ 359190 w 472886"/>
              <a:gd name="connsiteY75" fmla="*/ 22503 h 22814"/>
              <a:gd name="connsiteX76" fmla="*/ 358673 w 472886"/>
              <a:gd name="connsiteY76" fmla="*/ 22400 h 22814"/>
              <a:gd name="connsiteX77" fmla="*/ 357794 w 472886"/>
              <a:gd name="connsiteY77" fmla="*/ 21624 h 22814"/>
              <a:gd name="connsiteX78" fmla="*/ 357018 w 472886"/>
              <a:gd name="connsiteY78" fmla="*/ 20020 h 22814"/>
              <a:gd name="connsiteX79" fmla="*/ 356708 w 472886"/>
              <a:gd name="connsiteY79" fmla="*/ 17123 h 22814"/>
              <a:gd name="connsiteX80" fmla="*/ 356294 w 472886"/>
              <a:gd name="connsiteY80" fmla="*/ 15106 h 22814"/>
              <a:gd name="connsiteX81" fmla="*/ 355259 w 472886"/>
              <a:gd name="connsiteY81" fmla="*/ 13864 h 22814"/>
              <a:gd name="connsiteX82" fmla="*/ 353914 w 472886"/>
              <a:gd name="connsiteY82" fmla="*/ 13243 h 22814"/>
              <a:gd name="connsiteX83" fmla="*/ 352517 w 472886"/>
              <a:gd name="connsiteY83" fmla="*/ 13088 h 22814"/>
              <a:gd name="connsiteX84" fmla="*/ 345534 w 472886"/>
              <a:gd name="connsiteY84" fmla="*/ 13088 h 22814"/>
              <a:gd name="connsiteX85" fmla="*/ 345534 w 472886"/>
              <a:gd name="connsiteY85" fmla="*/ 21572 h 22814"/>
              <a:gd name="connsiteX86" fmla="*/ 345276 w 472886"/>
              <a:gd name="connsiteY86" fmla="*/ 22245 h 22814"/>
              <a:gd name="connsiteX87" fmla="*/ 344603 w 472886"/>
              <a:gd name="connsiteY87" fmla="*/ 22555 h 22814"/>
              <a:gd name="connsiteX88" fmla="*/ 343827 w 472886"/>
              <a:gd name="connsiteY88" fmla="*/ 22245 h 22814"/>
              <a:gd name="connsiteX89" fmla="*/ 343517 w 472886"/>
              <a:gd name="connsiteY89" fmla="*/ 21572 h 22814"/>
              <a:gd name="connsiteX90" fmla="*/ 343517 w 472886"/>
              <a:gd name="connsiteY90" fmla="*/ 1345 h 22814"/>
              <a:gd name="connsiteX91" fmla="*/ 343776 w 472886"/>
              <a:gd name="connsiteY91" fmla="*/ 673 h 22814"/>
              <a:gd name="connsiteX92" fmla="*/ 344448 w 472886"/>
              <a:gd name="connsiteY92" fmla="*/ 414 h 22814"/>
              <a:gd name="connsiteX93" fmla="*/ 314654 w 472886"/>
              <a:gd name="connsiteY93" fmla="*/ 414 h 22814"/>
              <a:gd name="connsiteX94" fmla="*/ 323189 w 472886"/>
              <a:gd name="connsiteY94" fmla="*/ 414 h 22814"/>
              <a:gd name="connsiteX95" fmla="*/ 326396 w 472886"/>
              <a:gd name="connsiteY95" fmla="*/ 1190 h 22814"/>
              <a:gd name="connsiteX96" fmla="*/ 328620 w 472886"/>
              <a:gd name="connsiteY96" fmla="*/ 3311 h 22814"/>
              <a:gd name="connsiteX97" fmla="*/ 329448 w 472886"/>
              <a:gd name="connsiteY97" fmla="*/ 6363 h 22814"/>
              <a:gd name="connsiteX98" fmla="*/ 328930 w 472886"/>
              <a:gd name="connsiteY98" fmla="*/ 8898 h 22814"/>
              <a:gd name="connsiteX99" fmla="*/ 327534 w 472886"/>
              <a:gd name="connsiteY99" fmla="*/ 10864 h 22814"/>
              <a:gd name="connsiteX100" fmla="*/ 325620 w 472886"/>
              <a:gd name="connsiteY100" fmla="*/ 12002 h 22814"/>
              <a:gd name="connsiteX101" fmla="*/ 326551 w 472886"/>
              <a:gd name="connsiteY101" fmla="*/ 12467 h 22814"/>
              <a:gd name="connsiteX102" fmla="*/ 328154 w 472886"/>
              <a:gd name="connsiteY102" fmla="*/ 14226 h 22814"/>
              <a:gd name="connsiteX103" fmla="*/ 328827 w 472886"/>
              <a:gd name="connsiteY103" fmla="*/ 16916 h 22814"/>
              <a:gd name="connsiteX104" fmla="*/ 328982 w 472886"/>
              <a:gd name="connsiteY104" fmla="*/ 19037 h 22814"/>
              <a:gd name="connsiteX105" fmla="*/ 329292 w 472886"/>
              <a:gd name="connsiteY105" fmla="*/ 20175 h 22814"/>
              <a:gd name="connsiteX106" fmla="*/ 329862 w 472886"/>
              <a:gd name="connsiteY106" fmla="*/ 20796 h 22814"/>
              <a:gd name="connsiteX107" fmla="*/ 330327 w 472886"/>
              <a:gd name="connsiteY107" fmla="*/ 21365 h 22814"/>
              <a:gd name="connsiteX108" fmla="*/ 330223 w 472886"/>
              <a:gd name="connsiteY108" fmla="*/ 22038 h 22814"/>
              <a:gd name="connsiteX109" fmla="*/ 329862 w 472886"/>
              <a:gd name="connsiteY109" fmla="*/ 22400 h 22814"/>
              <a:gd name="connsiteX110" fmla="*/ 329396 w 472886"/>
              <a:gd name="connsiteY110" fmla="*/ 22503 h 22814"/>
              <a:gd name="connsiteX111" fmla="*/ 328879 w 472886"/>
              <a:gd name="connsiteY111" fmla="*/ 22400 h 22814"/>
              <a:gd name="connsiteX112" fmla="*/ 327999 w 472886"/>
              <a:gd name="connsiteY112" fmla="*/ 21624 h 22814"/>
              <a:gd name="connsiteX113" fmla="*/ 327223 w 472886"/>
              <a:gd name="connsiteY113" fmla="*/ 20020 h 22814"/>
              <a:gd name="connsiteX114" fmla="*/ 326913 w 472886"/>
              <a:gd name="connsiteY114" fmla="*/ 17123 h 22814"/>
              <a:gd name="connsiteX115" fmla="*/ 326499 w 472886"/>
              <a:gd name="connsiteY115" fmla="*/ 15106 h 22814"/>
              <a:gd name="connsiteX116" fmla="*/ 325465 w 472886"/>
              <a:gd name="connsiteY116" fmla="*/ 13864 h 22814"/>
              <a:gd name="connsiteX117" fmla="*/ 324120 w 472886"/>
              <a:gd name="connsiteY117" fmla="*/ 13243 h 22814"/>
              <a:gd name="connsiteX118" fmla="*/ 322723 w 472886"/>
              <a:gd name="connsiteY118" fmla="*/ 13088 h 22814"/>
              <a:gd name="connsiteX119" fmla="*/ 315688 w 472886"/>
              <a:gd name="connsiteY119" fmla="*/ 13088 h 22814"/>
              <a:gd name="connsiteX120" fmla="*/ 315688 w 472886"/>
              <a:gd name="connsiteY120" fmla="*/ 21572 h 22814"/>
              <a:gd name="connsiteX121" fmla="*/ 315430 w 472886"/>
              <a:gd name="connsiteY121" fmla="*/ 22245 h 22814"/>
              <a:gd name="connsiteX122" fmla="*/ 314757 w 472886"/>
              <a:gd name="connsiteY122" fmla="*/ 22555 h 22814"/>
              <a:gd name="connsiteX123" fmla="*/ 313981 w 472886"/>
              <a:gd name="connsiteY123" fmla="*/ 22245 h 22814"/>
              <a:gd name="connsiteX124" fmla="*/ 313671 w 472886"/>
              <a:gd name="connsiteY124" fmla="*/ 21572 h 22814"/>
              <a:gd name="connsiteX125" fmla="*/ 313671 w 472886"/>
              <a:gd name="connsiteY125" fmla="*/ 1345 h 22814"/>
              <a:gd name="connsiteX126" fmla="*/ 313981 w 472886"/>
              <a:gd name="connsiteY126" fmla="*/ 673 h 22814"/>
              <a:gd name="connsiteX127" fmla="*/ 314654 w 472886"/>
              <a:gd name="connsiteY127" fmla="*/ 414 h 22814"/>
              <a:gd name="connsiteX128" fmla="*/ 437556 w 472886"/>
              <a:gd name="connsiteY128" fmla="*/ 362 h 22814"/>
              <a:gd name="connsiteX129" fmla="*/ 437970 w 472886"/>
              <a:gd name="connsiteY129" fmla="*/ 465 h 22814"/>
              <a:gd name="connsiteX130" fmla="*/ 438332 w 472886"/>
              <a:gd name="connsiteY130" fmla="*/ 724 h 22814"/>
              <a:gd name="connsiteX131" fmla="*/ 451936 w 472886"/>
              <a:gd name="connsiteY131" fmla="*/ 19037 h 22814"/>
              <a:gd name="connsiteX132" fmla="*/ 451936 w 472886"/>
              <a:gd name="connsiteY132" fmla="*/ 1241 h 22814"/>
              <a:gd name="connsiteX133" fmla="*/ 452195 w 472886"/>
              <a:gd name="connsiteY133" fmla="*/ 621 h 22814"/>
              <a:gd name="connsiteX134" fmla="*/ 452816 w 472886"/>
              <a:gd name="connsiteY134" fmla="*/ 362 h 22814"/>
              <a:gd name="connsiteX135" fmla="*/ 453540 w 472886"/>
              <a:gd name="connsiteY135" fmla="*/ 724 h 22814"/>
              <a:gd name="connsiteX136" fmla="*/ 453799 w 472886"/>
              <a:gd name="connsiteY136" fmla="*/ 1345 h 22814"/>
              <a:gd name="connsiteX137" fmla="*/ 453799 w 472886"/>
              <a:gd name="connsiteY137" fmla="*/ 21572 h 22814"/>
              <a:gd name="connsiteX138" fmla="*/ 453488 w 472886"/>
              <a:gd name="connsiteY138" fmla="*/ 22296 h 22814"/>
              <a:gd name="connsiteX139" fmla="*/ 452816 w 472886"/>
              <a:gd name="connsiteY139" fmla="*/ 22555 h 22814"/>
              <a:gd name="connsiteX140" fmla="*/ 452402 w 472886"/>
              <a:gd name="connsiteY140" fmla="*/ 22451 h 22814"/>
              <a:gd name="connsiteX141" fmla="*/ 452040 w 472886"/>
              <a:gd name="connsiteY141" fmla="*/ 22193 h 22814"/>
              <a:gd name="connsiteX142" fmla="*/ 438488 w 472886"/>
              <a:gd name="connsiteY142" fmla="*/ 3931 h 22814"/>
              <a:gd name="connsiteX143" fmla="*/ 438488 w 472886"/>
              <a:gd name="connsiteY143" fmla="*/ 21675 h 22814"/>
              <a:gd name="connsiteX144" fmla="*/ 438229 w 472886"/>
              <a:gd name="connsiteY144" fmla="*/ 22296 h 22814"/>
              <a:gd name="connsiteX145" fmla="*/ 437608 w 472886"/>
              <a:gd name="connsiteY145" fmla="*/ 22555 h 22814"/>
              <a:gd name="connsiteX146" fmla="*/ 436936 w 472886"/>
              <a:gd name="connsiteY146" fmla="*/ 22296 h 22814"/>
              <a:gd name="connsiteX147" fmla="*/ 436677 w 472886"/>
              <a:gd name="connsiteY147" fmla="*/ 21675 h 22814"/>
              <a:gd name="connsiteX148" fmla="*/ 436677 w 472886"/>
              <a:gd name="connsiteY148" fmla="*/ 1345 h 22814"/>
              <a:gd name="connsiteX149" fmla="*/ 436936 w 472886"/>
              <a:gd name="connsiteY149" fmla="*/ 621 h 22814"/>
              <a:gd name="connsiteX150" fmla="*/ 437556 w 472886"/>
              <a:gd name="connsiteY150" fmla="*/ 362 h 22814"/>
              <a:gd name="connsiteX151" fmla="*/ 405538 w 472886"/>
              <a:gd name="connsiteY151" fmla="*/ 362 h 22814"/>
              <a:gd name="connsiteX152" fmla="*/ 406210 w 472886"/>
              <a:gd name="connsiteY152" fmla="*/ 672 h 22814"/>
              <a:gd name="connsiteX153" fmla="*/ 406520 w 472886"/>
              <a:gd name="connsiteY153" fmla="*/ 1345 h 22814"/>
              <a:gd name="connsiteX154" fmla="*/ 406520 w 472886"/>
              <a:gd name="connsiteY154" fmla="*/ 21468 h 22814"/>
              <a:gd name="connsiteX155" fmla="*/ 406210 w 472886"/>
              <a:gd name="connsiteY155" fmla="*/ 22141 h 22814"/>
              <a:gd name="connsiteX156" fmla="*/ 405538 w 472886"/>
              <a:gd name="connsiteY156" fmla="*/ 22399 h 22814"/>
              <a:gd name="connsiteX157" fmla="*/ 404814 w 472886"/>
              <a:gd name="connsiteY157" fmla="*/ 22141 h 22814"/>
              <a:gd name="connsiteX158" fmla="*/ 404555 w 472886"/>
              <a:gd name="connsiteY158" fmla="*/ 21468 h 22814"/>
              <a:gd name="connsiteX159" fmla="*/ 404555 w 472886"/>
              <a:gd name="connsiteY159" fmla="*/ 1345 h 22814"/>
              <a:gd name="connsiteX160" fmla="*/ 404814 w 472886"/>
              <a:gd name="connsiteY160" fmla="*/ 672 h 22814"/>
              <a:gd name="connsiteX161" fmla="*/ 405538 w 472886"/>
              <a:gd name="connsiteY161" fmla="*/ 362 h 22814"/>
              <a:gd name="connsiteX162" fmla="*/ 365605 w 472886"/>
              <a:gd name="connsiteY162" fmla="*/ 362 h 22814"/>
              <a:gd name="connsiteX163" fmla="*/ 377192 w 472886"/>
              <a:gd name="connsiteY163" fmla="*/ 362 h 22814"/>
              <a:gd name="connsiteX164" fmla="*/ 377864 w 472886"/>
              <a:gd name="connsiteY164" fmla="*/ 621 h 22814"/>
              <a:gd name="connsiteX165" fmla="*/ 378123 w 472886"/>
              <a:gd name="connsiteY165" fmla="*/ 1293 h 22814"/>
              <a:gd name="connsiteX166" fmla="*/ 377864 w 472886"/>
              <a:gd name="connsiteY166" fmla="*/ 1966 h 22814"/>
              <a:gd name="connsiteX167" fmla="*/ 377192 w 472886"/>
              <a:gd name="connsiteY167" fmla="*/ 2224 h 22814"/>
              <a:gd name="connsiteX168" fmla="*/ 366640 w 472886"/>
              <a:gd name="connsiteY168" fmla="*/ 2224 h 22814"/>
              <a:gd name="connsiteX169" fmla="*/ 366640 w 472886"/>
              <a:gd name="connsiteY169" fmla="*/ 10139 h 22814"/>
              <a:gd name="connsiteX170" fmla="*/ 375744 w 472886"/>
              <a:gd name="connsiteY170" fmla="*/ 10139 h 22814"/>
              <a:gd name="connsiteX171" fmla="*/ 376416 w 472886"/>
              <a:gd name="connsiteY171" fmla="*/ 10398 h 22814"/>
              <a:gd name="connsiteX172" fmla="*/ 376675 w 472886"/>
              <a:gd name="connsiteY172" fmla="*/ 11070 h 22814"/>
              <a:gd name="connsiteX173" fmla="*/ 376416 w 472886"/>
              <a:gd name="connsiteY173" fmla="*/ 11743 h 22814"/>
              <a:gd name="connsiteX174" fmla="*/ 375744 w 472886"/>
              <a:gd name="connsiteY174" fmla="*/ 12001 h 22814"/>
              <a:gd name="connsiteX175" fmla="*/ 366640 w 472886"/>
              <a:gd name="connsiteY175" fmla="*/ 12001 h 22814"/>
              <a:gd name="connsiteX176" fmla="*/ 366640 w 472886"/>
              <a:gd name="connsiteY176" fmla="*/ 20589 h 22814"/>
              <a:gd name="connsiteX177" fmla="*/ 377192 w 472886"/>
              <a:gd name="connsiteY177" fmla="*/ 20589 h 22814"/>
              <a:gd name="connsiteX178" fmla="*/ 377864 w 472886"/>
              <a:gd name="connsiteY178" fmla="*/ 20847 h 22814"/>
              <a:gd name="connsiteX179" fmla="*/ 378123 w 472886"/>
              <a:gd name="connsiteY179" fmla="*/ 21520 h 22814"/>
              <a:gd name="connsiteX180" fmla="*/ 377864 w 472886"/>
              <a:gd name="connsiteY180" fmla="*/ 22193 h 22814"/>
              <a:gd name="connsiteX181" fmla="*/ 377192 w 472886"/>
              <a:gd name="connsiteY181" fmla="*/ 22451 h 22814"/>
              <a:gd name="connsiteX182" fmla="*/ 365605 w 472886"/>
              <a:gd name="connsiteY182" fmla="*/ 22451 h 22814"/>
              <a:gd name="connsiteX183" fmla="*/ 364933 w 472886"/>
              <a:gd name="connsiteY183" fmla="*/ 22193 h 22814"/>
              <a:gd name="connsiteX184" fmla="*/ 364674 w 472886"/>
              <a:gd name="connsiteY184" fmla="*/ 21520 h 22814"/>
              <a:gd name="connsiteX185" fmla="*/ 364674 w 472886"/>
              <a:gd name="connsiteY185" fmla="*/ 1293 h 22814"/>
              <a:gd name="connsiteX186" fmla="*/ 364933 w 472886"/>
              <a:gd name="connsiteY186" fmla="*/ 621 h 22814"/>
              <a:gd name="connsiteX187" fmla="*/ 365605 w 472886"/>
              <a:gd name="connsiteY187" fmla="*/ 362 h 22814"/>
              <a:gd name="connsiteX188" fmla="*/ 272910 w 472886"/>
              <a:gd name="connsiteY188" fmla="*/ 362 h 22814"/>
              <a:gd name="connsiteX189" fmla="*/ 284393 w 472886"/>
              <a:gd name="connsiteY189" fmla="*/ 362 h 22814"/>
              <a:gd name="connsiteX190" fmla="*/ 285014 w 472886"/>
              <a:gd name="connsiteY190" fmla="*/ 621 h 22814"/>
              <a:gd name="connsiteX191" fmla="*/ 285272 w 472886"/>
              <a:gd name="connsiteY191" fmla="*/ 1293 h 22814"/>
              <a:gd name="connsiteX192" fmla="*/ 285014 w 472886"/>
              <a:gd name="connsiteY192" fmla="*/ 1966 h 22814"/>
              <a:gd name="connsiteX193" fmla="*/ 284341 w 472886"/>
              <a:gd name="connsiteY193" fmla="*/ 2224 h 22814"/>
              <a:gd name="connsiteX194" fmla="*/ 273841 w 472886"/>
              <a:gd name="connsiteY194" fmla="*/ 2224 h 22814"/>
              <a:gd name="connsiteX195" fmla="*/ 273841 w 472886"/>
              <a:gd name="connsiteY195" fmla="*/ 10139 h 22814"/>
              <a:gd name="connsiteX196" fmla="*/ 282945 w 472886"/>
              <a:gd name="connsiteY196" fmla="*/ 10139 h 22814"/>
              <a:gd name="connsiteX197" fmla="*/ 283617 w 472886"/>
              <a:gd name="connsiteY197" fmla="*/ 10398 h 22814"/>
              <a:gd name="connsiteX198" fmla="*/ 283876 w 472886"/>
              <a:gd name="connsiteY198" fmla="*/ 11070 h 22814"/>
              <a:gd name="connsiteX199" fmla="*/ 283617 w 472886"/>
              <a:gd name="connsiteY199" fmla="*/ 11743 h 22814"/>
              <a:gd name="connsiteX200" fmla="*/ 282945 w 472886"/>
              <a:gd name="connsiteY200" fmla="*/ 12001 h 22814"/>
              <a:gd name="connsiteX201" fmla="*/ 273841 w 472886"/>
              <a:gd name="connsiteY201" fmla="*/ 12001 h 22814"/>
              <a:gd name="connsiteX202" fmla="*/ 273841 w 472886"/>
              <a:gd name="connsiteY202" fmla="*/ 21520 h 22814"/>
              <a:gd name="connsiteX203" fmla="*/ 273582 w 472886"/>
              <a:gd name="connsiteY203" fmla="*/ 22193 h 22814"/>
              <a:gd name="connsiteX204" fmla="*/ 272910 w 472886"/>
              <a:gd name="connsiteY204" fmla="*/ 22451 h 22814"/>
              <a:gd name="connsiteX205" fmla="*/ 272186 w 472886"/>
              <a:gd name="connsiteY205" fmla="*/ 22193 h 22814"/>
              <a:gd name="connsiteX206" fmla="*/ 271927 w 472886"/>
              <a:gd name="connsiteY206" fmla="*/ 21520 h 22814"/>
              <a:gd name="connsiteX207" fmla="*/ 271927 w 472886"/>
              <a:gd name="connsiteY207" fmla="*/ 1293 h 22814"/>
              <a:gd name="connsiteX208" fmla="*/ 272237 w 472886"/>
              <a:gd name="connsiteY208" fmla="*/ 621 h 22814"/>
              <a:gd name="connsiteX209" fmla="*/ 272910 w 472886"/>
              <a:gd name="connsiteY209" fmla="*/ 362 h 22814"/>
              <a:gd name="connsiteX210" fmla="*/ 246270 w 472886"/>
              <a:gd name="connsiteY210" fmla="*/ 362 h 22814"/>
              <a:gd name="connsiteX211" fmla="*/ 257495 w 472886"/>
              <a:gd name="connsiteY211" fmla="*/ 362 h 22814"/>
              <a:gd name="connsiteX212" fmla="*/ 258426 w 472886"/>
              <a:gd name="connsiteY212" fmla="*/ 724 h 22814"/>
              <a:gd name="connsiteX213" fmla="*/ 258788 w 472886"/>
              <a:gd name="connsiteY213" fmla="*/ 1604 h 22814"/>
              <a:gd name="connsiteX214" fmla="*/ 258426 w 472886"/>
              <a:gd name="connsiteY214" fmla="*/ 2483 h 22814"/>
              <a:gd name="connsiteX215" fmla="*/ 257495 w 472886"/>
              <a:gd name="connsiteY215" fmla="*/ 2793 h 22814"/>
              <a:gd name="connsiteX216" fmla="*/ 257495 w 472886"/>
              <a:gd name="connsiteY216" fmla="*/ 2845 h 22814"/>
              <a:gd name="connsiteX217" fmla="*/ 247615 w 472886"/>
              <a:gd name="connsiteY217" fmla="*/ 2845 h 22814"/>
              <a:gd name="connsiteX218" fmla="*/ 247615 w 472886"/>
              <a:gd name="connsiteY218" fmla="*/ 9932 h 22814"/>
              <a:gd name="connsiteX219" fmla="*/ 256099 w 472886"/>
              <a:gd name="connsiteY219" fmla="*/ 9932 h 22814"/>
              <a:gd name="connsiteX220" fmla="*/ 257030 w 472886"/>
              <a:gd name="connsiteY220" fmla="*/ 10294 h 22814"/>
              <a:gd name="connsiteX221" fmla="*/ 257392 w 472886"/>
              <a:gd name="connsiteY221" fmla="*/ 11174 h 22814"/>
              <a:gd name="connsiteX222" fmla="*/ 257030 w 472886"/>
              <a:gd name="connsiteY222" fmla="*/ 12053 h 22814"/>
              <a:gd name="connsiteX223" fmla="*/ 256099 w 472886"/>
              <a:gd name="connsiteY223" fmla="*/ 12364 h 22814"/>
              <a:gd name="connsiteX224" fmla="*/ 247615 w 472886"/>
              <a:gd name="connsiteY224" fmla="*/ 12364 h 22814"/>
              <a:gd name="connsiteX225" fmla="*/ 247615 w 472886"/>
              <a:gd name="connsiteY225" fmla="*/ 20020 h 22814"/>
              <a:gd name="connsiteX226" fmla="*/ 257495 w 472886"/>
              <a:gd name="connsiteY226" fmla="*/ 20020 h 22814"/>
              <a:gd name="connsiteX227" fmla="*/ 258426 w 472886"/>
              <a:gd name="connsiteY227" fmla="*/ 20382 h 22814"/>
              <a:gd name="connsiteX228" fmla="*/ 258788 w 472886"/>
              <a:gd name="connsiteY228" fmla="*/ 21210 h 22814"/>
              <a:gd name="connsiteX229" fmla="*/ 258426 w 472886"/>
              <a:gd name="connsiteY229" fmla="*/ 22089 h 22814"/>
              <a:gd name="connsiteX230" fmla="*/ 257495 w 472886"/>
              <a:gd name="connsiteY230" fmla="*/ 22451 h 22814"/>
              <a:gd name="connsiteX231" fmla="*/ 246270 w 472886"/>
              <a:gd name="connsiteY231" fmla="*/ 22451 h 22814"/>
              <a:gd name="connsiteX232" fmla="*/ 245391 w 472886"/>
              <a:gd name="connsiteY232" fmla="*/ 22089 h 22814"/>
              <a:gd name="connsiteX233" fmla="*/ 245029 w 472886"/>
              <a:gd name="connsiteY233" fmla="*/ 21158 h 22814"/>
              <a:gd name="connsiteX234" fmla="*/ 245029 w 472886"/>
              <a:gd name="connsiteY234" fmla="*/ 1604 h 22814"/>
              <a:gd name="connsiteX235" fmla="*/ 245391 w 472886"/>
              <a:gd name="connsiteY235" fmla="*/ 724 h 22814"/>
              <a:gd name="connsiteX236" fmla="*/ 246270 w 472886"/>
              <a:gd name="connsiteY236" fmla="*/ 362 h 22814"/>
              <a:gd name="connsiteX237" fmla="*/ 202665 w 472886"/>
              <a:gd name="connsiteY237" fmla="*/ 362 h 22814"/>
              <a:gd name="connsiteX238" fmla="*/ 203544 w 472886"/>
              <a:gd name="connsiteY238" fmla="*/ 724 h 22814"/>
              <a:gd name="connsiteX239" fmla="*/ 203958 w 472886"/>
              <a:gd name="connsiteY239" fmla="*/ 1655 h 22814"/>
              <a:gd name="connsiteX240" fmla="*/ 203958 w 472886"/>
              <a:gd name="connsiteY240" fmla="*/ 14174 h 22814"/>
              <a:gd name="connsiteX241" fmla="*/ 204734 w 472886"/>
              <a:gd name="connsiteY241" fmla="*/ 17278 h 22814"/>
              <a:gd name="connsiteX242" fmla="*/ 206855 w 472886"/>
              <a:gd name="connsiteY242" fmla="*/ 19399 h 22814"/>
              <a:gd name="connsiteX243" fmla="*/ 209751 w 472886"/>
              <a:gd name="connsiteY243" fmla="*/ 20175 h 22814"/>
              <a:gd name="connsiteX244" fmla="*/ 212700 w 472886"/>
              <a:gd name="connsiteY244" fmla="*/ 19399 h 22814"/>
              <a:gd name="connsiteX245" fmla="*/ 214872 w 472886"/>
              <a:gd name="connsiteY245" fmla="*/ 17278 h 22814"/>
              <a:gd name="connsiteX246" fmla="*/ 215700 w 472886"/>
              <a:gd name="connsiteY246" fmla="*/ 14174 h 22814"/>
              <a:gd name="connsiteX247" fmla="*/ 215700 w 472886"/>
              <a:gd name="connsiteY247" fmla="*/ 1655 h 22814"/>
              <a:gd name="connsiteX248" fmla="*/ 216011 w 472886"/>
              <a:gd name="connsiteY248" fmla="*/ 724 h 22814"/>
              <a:gd name="connsiteX249" fmla="*/ 216890 w 472886"/>
              <a:gd name="connsiteY249" fmla="*/ 362 h 22814"/>
              <a:gd name="connsiteX250" fmla="*/ 217821 w 472886"/>
              <a:gd name="connsiteY250" fmla="*/ 724 h 22814"/>
              <a:gd name="connsiteX251" fmla="*/ 218183 w 472886"/>
              <a:gd name="connsiteY251" fmla="*/ 1655 h 22814"/>
              <a:gd name="connsiteX252" fmla="*/ 218183 w 472886"/>
              <a:gd name="connsiteY252" fmla="*/ 14174 h 22814"/>
              <a:gd name="connsiteX253" fmla="*/ 217045 w 472886"/>
              <a:gd name="connsiteY253" fmla="*/ 18520 h 22814"/>
              <a:gd name="connsiteX254" fmla="*/ 214045 w 472886"/>
              <a:gd name="connsiteY254" fmla="*/ 21572 h 22814"/>
              <a:gd name="connsiteX255" fmla="*/ 209751 w 472886"/>
              <a:gd name="connsiteY255" fmla="*/ 22710 h 22814"/>
              <a:gd name="connsiteX256" fmla="*/ 205407 w 472886"/>
              <a:gd name="connsiteY256" fmla="*/ 21572 h 22814"/>
              <a:gd name="connsiteX257" fmla="*/ 202406 w 472886"/>
              <a:gd name="connsiteY257" fmla="*/ 18520 h 22814"/>
              <a:gd name="connsiteX258" fmla="*/ 201320 w 472886"/>
              <a:gd name="connsiteY258" fmla="*/ 14174 h 22814"/>
              <a:gd name="connsiteX259" fmla="*/ 201320 w 472886"/>
              <a:gd name="connsiteY259" fmla="*/ 1655 h 22814"/>
              <a:gd name="connsiteX260" fmla="*/ 201682 w 472886"/>
              <a:gd name="connsiteY260" fmla="*/ 724 h 22814"/>
              <a:gd name="connsiteX261" fmla="*/ 202665 w 472886"/>
              <a:gd name="connsiteY261" fmla="*/ 362 h 22814"/>
              <a:gd name="connsiteX262" fmla="*/ 181458 w 472886"/>
              <a:gd name="connsiteY262" fmla="*/ 362 h 22814"/>
              <a:gd name="connsiteX263" fmla="*/ 196148 w 472886"/>
              <a:gd name="connsiteY263" fmla="*/ 362 h 22814"/>
              <a:gd name="connsiteX264" fmla="*/ 197027 w 472886"/>
              <a:gd name="connsiteY264" fmla="*/ 672 h 22814"/>
              <a:gd name="connsiteX265" fmla="*/ 197389 w 472886"/>
              <a:gd name="connsiteY265" fmla="*/ 1552 h 22814"/>
              <a:gd name="connsiteX266" fmla="*/ 197027 w 472886"/>
              <a:gd name="connsiteY266" fmla="*/ 2431 h 22814"/>
              <a:gd name="connsiteX267" fmla="*/ 196096 w 472886"/>
              <a:gd name="connsiteY267" fmla="*/ 2742 h 22814"/>
              <a:gd name="connsiteX268" fmla="*/ 190096 w 472886"/>
              <a:gd name="connsiteY268" fmla="*/ 2742 h 22814"/>
              <a:gd name="connsiteX269" fmla="*/ 190096 w 472886"/>
              <a:gd name="connsiteY269" fmla="*/ 21158 h 22814"/>
              <a:gd name="connsiteX270" fmla="*/ 189734 w 472886"/>
              <a:gd name="connsiteY270" fmla="*/ 22089 h 22814"/>
              <a:gd name="connsiteX271" fmla="*/ 188751 w 472886"/>
              <a:gd name="connsiteY271" fmla="*/ 22451 h 22814"/>
              <a:gd name="connsiteX272" fmla="*/ 187820 w 472886"/>
              <a:gd name="connsiteY272" fmla="*/ 22089 h 22814"/>
              <a:gd name="connsiteX273" fmla="*/ 187458 w 472886"/>
              <a:gd name="connsiteY273" fmla="*/ 21158 h 22814"/>
              <a:gd name="connsiteX274" fmla="*/ 187458 w 472886"/>
              <a:gd name="connsiteY274" fmla="*/ 2742 h 22814"/>
              <a:gd name="connsiteX275" fmla="*/ 181458 w 472886"/>
              <a:gd name="connsiteY275" fmla="*/ 2742 h 22814"/>
              <a:gd name="connsiteX276" fmla="*/ 180578 w 472886"/>
              <a:gd name="connsiteY276" fmla="*/ 2431 h 22814"/>
              <a:gd name="connsiteX277" fmla="*/ 180216 w 472886"/>
              <a:gd name="connsiteY277" fmla="*/ 1552 h 22814"/>
              <a:gd name="connsiteX278" fmla="*/ 180578 w 472886"/>
              <a:gd name="connsiteY278" fmla="*/ 672 h 22814"/>
              <a:gd name="connsiteX279" fmla="*/ 181458 w 472886"/>
              <a:gd name="connsiteY279" fmla="*/ 362 h 22814"/>
              <a:gd name="connsiteX280" fmla="*/ 168422 w 472886"/>
              <a:gd name="connsiteY280" fmla="*/ 362 h 22814"/>
              <a:gd name="connsiteX281" fmla="*/ 169353 w 472886"/>
              <a:gd name="connsiteY281" fmla="*/ 724 h 22814"/>
              <a:gd name="connsiteX282" fmla="*/ 169715 w 472886"/>
              <a:gd name="connsiteY282" fmla="*/ 1604 h 22814"/>
              <a:gd name="connsiteX283" fmla="*/ 169715 w 472886"/>
              <a:gd name="connsiteY283" fmla="*/ 19968 h 22814"/>
              <a:gd name="connsiteX284" fmla="*/ 179285 w 472886"/>
              <a:gd name="connsiteY284" fmla="*/ 19968 h 22814"/>
              <a:gd name="connsiteX285" fmla="*/ 180216 w 472886"/>
              <a:gd name="connsiteY285" fmla="*/ 20330 h 22814"/>
              <a:gd name="connsiteX286" fmla="*/ 180578 w 472886"/>
              <a:gd name="connsiteY286" fmla="*/ 21210 h 22814"/>
              <a:gd name="connsiteX287" fmla="*/ 180216 w 472886"/>
              <a:gd name="connsiteY287" fmla="*/ 22089 h 22814"/>
              <a:gd name="connsiteX288" fmla="*/ 179285 w 472886"/>
              <a:gd name="connsiteY288" fmla="*/ 22451 h 22814"/>
              <a:gd name="connsiteX289" fmla="*/ 168370 w 472886"/>
              <a:gd name="connsiteY289" fmla="*/ 22451 h 22814"/>
              <a:gd name="connsiteX290" fmla="*/ 167491 w 472886"/>
              <a:gd name="connsiteY290" fmla="*/ 22089 h 22814"/>
              <a:gd name="connsiteX291" fmla="*/ 167129 w 472886"/>
              <a:gd name="connsiteY291" fmla="*/ 21158 h 22814"/>
              <a:gd name="connsiteX292" fmla="*/ 167129 w 472886"/>
              <a:gd name="connsiteY292" fmla="*/ 1604 h 22814"/>
              <a:gd name="connsiteX293" fmla="*/ 167491 w 472886"/>
              <a:gd name="connsiteY293" fmla="*/ 724 h 22814"/>
              <a:gd name="connsiteX294" fmla="*/ 168422 w 472886"/>
              <a:gd name="connsiteY294" fmla="*/ 362 h 22814"/>
              <a:gd name="connsiteX295" fmla="*/ 146024 w 472886"/>
              <a:gd name="connsiteY295" fmla="*/ 362 h 22814"/>
              <a:gd name="connsiteX296" fmla="*/ 146903 w 472886"/>
              <a:gd name="connsiteY296" fmla="*/ 724 h 22814"/>
              <a:gd name="connsiteX297" fmla="*/ 147317 w 472886"/>
              <a:gd name="connsiteY297" fmla="*/ 1655 h 22814"/>
              <a:gd name="connsiteX298" fmla="*/ 147317 w 472886"/>
              <a:gd name="connsiteY298" fmla="*/ 14174 h 22814"/>
              <a:gd name="connsiteX299" fmla="*/ 148093 w 472886"/>
              <a:gd name="connsiteY299" fmla="*/ 17278 h 22814"/>
              <a:gd name="connsiteX300" fmla="*/ 150214 w 472886"/>
              <a:gd name="connsiteY300" fmla="*/ 19399 h 22814"/>
              <a:gd name="connsiteX301" fmla="*/ 153162 w 472886"/>
              <a:gd name="connsiteY301" fmla="*/ 20175 h 22814"/>
              <a:gd name="connsiteX302" fmla="*/ 156111 w 472886"/>
              <a:gd name="connsiteY302" fmla="*/ 19399 h 22814"/>
              <a:gd name="connsiteX303" fmla="*/ 158283 w 472886"/>
              <a:gd name="connsiteY303" fmla="*/ 17278 h 22814"/>
              <a:gd name="connsiteX304" fmla="*/ 159111 w 472886"/>
              <a:gd name="connsiteY304" fmla="*/ 14174 h 22814"/>
              <a:gd name="connsiteX305" fmla="*/ 159111 w 472886"/>
              <a:gd name="connsiteY305" fmla="*/ 1655 h 22814"/>
              <a:gd name="connsiteX306" fmla="*/ 159421 w 472886"/>
              <a:gd name="connsiteY306" fmla="*/ 724 h 22814"/>
              <a:gd name="connsiteX307" fmla="*/ 160301 w 472886"/>
              <a:gd name="connsiteY307" fmla="*/ 362 h 22814"/>
              <a:gd name="connsiteX308" fmla="*/ 161180 w 472886"/>
              <a:gd name="connsiteY308" fmla="*/ 724 h 22814"/>
              <a:gd name="connsiteX309" fmla="*/ 161542 w 472886"/>
              <a:gd name="connsiteY309" fmla="*/ 1655 h 22814"/>
              <a:gd name="connsiteX310" fmla="*/ 161542 w 472886"/>
              <a:gd name="connsiteY310" fmla="*/ 14174 h 22814"/>
              <a:gd name="connsiteX311" fmla="*/ 160404 w 472886"/>
              <a:gd name="connsiteY311" fmla="*/ 18520 h 22814"/>
              <a:gd name="connsiteX312" fmla="*/ 157404 w 472886"/>
              <a:gd name="connsiteY312" fmla="*/ 21572 h 22814"/>
              <a:gd name="connsiteX313" fmla="*/ 153110 w 472886"/>
              <a:gd name="connsiteY313" fmla="*/ 22710 h 22814"/>
              <a:gd name="connsiteX314" fmla="*/ 148766 w 472886"/>
              <a:gd name="connsiteY314" fmla="*/ 21572 h 22814"/>
              <a:gd name="connsiteX315" fmla="*/ 145765 w 472886"/>
              <a:gd name="connsiteY315" fmla="*/ 18520 h 22814"/>
              <a:gd name="connsiteX316" fmla="*/ 144679 w 472886"/>
              <a:gd name="connsiteY316" fmla="*/ 14174 h 22814"/>
              <a:gd name="connsiteX317" fmla="*/ 144679 w 472886"/>
              <a:gd name="connsiteY317" fmla="*/ 1655 h 22814"/>
              <a:gd name="connsiteX318" fmla="*/ 145041 w 472886"/>
              <a:gd name="connsiteY318" fmla="*/ 724 h 22814"/>
              <a:gd name="connsiteX319" fmla="*/ 146024 w 472886"/>
              <a:gd name="connsiteY319" fmla="*/ 362 h 22814"/>
              <a:gd name="connsiteX320" fmla="*/ 95849 w 472886"/>
              <a:gd name="connsiteY320" fmla="*/ 362 h 22814"/>
              <a:gd name="connsiteX321" fmla="*/ 110540 w 472886"/>
              <a:gd name="connsiteY321" fmla="*/ 362 h 22814"/>
              <a:gd name="connsiteX322" fmla="*/ 111419 w 472886"/>
              <a:gd name="connsiteY322" fmla="*/ 672 h 22814"/>
              <a:gd name="connsiteX323" fmla="*/ 111781 w 472886"/>
              <a:gd name="connsiteY323" fmla="*/ 1552 h 22814"/>
              <a:gd name="connsiteX324" fmla="*/ 111419 w 472886"/>
              <a:gd name="connsiteY324" fmla="*/ 2431 h 22814"/>
              <a:gd name="connsiteX325" fmla="*/ 110488 w 472886"/>
              <a:gd name="connsiteY325" fmla="*/ 2742 h 22814"/>
              <a:gd name="connsiteX326" fmla="*/ 104488 w 472886"/>
              <a:gd name="connsiteY326" fmla="*/ 2742 h 22814"/>
              <a:gd name="connsiteX327" fmla="*/ 104488 w 472886"/>
              <a:gd name="connsiteY327" fmla="*/ 21158 h 22814"/>
              <a:gd name="connsiteX328" fmla="*/ 104126 w 472886"/>
              <a:gd name="connsiteY328" fmla="*/ 22089 h 22814"/>
              <a:gd name="connsiteX329" fmla="*/ 103143 w 472886"/>
              <a:gd name="connsiteY329" fmla="*/ 22451 h 22814"/>
              <a:gd name="connsiteX330" fmla="*/ 102212 w 472886"/>
              <a:gd name="connsiteY330" fmla="*/ 22089 h 22814"/>
              <a:gd name="connsiteX331" fmla="*/ 101850 w 472886"/>
              <a:gd name="connsiteY331" fmla="*/ 21158 h 22814"/>
              <a:gd name="connsiteX332" fmla="*/ 101850 w 472886"/>
              <a:gd name="connsiteY332" fmla="*/ 2742 h 22814"/>
              <a:gd name="connsiteX333" fmla="*/ 95849 w 472886"/>
              <a:gd name="connsiteY333" fmla="*/ 2742 h 22814"/>
              <a:gd name="connsiteX334" fmla="*/ 94970 w 472886"/>
              <a:gd name="connsiteY334" fmla="*/ 2431 h 22814"/>
              <a:gd name="connsiteX335" fmla="*/ 94608 w 472886"/>
              <a:gd name="connsiteY335" fmla="*/ 1552 h 22814"/>
              <a:gd name="connsiteX336" fmla="*/ 94970 w 472886"/>
              <a:gd name="connsiteY336" fmla="*/ 672 h 22814"/>
              <a:gd name="connsiteX337" fmla="*/ 95849 w 472886"/>
              <a:gd name="connsiteY337" fmla="*/ 362 h 22814"/>
              <a:gd name="connsiteX338" fmla="*/ 79608 w 472886"/>
              <a:gd name="connsiteY338" fmla="*/ 362 h 22814"/>
              <a:gd name="connsiteX339" fmla="*/ 90832 w 472886"/>
              <a:gd name="connsiteY339" fmla="*/ 362 h 22814"/>
              <a:gd name="connsiteX340" fmla="*/ 91763 w 472886"/>
              <a:gd name="connsiteY340" fmla="*/ 724 h 22814"/>
              <a:gd name="connsiteX341" fmla="*/ 92125 w 472886"/>
              <a:gd name="connsiteY341" fmla="*/ 1604 h 22814"/>
              <a:gd name="connsiteX342" fmla="*/ 91763 w 472886"/>
              <a:gd name="connsiteY342" fmla="*/ 2483 h 22814"/>
              <a:gd name="connsiteX343" fmla="*/ 90832 w 472886"/>
              <a:gd name="connsiteY343" fmla="*/ 2793 h 22814"/>
              <a:gd name="connsiteX344" fmla="*/ 90832 w 472886"/>
              <a:gd name="connsiteY344" fmla="*/ 2845 h 22814"/>
              <a:gd name="connsiteX345" fmla="*/ 80952 w 472886"/>
              <a:gd name="connsiteY345" fmla="*/ 2845 h 22814"/>
              <a:gd name="connsiteX346" fmla="*/ 80952 w 472886"/>
              <a:gd name="connsiteY346" fmla="*/ 9932 h 22814"/>
              <a:gd name="connsiteX347" fmla="*/ 89436 w 472886"/>
              <a:gd name="connsiteY347" fmla="*/ 9932 h 22814"/>
              <a:gd name="connsiteX348" fmla="*/ 90367 w 472886"/>
              <a:gd name="connsiteY348" fmla="*/ 10294 h 22814"/>
              <a:gd name="connsiteX349" fmla="*/ 90729 w 472886"/>
              <a:gd name="connsiteY349" fmla="*/ 11174 h 22814"/>
              <a:gd name="connsiteX350" fmla="*/ 90367 w 472886"/>
              <a:gd name="connsiteY350" fmla="*/ 12053 h 22814"/>
              <a:gd name="connsiteX351" fmla="*/ 89436 w 472886"/>
              <a:gd name="connsiteY351" fmla="*/ 12364 h 22814"/>
              <a:gd name="connsiteX352" fmla="*/ 80952 w 472886"/>
              <a:gd name="connsiteY352" fmla="*/ 12364 h 22814"/>
              <a:gd name="connsiteX353" fmla="*/ 80952 w 472886"/>
              <a:gd name="connsiteY353" fmla="*/ 20020 h 22814"/>
              <a:gd name="connsiteX354" fmla="*/ 90832 w 472886"/>
              <a:gd name="connsiteY354" fmla="*/ 20020 h 22814"/>
              <a:gd name="connsiteX355" fmla="*/ 91763 w 472886"/>
              <a:gd name="connsiteY355" fmla="*/ 20382 h 22814"/>
              <a:gd name="connsiteX356" fmla="*/ 92125 w 472886"/>
              <a:gd name="connsiteY356" fmla="*/ 21210 h 22814"/>
              <a:gd name="connsiteX357" fmla="*/ 91763 w 472886"/>
              <a:gd name="connsiteY357" fmla="*/ 22089 h 22814"/>
              <a:gd name="connsiteX358" fmla="*/ 90832 w 472886"/>
              <a:gd name="connsiteY358" fmla="*/ 22451 h 22814"/>
              <a:gd name="connsiteX359" fmla="*/ 79608 w 472886"/>
              <a:gd name="connsiteY359" fmla="*/ 22451 h 22814"/>
              <a:gd name="connsiteX360" fmla="*/ 78728 w 472886"/>
              <a:gd name="connsiteY360" fmla="*/ 22089 h 22814"/>
              <a:gd name="connsiteX361" fmla="*/ 78366 w 472886"/>
              <a:gd name="connsiteY361" fmla="*/ 21158 h 22814"/>
              <a:gd name="connsiteX362" fmla="*/ 78366 w 472886"/>
              <a:gd name="connsiteY362" fmla="*/ 1604 h 22814"/>
              <a:gd name="connsiteX363" fmla="*/ 78728 w 472886"/>
              <a:gd name="connsiteY363" fmla="*/ 724 h 22814"/>
              <a:gd name="connsiteX364" fmla="*/ 79608 w 472886"/>
              <a:gd name="connsiteY364" fmla="*/ 362 h 22814"/>
              <a:gd name="connsiteX365" fmla="*/ 61606 w 472886"/>
              <a:gd name="connsiteY365" fmla="*/ 362 h 22814"/>
              <a:gd name="connsiteX366" fmla="*/ 72831 w 472886"/>
              <a:gd name="connsiteY366" fmla="*/ 362 h 22814"/>
              <a:gd name="connsiteX367" fmla="*/ 73762 w 472886"/>
              <a:gd name="connsiteY367" fmla="*/ 724 h 22814"/>
              <a:gd name="connsiteX368" fmla="*/ 74124 w 472886"/>
              <a:gd name="connsiteY368" fmla="*/ 1604 h 22814"/>
              <a:gd name="connsiteX369" fmla="*/ 73762 w 472886"/>
              <a:gd name="connsiteY369" fmla="*/ 2483 h 22814"/>
              <a:gd name="connsiteX370" fmla="*/ 72831 w 472886"/>
              <a:gd name="connsiteY370" fmla="*/ 2793 h 22814"/>
              <a:gd name="connsiteX371" fmla="*/ 72831 w 472886"/>
              <a:gd name="connsiteY371" fmla="*/ 2845 h 22814"/>
              <a:gd name="connsiteX372" fmla="*/ 62951 w 472886"/>
              <a:gd name="connsiteY372" fmla="*/ 2845 h 22814"/>
              <a:gd name="connsiteX373" fmla="*/ 62951 w 472886"/>
              <a:gd name="connsiteY373" fmla="*/ 9932 h 22814"/>
              <a:gd name="connsiteX374" fmla="*/ 71435 w 472886"/>
              <a:gd name="connsiteY374" fmla="*/ 9932 h 22814"/>
              <a:gd name="connsiteX375" fmla="*/ 72366 w 472886"/>
              <a:gd name="connsiteY375" fmla="*/ 10294 h 22814"/>
              <a:gd name="connsiteX376" fmla="*/ 72728 w 472886"/>
              <a:gd name="connsiteY376" fmla="*/ 11174 h 22814"/>
              <a:gd name="connsiteX377" fmla="*/ 72366 w 472886"/>
              <a:gd name="connsiteY377" fmla="*/ 12053 h 22814"/>
              <a:gd name="connsiteX378" fmla="*/ 71435 w 472886"/>
              <a:gd name="connsiteY378" fmla="*/ 12364 h 22814"/>
              <a:gd name="connsiteX379" fmla="*/ 62951 w 472886"/>
              <a:gd name="connsiteY379" fmla="*/ 12364 h 22814"/>
              <a:gd name="connsiteX380" fmla="*/ 62951 w 472886"/>
              <a:gd name="connsiteY380" fmla="*/ 20020 h 22814"/>
              <a:gd name="connsiteX381" fmla="*/ 72831 w 472886"/>
              <a:gd name="connsiteY381" fmla="*/ 20020 h 22814"/>
              <a:gd name="connsiteX382" fmla="*/ 73762 w 472886"/>
              <a:gd name="connsiteY382" fmla="*/ 20382 h 22814"/>
              <a:gd name="connsiteX383" fmla="*/ 74124 w 472886"/>
              <a:gd name="connsiteY383" fmla="*/ 21210 h 22814"/>
              <a:gd name="connsiteX384" fmla="*/ 73762 w 472886"/>
              <a:gd name="connsiteY384" fmla="*/ 22089 h 22814"/>
              <a:gd name="connsiteX385" fmla="*/ 72831 w 472886"/>
              <a:gd name="connsiteY385" fmla="*/ 22451 h 22814"/>
              <a:gd name="connsiteX386" fmla="*/ 61606 w 472886"/>
              <a:gd name="connsiteY386" fmla="*/ 22451 h 22814"/>
              <a:gd name="connsiteX387" fmla="*/ 60727 w 472886"/>
              <a:gd name="connsiteY387" fmla="*/ 22089 h 22814"/>
              <a:gd name="connsiteX388" fmla="*/ 60365 w 472886"/>
              <a:gd name="connsiteY388" fmla="*/ 21158 h 22814"/>
              <a:gd name="connsiteX389" fmla="*/ 60365 w 472886"/>
              <a:gd name="connsiteY389" fmla="*/ 1604 h 22814"/>
              <a:gd name="connsiteX390" fmla="*/ 60727 w 472886"/>
              <a:gd name="connsiteY390" fmla="*/ 724 h 22814"/>
              <a:gd name="connsiteX391" fmla="*/ 61606 w 472886"/>
              <a:gd name="connsiteY391" fmla="*/ 362 h 22814"/>
              <a:gd name="connsiteX392" fmla="*/ 19191 w 472886"/>
              <a:gd name="connsiteY392" fmla="*/ 362 h 22814"/>
              <a:gd name="connsiteX393" fmla="*/ 33881 w 472886"/>
              <a:gd name="connsiteY393" fmla="*/ 362 h 22814"/>
              <a:gd name="connsiteX394" fmla="*/ 34760 w 472886"/>
              <a:gd name="connsiteY394" fmla="*/ 672 h 22814"/>
              <a:gd name="connsiteX395" fmla="*/ 35122 w 472886"/>
              <a:gd name="connsiteY395" fmla="*/ 1552 h 22814"/>
              <a:gd name="connsiteX396" fmla="*/ 34760 w 472886"/>
              <a:gd name="connsiteY396" fmla="*/ 2431 h 22814"/>
              <a:gd name="connsiteX397" fmla="*/ 33829 w 472886"/>
              <a:gd name="connsiteY397" fmla="*/ 2742 h 22814"/>
              <a:gd name="connsiteX398" fmla="*/ 27829 w 472886"/>
              <a:gd name="connsiteY398" fmla="*/ 2742 h 22814"/>
              <a:gd name="connsiteX399" fmla="*/ 27829 w 472886"/>
              <a:gd name="connsiteY399" fmla="*/ 21158 h 22814"/>
              <a:gd name="connsiteX400" fmla="*/ 27467 w 472886"/>
              <a:gd name="connsiteY400" fmla="*/ 22089 h 22814"/>
              <a:gd name="connsiteX401" fmla="*/ 26484 w 472886"/>
              <a:gd name="connsiteY401" fmla="*/ 22451 h 22814"/>
              <a:gd name="connsiteX402" fmla="*/ 25553 w 472886"/>
              <a:gd name="connsiteY402" fmla="*/ 22089 h 22814"/>
              <a:gd name="connsiteX403" fmla="*/ 25191 w 472886"/>
              <a:gd name="connsiteY403" fmla="*/ 21158 h 22814"/>
              <a:gd name="connsiteX404" fmla="*/ 25191 w 472886"/>
              <a:gd name="connsiteY404" fmla="*/ 2742 h 22814"/>
              <a:gd name="connsiteX405" fmla="*/ 19191 w 472886"/>
              <a:gd name="connsiteY405" fmla="*/ 2742 h 22814"/>
              <a:gd name="connsiteX406" fmla="*/ 18311 w 472886"/>
              <a:gd name="connsiteY406" fmla="*/ 2431 h 22814"/>
              <a:gd name="connsiteX407" fmla="*/ 17949 w 472886"/>
              <a:gd name="connsiteY407" fmla="*/ 1552 h 22814"/>
              <a:gd name="connsiteX408" fmla="*/ 18311 w 472886"/>
              <a:gd name="connsiteY408" fmla="*/ 672 h 22814"/>
              <a:gd name="connsiteX409" fmla="*/ 19191 w 472886"/>
              <a:gd name="connsiteY409" fmla="*/ 362 h 22814"/>
              <a:gd name="connsiteX410" fmla="*/ 224907 w 472886"/>
              <a:gd name="connsiteY410" fmla="*/ 259 h 22814"/>
              <a:gd name="connsiteX411" fmla="*/ 233649 w 472886"/>
              <a:gd name="connsiteY411" fmla="*/ 259 h 22814"/>
              <a:gd name="connsiteX412" fmla="*/ 236856 w 472886"/>
              <a:gd name="connsiteY412" fmla="*/ 1087 h 22814"/>
              <a:gd name="connsiteX413" fmla="*/ 239132 w 472886"/>
              <a:gd name="connsiteY413" fmla="*/ 3311 h 22814"/>
              <a:gd name="connsiteX414" fmla="*/ 239960 w 472886"/>
              <a:gd name="connsiteY414" fmla="*/ 6570 h 22814"/>
              <a:gd name="connsiteX415" fmla="*/ 239443 w 472886"/>
              <a:gd name="connsiteY415" fmla="*/ 9053 h 22814"/>
              <a:gd name="connsiteX416" fmla="*/ 238046 w 472886"/>
              <a:gd name="connsiteY416" fmla="*/ 11019 h 22814"/>
              <a:gd name="connsiteX417" fmla="*/ 236339 w 472886"/>
              <a:gd name="connsiteY417" fmla="*/ 12157 h 22814"/>
              <a:gd name="connsiteX418" fmla="*/ 237270 w 472886"/>
              <a:gd name="connsiteY418" fmla="*/ 12726 h 22814"/>
              <a:gd name="connsiteX419" fmla="*/ 238667 w 472886"/>
              <a:gd name="connsiteY419" fmla="*/ 14382 h 22814"/>
              <a:gd name="connsiteX420" fmla="*/ 239236 w 472886"/>
              <a:gd name="connsiteY420" fmla="*/ 16709 h 22814"/>
              <a:gd name="connsiteX421" fmla="*/ 239391 w 472886"/>
              <a:gd name="connsiteY421" fmla="*/ 18572 h 22814"/>
              <a:gd name="connsiteX422" fmla="*/ 239650 w 472886"/>
              <a:gd name="connsiteY422" fmla="*/ 19658 h 22814"/>
              <a:gd name="connsiteX423" fmla="*/ 240167 w 472886"/>
              <a:gd name="connsiteY423" fmla="*/ 20279 h 22814"/>
              <a:gd name="connsiteX424" fmla="*/ 240736 w 472886"/>
              <a:gd name="connsiteY424" fmla="*/ 21003 h 22814"/>
              <a:gd name="connsiteX425" fmla="*/ 240581 w 472886"/>
              <a:gd name="connsiteY425" fmla="*/ 21934 h 22814"/>
              <a:gd name="connsiteX426" fmla="*/ 240063 w 472886"/>
              <a:gd name="connsiteY426" fmla="*/ 22348 h 22814"/>
              <a:gd name="connsiteX427" fmla="*/ 239391 w 472886"/>
              <a:gd name="connsiteY427" fmla="*/ 22452 h 22814"/>
              <a:gd name="connsiteX428" fmla="*/ 238770 w 472886"/>
              <a:gd name="connsiteY428" fmla="*/ 22245 h 22814"/>
              <a:gd name="connsiteX429" fmla="*/ 237787 w 472886"/>
              <a:gd name="connsiteY429" fmla="*/ 21417 h 22814"/>
              <a:gd name="connsiteX430" fmla="*/ 237012 w 472886"/>
              <a:gd name="connsiteY430" fmla="*/ 19813 h 22814"/>
              <a:gd name="connsiteX431" fmla="*/ 236701 w 472886"/>
              <a:gd name="connsiteY431" fmla="*/ 16968 h 22814"/>
              <a:gd name="connsiteX432" fmla="*/ 236391 w 472886"/>
              <a:gd name="connsiteY432" fmla="*/ 15313 h 22814"/>
              <a:gd name="connsiteX433" fmla="*/ 235511 w 472886"/>
              <a:gd name="connsiteY433" fmla="*/ 14226 h 22814"/>
              <a:gd name="connsiteX434" fmla="*/ 234322 w 472886"/>
              <a:gd name="connsiteY434" fmla="*/ 13657 h 22814"/>
              <a:gd name="connsiteX435" fmla="*/ 232977 w 472886"/>
              <a:gd name="connsiteY435" fmla="*/ 13502 h 22814"/>
              <a:gd name="connsiteX436" fmla="*/ 226304 w 472886"/>
              <a:gd name="connsiteY436" fmla="*/ 13502 h 22814"/>
              <a:gd name="connsiteX437" fmla="*/ 226304 w 472886"/>
              <a:gd name="connsiteY437" fmla="*/ 21055 h 22814"/>
              <a:gd name="connsiteX438" fmla="*/ 225994 w 472886"/>
              <a:gd name="connsiteY438" fmla="*/ 21986 h 22814"/>
              <a:gd name="connsiteX439" fmla="*/ 225115 w 472886"/>
              <a:gd name="connsiteY439" fmla="*/ 22348 h 22814"/>
              <a:gd name="connsiteX440" fmla="*/ 224080 w 472886"/>
              <a:gd name="connsiteY440" fmla="*/ 21986 h 22814"/>
              <a:gd name="connsiteX441" fmla="*/ 223666 w 472886"/>
              <a:gd name="connsiteY441" fmla="*/ 21055 h 22814"/>
              <a:gd name="connsiteX442" fmla="*/ 223666 w 472886"/>
              <a:gd name="connsiteY442" fmla="*/ 1501 h 22814"/>
              <a:gd name="connsiteX443" fmla="*/ 224028 w 472886"/>
              <a:gd name="connsiteY443" fmla="*/ 621 h 22814"/>
              <a:gd name="connsiteX444" fmla="*/ 224907 w 472886"/>
              <a:gd name="connsiteY444" fmla="*/ 259 h 22814"/>
              <a:gd name="connsiteX445" fmla="*/ 40294 w 472886"/>
              <a:gd name="connsiteY445" fmla="*/ 259 h 22814"/>
              <a:gd name="connsiteX446" fmla="*/ 48984 w 472886"/>
              <a:gd name="connsiteY446" fmla="*/ 259 h 22814"/>
              <a:gd name="connsiteX447" fmla="*/ 52191 w 472886"/>
              <a:gd name="connsiteY447" fmla="*/ 1087 h 22814"/>
              <a:gd name="connsiteX448" fmla="*/ 54467 w 472886"/>
              <a:gd name="connsiteY448" fmla="*/ 3311 h 22814"/>
              <a:gd name="connsiteX449" fmla="*/ 55295 w 472886"/>
              <a:gd name="connsiteY449" fmla="*/ 6570 h 22814"/>
              <a:gd name="connsiteX450" fmla="*/ 54778 w 472886"/>
              <a:gd name="connsiteY450" fmla="*/ 9053 h 22814"/>
              <a:gd name="connsiteX451" fmla="*/ 53381 w 472886"/>
              <a:gd name="connsiteY451" fmla="*/ 11019 h 22814"/>
              <a:gd name="connsiteX452" fmla="*/ 51674 w 472886"/>
              <a:gd name="connsiteY452" fmla="*/ 12157 h 22814"/>
              <a:gd name="connsiteX453" fmla="*/ 52605 w 472886"/>
              <a:gd name="connsiteY453" fmla="*/ 12726 h 22814"/>
              <a:gd name="connsiteX454" fmla="*/ 54002 w 472886"/>
              <a:gd name="connsiteY454" fmla="*/ 14382 h 22814"/>
              <a:gd name="connsiteX455" fmla="*/ 54571 w 472886"/>
              <a:gd name="connsiteY455" fmla="*/ 16709 h 22814"/>
              <a:gd name="connsiteX456" fmla="*/ 54726 w 472886"/>
              <a:gd name="connsiteY456" fmla="*/ 18572 h 22814"/>
              <a:gd name="connsiteX457" fmla="*/ 54985 w 472886"/>
              <a:gd name="connsiteY457" fmla="*/ 19658 h 22814"/>
              <a:gd name="connsiteX458" fmla="*/ 55502 w 472886"/>
              <a:gd name="connsiteY458" fmla="*/ 20279 h 22814"/>
              <a:gd name="connsiteX459" fmla="*/ 56123 w 472886"/>
              <a:gd name="connsiteY459" fmla="*/ 21003 h 22814"/>
              <a:gd name="connsiteX460" fmla="*/ 55968 w 472886"/>
              <a:gd name="connsiteY460" fmla="*/ 21934 h 22814"/>
              <a:gd name="connsiteX461" fmla="*/ 55450 w 472886"/>
              <a:gd name="connsiteY461" fmla="*/ 22348 h 22814"/>
              <a:gd name="connsiteX462" fmla="*/ 54778 w 472886"/>
              <a:gd name="connsiteY462" fmla="*/ 22452 h 22814"/>
              <a:gd name="connsiteX463" fmla="*/ 54157 w 472886"/>
              <a:gd name="connsiteY463" fmla="*/ 22245 h 22814"/>
              <a:gd name="connsiteX464" fmla="*/ 53174 w 472886"/>
              <a:gd name="connsiteY464" fmla="*/ 21417 h 22814"/>
              <a:gd name="connsiteX465" fmla="*/ 52399 w 472886"/>
              <a:gd name="connsiteY465" fmla="*/ 19813 h 22814"/>
              <a:gd name="connsiteX466" fmla="*/ 52088 w 472886"/>
              <a:gd name="connsiteY466" fmla="*/ 16968 h 22814"/>
              <a:gd name="connsiteX467" fmla="*/ 51778 w 472886"/>
              <a:gd name="connsiteY467" fmla="*/ 15313 h 22814"/>
              <a:gd name="connsiteX468" fmla="*/ 50898 w 472886"/>
              <a:gd name="connsiteY468" fmla="*/ 14226 h 22814"/>
              <a:gd name="connsiteX469" fmla="*/ 49709 w 472886"/>
              <a:gd name="connsiteY469" fmla="*/ 13657 h 22814"/>
              <a:gd name="connsiteX470" fmla="*/ 48364 w 472886"/>
              <a:gd name="connsiteY470" fmla="*/ 13502 h 22814"/>
              <a:gd name="connsiteX471" fmla="*/ 41691 w 472886"/>
              <a:gd name="connsiteY471" fmla="*/ 13502 h 22814"/>
              <a:gd name="connsiteX472" fmla="*/ 41691 w 472886"/>
              <a:gd name="connsiteY472" fmla="*/ 21055 h 22814"/>
              <a:gd name="connsiteX473" fmla="*/ 41381 w 472886"/>
              <a:gd name="connsiteY473" fmla="*/ 21986 h 22814"/>
              <a:gd name="connsiteX474" fmla="*/ 40502 w 472886"/>
              <a:gd name="connsiteY474" fmla="*/ 22348 h 22814"/>
              <a:gd name="connsiteX475" fmla="*/ 39467 w 472886"/>
              <a:gd name="connsiteY475" fmla="*/ 21986 h 22814"/>
              <a:gd name="connsiteX476" fmla="*/ 39053 w 472886"/>
              <a:gd name="connsiteY476" fmla="*/ 21055 h 22814"/>
              <a:gd name="connsiteX477" fmla="*/ 39053 w 472886"/>
              <a:gd name="connsiteY477" fmla="*/ 1501 h 22814"/>
              <a:gd name="connsiteX478" fmla="*/ 39415 w 472886"/>
              <a:gd name="connsiteY478" fmla="*/ 621 h 22814"/>
              <a:gd name="connsiteX479" fmla="*/ 40294 w 472886"/>
              <a:gd name="connsiteY479" fmla="*/ 259 h 22814"/>
              <a:gd name="connsiteX480" fmla="*/ 465800 w 472886"/>
              <a:gd name="connsiteY480" fmla="*/ 104 h 22814"/>
              <a:gd name="connsiteX481" fmla="*/ 469369 w 472886"/>
              <a:gd name="connsiteY481" fmla="*/ 725 h 22814"/>
              <a:gd name="connsiteX482" fmla="*/ 472110 w 472886"/>
              <a:gd name="connsiteY482" fmla="*/ 2587 h 22814"/>
              <a:gd name="connsiteX483" fmla="*/ 472576 w 472886"/>
              <a:gd name="connsiteY483" fmla="*/ 3518 h 22814"/>
              <a:gd name="connsiteX484" fmla="*/ 472265 w 472886"/>
              <a:gd name="connsiteY484" fmla="*/ 4139 h 22814"/>
              <a:gd name="connsiteX485" fmla="*/ 471593 w 472886"/>
              <a:gd name="connsiteY485" fmla="*/ 4449 h 22814"/>
              <a:gd name="connsiteX486" fmla="*/ 471076 w 472886"/>
              <a:gd name="connsiteY486" fmla="*/ 4242 h 22814"/>
              <a:gd name="connsiteX487" fmla="*/ 469731 w 472886"/>
              <a:gd name="connsiteY487" fmla="*/ 3053 h 22814"/>
              <a:gd name="connsiteX488" fmla="*/ 467921 w 472886"/>
              <a:gd name="connsiteY488" fmla="*/ 2225 h 22814"/>
              <a:gd name="connsiteX489" fmla="*/ 465851 w 472886"/>
              <a:gd name="connsiteY489" fmla="*/ 1966 h 22814"/>
              <a:gd name="connsiteX490" fmla="*/ 463161 w 472886"/>
              <a:gd name="connsiteY490" fmla="*/ 2432 h 22814"/>
              <a:gd name="connsiteX491" fmla="*/ 461299 w 472886"/>
              <a:gd name="connsiteY491" fmla="*/ 3725 h 22814"/>
              <a:gd name="connsiteX492" fmla="*/ 460627 w 472886"/>
              <a:gd name="connsiteY492" fmla="*/ 5794 h 22814"/>
              <a:gd name="connsiteX493" fmla="*/ 461403 w 472886"/>
              <a:gd name="connsiteY493" fmla="*/ 7967 h 22814"/>
              <a:gd name="connsiteX494" fmla="*/ 463369 w 472886"/>
              <a:gd name="connsiteY494" fmla="*/ 9364 h 22814"/>
              <a:gd name="connsiteX495" fmla="*/ 466006 w 472886"/>
              <a:gd name="connsiteY495" fmla="*/ 10398 h 22814"/>
              <a:gd name="connsiteX496" fmla="*/ 468593 w 472886"/>
              <a:gd name="connsiteY496" fmla="*/ 11278 h 22814"/>
              <a:gd name="connsiteX497" fmla="*/ 470817 w 472886"/>
              <a:gd name="connsiteY497" fmla="*/ 12468 h 22814"/>
              <a:gd name="connsiteX498" fmla="*/ 472317 w 472886"/>
              <a:gd name="connsiteY498" fmla="*/ 14278 h 22814"/>
              <a:gd name="connsiteX499" fmla="*/ 472886 w 472886"/>
              <a:gd name="connsiteY499" fmla="*/ 17072 h 22814"/>
              <a:gd name="connsiteX500" fmla="*/ 471955 w 472886"/>
              <a:gd name="connsiteY500" fmla="*/ 19969 h 22814"/>
              <a:gd name="connsiteX501" fmla="*/ 469421 w 472886"/>
              <a:gd name="connsiteY501" fmla="*/ 22038 h 22814"/>
              <a:gd name="connsiteX502" fmla="*/ 465696 w 472886"/>
              <a:gd name="connsiteY502" fmla="*/ 22814 h 22814"/>
              <a:gd name="connsiteX503" fmla="*/ 461506 w 472886"/>
              <a:gd name="connsiteY503" fmla="*/ 22038 h 22814"/>
              <a:gd name="connsiteX504" fmla="*/ 458144 w 472886"/>
              <a:gd name="connsiteY504" fmla="*/ 19658 h 22814"/>
              <a:gd name="connsiteX505" fmla="*/ 457886 w 472886"/>
              <a:gd name="connsiteY505" fmla="*/ 19348 h 22814"/>
              <a:gd name="connsiteX506" fmla="*/ 457782 w 472886"/>
              <a:gd name="connsiteY506" fmla="*/ 18882 h 22814"/>
              <a:gd name="connsiteX507" fmla="*/ 458092 w 472886"/>
              <a:gd name="connsiteY507" fmla="*/ 18210 h 22814"/>
              <a:gd name="connsiteX508" fmla="*/ 458765 w 472886"/>
              <a:gd name="connsiteY508" fmla="*/ 17899 h 22814"/>
              <a:gd name="connsiteX509" fmla="*/ 459437 w 472886"/>
              <a:gd name="connsiteY509" fmla="*/ 18210 h 22814"/>
              <a:gd name="connsiteX510" fmla="*/ 462230 w 472886"/>
              <a:gd name="connsiteY510" fmla="*/ 20227 h 22814"/>
              <a:gd name="connsiteX511" fmla="*/ 465593 w 472886"/>
              <a:gd name="connsiteY511" fmla="*/ 20900 h 22814"/>
              <a:gd name="connsiteX512" fmla="*/ 468282 w 472886"/>
              <a:gd name="connsiteY512" fmla="*/ 20434 h 22814"/>
              <a:gd name="connsiteX513" fmla="*/ 470145 w 472886"/>
              <a:gd name="connsiteY513" fmla="*/ 19089 h 22814"/>
              <a:gd name="connsiteX514" fmla="*/ 470817 w 472886"/>
              <a:gd name="connsiteY514" fmla="*/ 17020 h 22814"/>
              <a:gd name="connsiteX515" fmla="*/ 470041 w 472886"/>
              <a:gd name="connsiteY515" fmla="*/ 14692 h 22814"/>
              <a:gd name="connsiteX516" fmla="*/ 467972 w 472886"/>
              <a:gd name="connsiteY516" fmla="*/ 13192 h 22814"/>
              <a:gd name="connsiteX517" fmla="*/ 465075 w 472886"/>
              <a:gd name="connsiteY517" fmla="*/ 12157 h 22814"/>
              <a:gd name="connsiteX518" fmla="*/ 462593 w 472886"/>
              <a:gd name="connsiteY518" fmla="*/ 11278 h 22814"/>
              <a:gd name="connsiteX519" fmla="*/ 460523 w 472886"/>
              <a:gd name="connsiteY519" fmla="*/ 10088 h 22814"/>
              <a:gd name="connsiteX520" fmla="*/ 459127 w 472886"/>
              <a:gd name="connsiteY520" fmla="*/ 8329 h 22814"/>
              <a:gd name="connsiteX521" fmla="*/ 458609 w 472886"/>
              <a:gd name="connsiteY521" fmla="*/ 5794 h 22814"/>
              <a:gd name="connsiteX522" fmla="*/ 459489 w 472886"/>
              <a:gd name="connsiteY522" fmla="*/ 2846 h 22814"/>
              <a:gd name="connsiteX523" fmla="*/ 462024 w 472886"/>
              <a:gd name="connsiteY523" fmla="*/ 828 h 22814"/>
              <a:gd name="connsiteX524" fmla="*/ 465800 w 472886"/>
              <a:gd name="connsiteY524" fmla="*/ 104 h 22814"/>
              <a:gd name="connsiteX525" fmla="*/ 392502 w 472886"/>
              <a:gd name="connsiteY525" fmla="*/ 104 h 22814"/>
              <a:gd name="connsiteX526" fmla="*/ 395761 w 472886"/>
              <a:gd name="connsiteY526" fmla="*/ 518 h 22814"/>
              <a:gd name="connsiteX527" fmla="*/ 398554 w 472886"/>
              <a:gd name="connsiteY527" fmla="*/ 1708 h 22814"/>
              <a:gd name="connsiteX528" fmla="*/ 398864 w 472886"/>
              <a:gd name="connsiteY528" fmla="*/ 2070 h 22814"/>
              <a:gd name="connsiteX529" fmla="*/ 398968 w 472886"/>
              <a:gd name="connsiteY529" fmla="*/ 2484 h 22814"/>
              <a:gd name="connsiteX530" fmla="*/ 398709 w 472886"/>
              <a:gd name="connsiteY530" fmla="*/ 3208 h 22814"/>
              <a:gd name="connsiteX531" fmla="*/ 398089 w 472886"/>
              <a:gd name="connsiteY531" fmla="*/ 3467 h 22814"/>
              <a:gd name="connsiteX532" fmla="*/ 397778 w 472886"/>
              <a:gd name="connsiteY532" fmla="*/ 3415 h 22814"/>
              <a:gd name="connsiteX533" fmla="*/ 397520 w 472886"/>
              <a:gd name="connsiteY533" fmla="*/ 3311 h 22814"/>
              <a:gd name="connsiteX534" fmla="*/ 395192 w 472886"/>
              <a:gd name="connsiteY534" fmla="*/ 2380 h 22814"/>
              <a:gd name="connsiteX535" fmla="*/ 392502 w 472886"/>
              <a:gd name="connsiteY535" fmla="*/ 2018 h 22814"/>
              <a:gd name="connsiteX536" fmla="*/ 387692 w 472886"/>
              <a:gd name="connsiteY536" fmla="*/ 3260 h 22814"/>
              <a:gd name="connsiteX537" fmla="*/ 384381 w 472886"/>
              <a:gd name="connsiteY537" fmla="*/ 6622 h 22814"/>
              <a:gd name="connsiteX538" fmla="*/ 383191 w 472886"/>
              <a:gd name="connsiteY538" fmla="*/ 11485 h 22814"/>
              <a:gd name="connsiteX539" fmla="*/ 384381 w 472886"/>
              <a:gd name="connsiteY539" fmla="*/ 16348 h 22814"/>
              <a:gd name="connsiteX540" fmla="*/ 387692 w 472886"/>
              <a:gd name="connsiteY540" fmla="*/ 19710 h 22814"/>
              <a:gd name="connsiteX541" fmla="*/ 392502 w 472886"/>
              <a:gd name="connsiteY541" fmla="*/ 20952 h 22814"/>
              <a:gd name="connsiteX542" fmla="*/ 395347 w 472886"/>
              <a:gd name="connsiteY542" fmla="*/ 20538 h 22814"/>
              <a:gd name="connsiteX543" fmla="*/ 397675 w 472886"/>
              <a:gd name="connsiteY543" fmla="*/ 19503 h 22814"/>
              <a:gd name="connsiteX544" fmla="*/ 397675 w 472886"/>
              <a:gd name="connsiteY544" fmla="*/ 13244 h 22814"/>
              <a:gd name="connsiteX545" fmla="*/ 392709 w 472886"/>
              <a:gd name="connsiteY545" fmla="*/ 13244 h 22814"/>
              <a:gd name="connsiteX546" fmla="*/ 392036 w 472886"/>
              <a:gd name="connsiteY546" fmla="*/ 12933 h 22814"/>
              <a:gd name="connsiteX547" fmla="*/ 391726 w 472886"/>
              <a:gd name="connsiteY547" fmla="*/ 12261 h 22814"/>
              <a:gd name="connsiteX548" fmla="*/ 392036 w 472886"/>
              <a:gd name="connsiteY548" fmla="*/ 11588 h 22814"/>
              <a:gd name="connsiteX549" fmla="*/ 392709 w 472886"/>
              <a:gd name="connsiteY549" fmla="*/ 11330 h 22814"/>
              <a:gd name="connsiteX550" fmla="*/ 398761 w 472886"/>
              <a:gd name="connsiteY550" fmla="*/ 11330 h 22814"/>
              <a:gd name="connsiteX551" fmla="*/ 399382 w 472886"/>
              <a:gd name="connsiteY551" fmla="*/ 11640 h 22814"/>
              <a:gd name="connsiteX552" fmla="*/ 399640 w 472886"/>
              <a:gd name="connsiteY552" fmla="*/ 12313 h 22814"/>
              <a:gd name="connsiteX553" fmla="*/ 399640 w 472886"/>
              <a:gd name="connsiteY553" fmla="*/ 19917 h 22814"/>
              <a:gd name="connsiteX554" fmla="*/ 399537 w 472886"/>
              <a:gd name="connsiteY554" fmla="*/ 20383 h 22814"/>
              <a:gd name="connsiteX555" fmla="*/ 399175 w 472886"/>
              <a:gd name="connsiteY555" fmla="*/ 20745 h 22814"/>
              <a:gd name="connsiteX556" fmla="*/ 396071 w 472886"/>
              <a:gd name="connsiteY556" fmla="*/ 22245 h 22814"/>
              <a:gd name="connsiteX557" fmla="*/ 392502 w 472886"/>
              <a:gd name="connsiteY557" fmla="*/ 22814 h 22814"/>
              <a:gd name="connsiteX558" fmla="*/ 388002 w 472886"/>
              <a:gd name="connsiteY558" fmla="*/ 21986 h 22814"/>
              <a:gd name="connsiteX559" fmla="*/ 384381 w 472886"/>
              <a:gd name="connsiteY559" fmla="*/ 19607 h 22814"/>
              <a:gd name="connsiteX560" fmla="*/ 382001 w 472886"/>
              <a:gd name="connsiteY560" fmla="*/ 15985 h 22814"/>
              <a:gd name="connsiteX561" fmla="*/ 381174 w 472886"/>
              <a:gd name="connsiteY561" fmla="*/ 11485 h 22814"/>
              <a:gd name="connsiteX562" fmla="*/ 382001 w 472886"/>
              <a:gd name="connsiteY562" fmla="*/ 6984 h 22814"/>
              <a:gd name="connsiteX563" fmla="*/ 384381 w 472886"/>
              <a:gd name="connsiteY563" fmla="*/ 3363 h 22814"/>
              <a:gd name="connsiteX564" fmla="*/ 388002 w 472886"/>
              <a:gd name="connsiteY564" fmla="*/ 983 h 22814"/>
              <a:gd name="connsiteX565" fmla="*/ 392502 w 472886"/>
              <a:gd name="connsiteY565" fmla="*/ 104 h 22814"/>
              <a:gd name="connsiteX566" fmla="*/ 134179 w 472886"/>
              <a:gd name="connsiteY566" fmla="*/ 104 h 22814"/>
              <a:gd name="connsiteX567" fmla="*/ 137386 w 472886"/>
              <a:gd name="connsiteY567" fmla="*/ 570 h 22814"/>
              <a:gd name="connsiteX568" fmla="*/ 140231 w 472886"/>
              <a:gd name="connsiteY568" fmla="*/ 1811 h 22814"/>
              <a:gd name="connsiteX569" fmla="*/ 140852 w 472886"/>
              <a:gd name="connsiteY569" fmla="*/ 2639 h 22814"/>
              <a:gd name="connsiteX570" fmla="*/ 140541 w 472886"/>
              <a:gd name="connsiteY570" fmla="*/ 3673 h 22814"/>
              <a:gd name="connsiteX571" fmla="*/ 139817 w 472886"/>
              <a:gd name="connsiteY571" fmla="*/ 4139 h 22814"/>
              <a:gd name="connsiteX572" fmla="*/ 138938 w 472886"/>
              <a:gd name="connsiteY572" fmla="*/ 3932 h 22814"/>
              <a:gd name="connsiteX573" fmla="*/ 136714 w 472886"/>
              <a:gd name="connsiteY573" fmla="*/ 2949 h 22814"/>
              <a:gd name="connsiteX574" fmla="*/ 134179 w 472886"/>
              <a:gd name="connsiteY574" fmla="*/ 2587 h 22814"/>
              <a:gd name="connsiteX575" fmla="*/ 130765 w 472886"/>
              <a:gd name="connsiteY575" fmla="*/ 3260 h 22814"/>
              <a:gd name="connsiteX576" fmla="*/ 128075 w 472886"/>
              <a:gd name="connsiteY576" fmla="*/ 5070 h 22814"/>
              <a:gd name="connsiteX577" fmla="*/ 126317 w 472886"/>
              <a:gd name="connsiteY577" fmla="*/ 7864 h 22814"/>
              <a:gd name="connsiteX578" fmla="*/ 125696 w 472886"/>
              <a:gd name="connsiteY578" fmla="*/ 11433 h 22814"/>
              <a:gd name="connsiteX579" fmla="*/ 126368 w 472886"/>
              <a:gd name="connsiteY579" fmla="*/ 15158 h 22814"/>
              <a:gd name="connsiteX580" fmla="*/ 128179 w 472886"/>
              <a:gd name="connsiteY580" fmla="*/ 17951 h 22814"/>
              <a:gd name="connsiteX581" fmla="*/ 130869 w 472886"/>
              <a:gd name="connsiteY581" fmla="*/ 19710 h 22814"/>
              <a:gd name="connsiteX582" fmla="*/ 134179 w 472886"/>
              <a:gd name="connsiteY582" fmla="*/ 20331 h 22814"/>
              <a:gd name="connsiteX583" fmla="*/ 136662 w 472886"/>
              <a:gd name="connsiteY583" fmla="*/ 19969 h 22814"/>
              <a:gd name="connsiteX584" fmla="*/ 138938 w 472886"/>
              <a:gd name="connsiteY584" fmla="*/ 18934 h 22814"/>
              <a:gd name="connsiteX585" fmla="*/ 139817 w 472886"/>
              <a:gd name="connsiteY585" fmla="*/ 18779 h 22814"/>
              <a:gd name="connsiteX586" fmla="*/ 140645 w 472886"/>
              <a:gd name="connsiteY586" fmla="*/ 19141 h 22814"/>
              <a:gd name="connsiteX587" fmla="*/ 140904 w 472886"/>
              <a:gd name="connsiteY587" fmla="*/ 20176 h 22814"/>
              <a:gd name="connsiteX588" fmla="*/ 140283 w 472886"/>
              <a:gd name="connsiteY588" fmla="*/ 21003 h 22814"/>
              <a:gd name="connsiteX589" fmla="*/ 138473 w 472886"/>
              <a:gd name="connsiteY589" fmla="*/ 21883 h 22814"/>
              <a:gd name="connsiteX590" fmla="*/ 136352 w 472886"/>
              <a:gd name="connsiteY590" fmla="*/ 22504 h 22814"/>
              <a:gd name="connsiteX591" fmla="*/ 134179 w 472886"/>
              <a:gd name="connsiteY591" fmla="*/ 22710 h 22814"/>
              <a:gd name="connsiteX592" fmla="*/ 129886 w 472886"/>
              <a:gd name="connsiteY592" fmla="*/ 21935 h 22814"/>
              <a:gd name="connsiteX593" fmla="*/ 126317 w 472886"/>
              <a:gd name="connsiteY593" fmla="*/ 19658 h 22814"/>
              <a:gd name="connsiteX594" fmla="*/ 123886 w 472886"/>
              <a:gd name="connsiteY594" fmla="*/ 16089 h 22814"/>
              <a:gd name="connsiteX595" fmla="*/ 123006 w 472886"/>
              <a:gd name="connsiteY595" fmla="*/ 11381 h 22814"/>
              <a:gd name="connsiteX596" fmla="*/ 123834 w 472886"/>
              <a:gd name="connsiteY596" fmla="*/ 6881 h 22814"/>
              <a:gd name="connsiteX597" fmla="*/ 126213 w 472886"/>
              <a:gd name="connsiteY597" fmla="*/ 3311 h 22814"/>
              <a:gd name="connsiteX598" fmla="*/ 129782 w 472886"/>
              <a:gd name="connsiteY598" fmla="*/ 932 h 22814"/>
              <a:gd name="connsiteX599" fmla="*/ 134179 w 472886"/>
              <a:gd name="connsiteY599" fmla="*/ 104 h 22814"/>
              <a:gd name="connsiteX600" fmla="*/ 421573 w 472886"/>
              <a:gd name="connsiteY600" fmla="*/ 52 h 22814"/>
              <a:gd name="connsiteX601" fmla="*/ 425815 w 472886"/>
              <a:gd name="connsiteY601" fmla="*/ 880 h 22814"/>
              <a:gd name="connsiteX602" fmla="*/ 429177 w 472886"/>
              <a:gd name="connsiteY602" fmla="*/ 3259 h 22814"/>
              <a:gd name="connsiteX603" fmla="*/ 431350 w 472886"/>
              <a:gd name="connsiteY603" fmla="*/ 6880 h 22814"/>
              <a:gd name="connsiteX604" fmla="*/ 432125 w 472886"/>
              <a:gd name="connsiteY604" fmla="*/ 11433 h 22814"/>
              <a:gd name="connsiteX605" fmla="*/ 431350 w 472886"/>
              <a:gd name="connsiteY605" fmla="*/ 15985 h 22814"/>
              <a:gd name="connsiteX606" fmla="*/ 429177 w 472886"/>
              <a:gd name="connsiteY606" fmla="*/ 19606 h 22814"/>
              <a:gd name="connsiteX607" fmla="*/ 425815 w 472886"/>
              <a:gd name="connsiteY607" fmla="*/ 21986 h 22814"/>
              <a:gd name="connsiteX608" fmla="*/ 421573 w 472886"/>
              <a:gd name="connsiteY608" fmla="*/ 22814 h 22814"/>
              <a:gd name="connsiteX609" fmla="*/ 417332 w 472886"/>
              <a:gd name="connsiteY609" fmla="*/ 21986 h 22814"/>
              <a:gd name="connsiteX610" fmla="*/ 413969 w 472886"/>
              <a:gd name="connsiteY610" fmla="*/ 19606 h 22814"/>
              <a:gd name="connsiteX611" fmla="*/ 411797 w 472886"/>
              <a:gd name="connsiteY611" fmla="*/ 15985 h 22814"/>
              <a:gd name="connsiteX612" fmla="*/ 411021 w 472886"/>
              <a:gd name="connsiteY612" fmla="*/ 11433 h 22814"/>
              <a:gd name="connsiteX613" fmla="*/ 411797 w 472886"/>
              <a:gd name="connsiteY613" fmla="*/ 6880 h 22814"/>
              <a:gd name="connsiteX614" fmla="*/ 413969 w 472886"/>
              <a:gd name="connsiteY614" fmla="*/ 3259 h 22814"/>
              <a:gd name="connsiteX615" fmla="*/ 417332 w 472886"/>
              <a:gd name="connsiteY615" fmla="*/ 880 h 22814"/>
              <a:gd name="connsiteX616" fmla="*/ 421573 w 472886"/>
              <a:gd name="connsiteY616" fmla="*/ 52 h 22814"/>
              <a:gd name="connsiteX617" fmla="*/ 298670 w 472886"/>
              <a:gd name="connsiteY617" fmla="*/ 52 h 22814"/>
              <a:gd name="connsiteX618" fmla="*/ 302912 w 472886"/>
              <a:gd name="connsiteY618" fmla="*/ 880 h 22814"/>
              <a:gd name="connsiteX619" fmla="*/ 306274 w 472886"/>
              <a:gd name="connsiteY619" fmla="*/ 3259 h 22814"/>
              <a:gd name="connsiteX620" fmla="*/ 308447 w 472886"/>
              <a:gd name="connsiteY620" fmla="*/ 6880 h 22814"/>
              <a:gd name="connsiteX621" fmla="*/ 309222 w 472886"/>
              <a:gd name="connsiteY621" fmla="*/ 11433 h 22814"/>
              <a:gd name="connsiteX622" fmla="*/ 308447 w 472886"/>
              <a:gd name="connsiteY622" fmla="*/ 15985 h 22814"/>
              <a:gd name="connsiteX623" fmla="*/ 306274 w 472886"/>
              <a:gd name="connsiteY623" fmla="*/ 19606 h 22814"/>
              <a:gd name="connsiteX624" fmla="*/ 302912 w 472886"/>
              <a:gd name="connsiteY624" fmla="*/ 21986 h 22814"/>
              <a:gd name="connsiteX625" fmla="*/ 298670 w 472886"/>
              <a:gd name="connsiteY625" fmla="*/ 22814 h 22814"/>
              <a:gd name="connsiteX626" fmla="*/ 294429 w 472886"/>
              <a:gd name="connsiteY626" fmla="*/ 21986 h 22814"/>
              <a:gd name="connsiteX627" fmla="*/ 291066 w 472886"/>
              <a:gd name="connsiteY627" fmla="*/ 19606 h 22814"/>
              <a:gd name="connsiteX628" fmla="*/ 288894 w 472886"/>
              <a:gd name="connsiteY628" fmla="*/ 15985 h 22814"/>
              <a:gd name="connsiteX629" fmla="*/ 288118 w 472886"/>
              <a:gd name="connsiteY629" fmla="*/ 11433 h 22814"/>
              <a:gd name="connsiteX630" fmla="*/ 288894 w 472886"/>
              <a:gd name="connsiteY630" fmla="*/ 6880 h 22814"/>
              <a:gd name="connsiteX631" fmla="*/ 291066 w 472886"/>
              <a:gd name="connsiteY631" fmla="*/ 3259 h 22814"/>
              <a:gd name="connsiteX632" fmla="*/ 294429 w 472886"/>
              <a:gd name="connsiteY632" fmla="*/ 880 h 22814"/>
              <a:gd name="connsiteX633" fmla="*/ 298670 w 472886"/>
              <a:gd name="connsiteY633" fmla="*/ 52 h 22814"/>
              <a:gd name="connsiteX634" fmla="*/ 8069 w 472886"/>
              <a:gd name="connsiteY634" fmla="*/ 0 h 22814"/>
              <a:gd name="connsiteX635" fmla="*/ 11742 w 472886"/>
              <a:gd name="connsiteY635" fmla="*/ 621 h 22814"/>
              <a:gd name="connsiteX636" fmla="*/ 14483 w 472886"/>
              <a:gd name="connsiteY636" fmla="*/ 2380 h 22814"/>
              <a:gd name="connsiteX637" fmla="*/ 15104 w 472886"/>
              <a:gd name="connsiteY637" fmla="*/ 3569 h 22814"/>
              <a:gd name="connsiteX638" fmla="*/ 14690 w 472886"/>
              <a:gd name="connsiteY638" fmla="*/ 4449 h 22814"/>
              <a:gd name="connsiteX639" fmla="*/ 13811 w 472886"/>
              <a:gd name="connsiteY639" fmla="*/ 4863 h 22814"/>
              <a:gd name="connsiteX640" fmla="*/ 13190 w 472886"/>
              <a:gd name="connsiteY640" fmla="*/ 4604 h 22814"/>
              <a:gd name="connsiteX641" fmla="*/ 11845 w 472886"/>
              <a:gd name="connsiteY641" fmla="*/ 3518 h 22814"/>
              <a:gd name="connsiteX642" fmla="*/ 10035 w 472886"/>
              <a:gd name="connsiteY642" fmla="*/ 2742 h 22814"/>
              <a:gd name="connsiteX643" fmla="*/ 8069 w 472886"/>
              <a:gd name="connsiteY643" fmla="*/ 2483 h 22814"/>
              <a:gd name="connsiteX644" fmla="*/ 5535 w 472886"/>
              <a:gd name="connsiteY644" fmla="*/ 2897 h 22814"/>
              <a:gd name="connsiteX645" fmla="*/ 3828 w 472886"/>
              <a:gd name="connsiteY645" fmla="*/ 4087 h 22814"/>
              <a:gd name="connsiteX646" fmla="*/ 3207 w 472886"/>
              <a:gd name="connsiteY646" fmla="*/ 5949 h 22814"/>
              <a:gd name="connsiteX647" fmla="*/ 3880 w 472886"/>
              <a:gd name="connsiteY647" fmla="*/ 7915 h 22814"/>
              <a:gd name="connsiteX648" fmla="*/ 5742 w 472886"/>
              <a:gd name="connsiteY648" fmla="*/ 9156 h 22814"/>
              <a:gd name="connsiteX649" fmla="*/ 8328 w 472886"/>
              <a:gd name="connsiteY649" fmla="*/ 10036 h 22814"/>
              <a:gd name="connsiteX650" fmla="*/ 11173 w 472886"/>
              <a:gd name="connsiteY650" fmla="*/ 10915 h 22814"/>
              <a:gd name="connsiteX651" fmla="*/ 13449 w 472886"/>
              <a:gd name="connsiteY651" fmla="*/ 12157 h 22814"/>
              <a:gd name="connsiteX652" fmla="*/ 15001 w 472886"/>
              <a:gd name="connsiteY652" fmla="*/ 13916 h 22814"/>
              <a:gd name="connsiteX653" fmla="*/ 15518 w 472886"/>
              <a:gd name="connsiteY653" fmla="*/ 16657 h 22814"/>
              <a:gd name="connsiteX654" fmla="*/ 14535 w 472886"/>
              <a:gd name="connsiteY654" fmla="*/ 19761 h 22814"/>
              <a:gd name="connsiteX655" fmla="*/ 11845 w 472886"/>
              <a:gd name="connsiteY655" fmla="*/ 21882 h 22814"/>
              <a:gd name="connsiteX656" fmla="*/ 8018 w 472886"/>
              <a:gd name="connsiteY656" fmla="*/ 22710 h 22814"/>
              <a:gd name="connsiteX657" fmla="*/ 3931 w 472886"/>
              <a:gd name="connsiteY657" fmla="*/ 22037 h 22814"/>
              <a:gd name="connsiteX658" fmla="*/ 517 w 472886"/>
              <a:gd name="connsiteY658" fmla="*/ 19813 h 22814"/>
              <a:gd name="connsiteX659" fmla="*/ 155 w 472886"/>
              <a:gd name="connsiteY659" fmla="*/ 19347 h 22814"/>
              <a:gd name="connsiteX660" fmla="*/ 0 w 472886"/>
              <a:gd name="connsiteY660" fmla="*/ 18778 h 22814"/>
              <a:gd name="connsiteX661" fmla="*/ 362 w 472886"/>
              <a:gd name="connsiteY661" fmla="*/ 17899 h 22814"/>
              <a:gd name="connsiteX662" fmla="*/ 1241 w 472886"/>
              <a:gd name="connsiteY662" fmla="*/ 17485 h 22814"/>
              <a:gd name="connsiteX663" fmla="*/ 2017 w 472886"/>
              <a:gd name="connsiteY663" fmla="*/ 17847 h 22814"/>
              <a:gd name="connsiteX664" fmla="*/ 4707 w 472886"/>
              <a:gd name="connsiteY664" fmla="*/ 19658 h 22814"/>
              <a:gd name="connsiteX665" fmla="*/ 7966 w 472886"/>
              <a:gd name="connsiteY665" fmla="*/ 20279 h 22814"/>
              <a:gd name="connsiteX666" fmla="*/ 10500 w 472886"/>
              <a:gd name="connsiteY666" fmla="*/ 19813 h 22814"/>
              <a:gd name="connsiteX667" fmla="*/ 12259 w 472886"/>
              <a:gd name="connsiteY667" fmla="*/ 18571 h 22814"/>
              <a:gd name="connsiteX668" fmla="*/ 12932 w 472886"/>
              <a:gd name="connsiteY668" fmla="*/ 16761 h 22814"/>
              <a:gd name="connsiteX669" fmla="*/ 12207 w 472886"/>
              <a:gd name="connsiteY669" fmla="*/ 14692 h 22814"/>
              <a:gd name="connsiteX670" fmla="*/ 10242 w 472886"/>
              <a:gd name="connsiteY670" fmla="*/ 13295 h 22814"/>
              <a:gd name="connsiteX671" fmla="*/ 7345 w 472886"/>
              <a:gd name="connsiteY671" fmla="*/ 12364 h 22814"/>
              <a:gd name="connsiteX672" fmla="*/ 4655 w 472886"/>
              <a:gd name="connsiteY672" fmla="*/ 11536 h 22814"/>
              <a:gd name="connsiteX673" fmla="*/ 2535 w 472886"/>
              <a:gd name="connsiteY673" fmla="*/ 10294 h 22814"/>
              <a:gd name="connsiteX674" fmla="*/ 1138 w 472886"/>
              <a:gd name="connsiteY674" fmla="*/ 8484 h 22814"/>
              <a:gd name="connsiteX675" fmla="*/ 672 w 472886"/>
              <a:gd name="connsiteY675" fmla="*/ 6001 h 22814"/>
              <a:gd name="connsiteX676" fmla="*/ 1604 w 472886"/>
              <a:gd name="connsiteY676" fmla="*/ 2845 h 22814"/>
              <a:gd name="connsiteX677" fmla="*/ 4242 w 472886"/>
              <a:gd name="connsiteY677" fmla="*/ 724 h 22814"/>
              <a:gd name="connsiteX678" fmla="*/ 8069 w 472886"/>
              <a:gd name="connsiteY678" fmla="*/ 0 h 2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Lst>
            <a:rect l="l" t="t" r="r" b="b"/>
            <a:pathLst>
              <a:path w="472886" h="22814">
                <a:moveTo>
                  <a:pt x="226252" y="2794"/>
                </a:moveTo>
                <a:lnTo>
                  <a:pt x="226252" y="11226"/>
                </a:lnTo>
                <a:lnTo>
                  <a:pt x="233597" y="11226"/>
                </a:lnTo>
                <a:cubicBezTo>
                  <a:pt x="234218" y="11174"/>
                  <a:pt x="234787" y="10967"/>
                  <a:pt x="235305" y="10605"/>
                </a:cubicBezTo>
                <a:cubicBezTo>
                  <a:pt x="235873" y="10243"/>
                  <a:pt x="236287" y="9674"/>
                  <a:pt x="236649" y="9002"/>
                </a:cubicBezTo>
                <a:cubicBezTo>
                  <a:pt x="237012" y="8329"/>
                  <a:pt x="237167" y="7553"/>
                  <a:pt x="237167" y="6674"/>
                </a:cubicBezTo>
                <a:cubicBezTo>
                  <a:pt x="237167" y="5536"/>
                  <a:pt x="236856" y="4604"/>
                  <a:pt x="236132" y="3880"/>
                </a:cubicBezTo>
                <a:cubicBezTo>
                  <a:pt x="235408" y="3156"/>
                  <a:pt x="234528" y="2794"/>
                  <a:pt x="233442" y="2794"/>
                </a:cubicBezTo>
                <a:close/>
                <a:moveTo>
                  <a:pt x="41588" y="2794"/>
                </a:moveTo>
                <a:lnTo>
                  <a:pt x="41588" y="11226"/>
                </a:lnTo>
                <a:lnTo>
                  <a:pt x="48933" y="11226"/>
                </a:lnTo>
                <a:cubicBezTo>
                  <a:pt x="49554" y="11174"/>
                  <a:pt x="50123" y="10967"/>
                  <a:pt x="50640" y="10605"/>
                </a:cubicBezTo>
                <a:cubicBezTo>
                  <a:pt x="51209" y="10243"/>
                  <a:pt x="51623" y="9674"/>
                  <a:pt x="51985" y="9002"/>
                </a:cubicBezTo>
                <a:cubicBezTo>
                  <a:pt x="52347" y="8329"/>
                  <a:pt x="52502" y="7553"/>
                  <a:pt x="52502" y="6674"/>
                </a:cubicBezTo>
                <a:cubicBezTo>
                  <a:pt x="52502" y="5536"/>
                  <a:pt x="52191" y="4604"/>
                  <a:pt x="51468" y="3880"/>
                </a:cubicBezTo>
                <a:cubicBezTo>
                  <a:pt x="50743" y="3156"/>
                  <a:pt x="49864" y="2794"/>
                  <a:pt x="48778" y="2794"/>
                </a:cubicBezTo>
                <a:close/>
                <a:moveTo>
                  <a:pt x="345483" y="2225"/>
                </a:moveTo>
                <a:lnTo>
                  <a:pt x="345483" y="11278"/>
                </a:lnTo>
                <a:lnTo>
                  <a:pt x="353087" y="11278"/>
                </a:lnTo>
                <a:cubicBezTo>
                  <a:pt x="353811" y="11226"/>
                  <a:pt x="354483" y="11019"/>
                  <a:pt x="355052" y="10605"/>
                </a:cubicBezTo>
                <a:cubicBezTo>
                  <a:pt x="355725" y="10191"/>
                  <a:pt x="356190" y="9622"/>
                  <a:pt x="356604" y="8898"/>
                </a:cubicBezTo>
                <a:cubicBezTo>
                  <a:pt x="356966" y="8174"/>
                  <a:pt x="357173" y="7346"/>
                  <a:pt x="357173" y="6415"/>
                </a:cubicBezTo>
                <a:cubicBezTo>
                  <a:pt x="357173" y="5173"/>
                  <a:pt x="356811" y="4190"/>
                  <a:pt x="355983" y="3414"/>
                </a:cubicBezTo>
                <a:cubicBezTo>
                  <a:pt x="355207" y="2638"/>
                  <a:pt x="354121" y="2225"/>
                  <a:pt x="352828" y="2225"/>
                </a:cubicBezTo>
                <a:close/>
                <a:moveTo>
                  <a:pt x="315688" y="2225"/>
                </a:moveTo>
                <a:lnTo>
                  <a:pt x="315688" y="11278"/>
                </a:lnTo>
                <a:lnTo>
                  <a:pt x="323292" y="11278"/>
                </a:lnTo>
                <a:cubicBezTo>
                  <a:pt x="324016" y="11226"/>
                  <a:pt x="324689" y="11019"/>
                  <a:pt x="325258" y="10605"/>
                </a:cubicBezTo>
                <a:cubicBezTo>
                  <a:pt x="325930" y="10191"/>
                  <a:pt x="326396" y="9622"/>
                  <a:pt x="326809" y="8898"/>
                </a:cubicBezTo>
                <a:cubicBezTo>
                  <a:pt x="327172" y="8174"/>
                  <a:pt x="327378" y="7346"/>
                  <a:pt x="327378" y="6415"/>
                </a:cubicBezTo>
                <a:cubicBezTo>
                  <a:pt x="327378" y="5173"/>
                  <a:pt x="327016" y="4190"/>
                  <a:pt x="326189" y="3414"/>
                </a:cubicBezTo>
                <a:cubicBezTo>
                  <a:pt x="325413" y="2638"/>
                  <a:pt x="324327" y="2225"/>
                  <a:pt x="323034" y="2225"/>
                </a:cubicBezTo>
                <a:close/>
                <a:moveTo>
                  <a:pt x="421573" y="1914"/>
                </a:moveTo>
                <a:cubicBezTo>
                  <a:pt x="419918" y="1914"/>
                  <a:pt x="418418" y="2328"/>
                  <a:pt x="417125" y="3104"/>
                </a:cubicBezTo>
                <a:cubicBezTo>
                  <a:pt x="415832" y="3880"/>
                  <a:pt x="414797" y="5018"/>
                  <a:pt x="414073" y="6415"/>
                </a:cubicBezTo>
                <a:cubicBezTo>
                  <a:pt x="413348" y="7863"/>
                  <a:pt x="412986" y="9519"/>
                  <a:pt x="412986" y="11381"/>
                </a:cubicBezTo>
                <a:cubicBezTo>
                  <a:pt x="412986" y="13295"/>
                  <a:pt x="413348" y="14951"/>
                  <a:pt x="414073" y="16347"/>
                </a:cubicBezTo>
                <a:cubicBezTo>
                  <a:pt x="414797" y="17744"/>
                  <a:pt x="415832" y="18882"/>
                  <a:pt x="417125" y="19658"/>
                </a:cubicBezTo>
                <a:cubicBezTo>
                  <a:pt x="418418" y="20434"/>
                  <a:pt x="419918" y="20848"/>
                  <a:pt x="421573" y="20848"/>
                </a:cubicBezTo>
                <a:cubicBezTo>
                  <a:pt x="423228" y="20848"/>
                  <a:pt x="424728" y="20434"/>
                  <a:pt x="426022" y="19658"/>
                </a:cubicBezTo>
                <a:cubicBezTo>
                  <a:pt x="427315" y="18882"/>
                  <a:pt x="428298" y="17744"/>
                  <a:pt x="429022" y="16347"/>
                </a:cubicBezTo>
                <a:cubicBezTo>
                  <a:pt x="429746" y="14951"/>
                  <a:pt x="430108" y="13295"/>
                  <a:pt x="430108" y="11381"/>
                </a:cubicBezTo>
                <a:cubicBezTo>
                  <a:pt x="430108" y="9467"/>
                  <a:pt x="429746" y="7812"/>
                  <a:pt x="429022" y="6415"/>
                </a:cubicBezTo>
                <a:cubicBezTo>
                  <a:pt x="428298" y="5018"/>
                  <a:pt x="427315" y="3880"/>
                  <a:pt x="426022" y="3104"/>
                </a:cubicBezTo>
                <a:cubicBezTo>
                  <a:pt x="424728" y="2328"/>
                  <a:pt x="423280" y="1914"/>
                  <a:pt x="421573" y="1914"/>
                </a:cubicBezTo>
                <a:close/>
                <a:moveTo>
                  <a:pt x="298670" y="1914"/>
                </a:moveTo>
                <a:cubicBezTo>
                  <a:pt x="297015" y="1914"/>
                  <a:pt x="295515" y="2328"/>
                  <a:pt x="294222" y="3104"/>
                </a:cubicBezTo>
                <a:cubicBezTo>
                  <a:pt x="292929" y="3880"/>
                  <a:pt x="291894" y="5018"/>
                  <a:pt x="291170" y="6415"/>
                </a:cubicBezTo>
                <a:cubicBezTo>
                  <a:pt x="290445" y="7863"/>
                  <a:pt x="290084" y="9519"/>
                  <a:pt x="290084" y="11381"/>
                </a:cubicBezTo>
                <a:cubicBezTo>
                  <a:pt x="290084" y="13295"/>
                  <a:pt x="290445" y="14951"/>
                  <a:pt x="291170" y="16347"/>
                </a:cubicBezTo>
                <a:cubicBezTo>
                  <a:pt x="291894" y="17744"/>
                  <a:pt x="292929" y="18882"/>
                  <a:pt x="294222" y="19658"/>
                </a:cubicBezTo>
                <a:cubicBezTo>
                  <a:pt x="295515" y="20434"/>
                  <a:pt x="297015" y="20848"/>
                  <a:pt x="298670" y="20848"/>
                </a:cubicBezTo>
                <a:cubicBezTo>
                  <a:pt x="300377" y="20848"/>
                  <a:pt x="301825" y="20434"/>
                  <a:pt x="303119" y="19658"/>
                </a:cubicBezTo>
                <a:cubicBezTo>
                  <a:pt x="304412" y="18882"/>
                  <a:pt x="305395" y="17744"/>
                  <a:pt x="306119" y="16347"/>
                </a:cubicBezTo>
                <a:cubicBezTo>
                  <a:pt x="306843" y="14951"/>
                  <a:pt x="307205" y="13295"/>
                  <a:pt x="307205" y="11381"/>
                </a:cubicBezTo>
                <a:cubicBezTo>
                  <a:pt x="307205" y="9467"/>
                  <a:pt x="306843" y="7812"/>
                  <a:pt x="306119" y="6415"/>
                </a:cubicBezTo>
                <a:cubicBezTo>
                  <a:pt x="305395" y="5018"/>
                  <a:pt x="304412" y="3880"/>
                  <a:pt x="303119" y="3104"/>
                </a:cubicBezTo>
                <a:cubicBezTo>
                  <a:pt x="301825" y="2328"/>
                  <a:pt x="300377" y="1914"/>
                  <a:pt x="298670" y="1914"/>
                </a:cubicBezTo>
                <a:close/>
                <a:moveTo>
                  <a:pt x="344448" y="414"/>
                </a:moveTo>
                <a:lnTo>
                  <a:pt x="352983" y="414"/>
                </a:lnTo>
                <a:cubicBezTo>
                  <a:pt x="354173" y="414"/>
                  <a:pt x="355259" y="673"/>
                  <a:pt x="356190" y="1190"/>
                </a:cubicBezTo>
                <a:cubicBezTo>
                  <a:pt x="357121" y="1707"/>
                  <a:pt x="357897" y="2432"/>
                  <a:pt x="358414" y="3311"/>
                </a:cubicBezTo>
                <a:cubicBezTo>
                  <a:pt x="358983" y="4190"/>
                  <a:pt x="359242" y="5225"/>
                  <a:pt x="359242" y="6363"/>
                </a:cubicBezTo>
                <a:cubicBezTo>
                  <a:pt x="359242" y="7242"/>
                  <a:pt x="359087" y="8122"/>
                  <a:pt x="358725" y="8898"/>
                </a:cubicBezTo>
                <a:cubicBezTo>
                  <a:pt x="358414" y="9674"/>
                  <a:pt x="357949" y="10346"/>
                  <a:pt x="357328" y="10864"/>
                </a:cubicBezTo>
                <a:cubicBezTo>
                  <a:pt x="356759" y="11381"/>
                  <a:pt x="356138" y="11743"/>
                  <a:pt x="355414" y="12002"/>
                </a:cubicBezTo>
                <a:cubicBezTo>
                  <a:pt x="355725" y="12105"/>
                  <a:pt x="356035" y="12260"/>
                  <a:pt x="356345" y="12467"/>
                </a:cubicBezTo>
                <a:cubicBezTo>
                  <a:pt x="357018" y="12881"/>
                  <a:pt x="357535" y="13502"/>
                  <a:pt x="357949" y="14226"/>
                </a:cubicBezTo>
                <a:cubicBezTo>
                  <a:pt x="358363" y="14950"/>
                  <a:pt x="358621" y="15882"/>
                  <a:pt x="358621" y="16916"/>
                </a:cubicBezTo>
                <a:cubicBezTo>
                  <a:pt x="358673" y="17847"/>
                  <a:pt x="358725" y="18520"/>
                  <a:pt x="358776" y="19037"/>
                </a:cubicBezTo>
                <a:cubicBezTo>
                  <a:pt x="358828" y="19555"/>
                  <a:pt x="358932" y="19917"/>
                  <a:pt x="359087" y="20175"/>
                </a:cubicBezTo>
                <a:cubicBezTo>
                  <a:pt x="359242" y="20434"/>
                  <a:pt x="359449" y="20641"/>
                  <a:pt x="359656" y="20796"/>
                </a:cubicBezTo>
                <a:cubicBezTo>
                  <a:pt x="359863" y="20900"/>
                  <a:pt x="360018" y="21055"/>
                  <a:pt x="360121" y="21365"/>
                </a:cubicBezTo>
                <a:cubicBezTo>
                  <a:pt x="360173" y="21624"/>
                  <a:pt x="360121" y="21831"/>
                  <a:pt x="360018" y="22038"/>
                </a:cubicBezTo>
                <a:cubicBezTo>
                  <a:pt x="359915" y="22193"/>
                  <a:pt x="359811" y="22348"/>
                  <a:pt x="359656" y="22400"/>
                </a:cubicBezTo>
                <a:cubicBezTo>
                  <a:pt x="359501" y="22451"/>
                  <a:pt x="359345" y="22503"/>
                  <a:pt x="359190" y="22503"/>
                </a:cubicBezTo>
                <a:cubicBezTo>
                  <a:pt x="359035" y="22503"/>
                  <a:pt x="358828" y="22503"/>
                  <a:pt x="358673" y="22400"/>
                </a:cubicBezTo>
                <a:cubicBezTo>
                  <a:pt x="358414" y="22245"/>
                  <a:pt x="358104" y="21986"/>
                  <a:pt x="357794" y="21624"/>
                </a:cubicBezTo>
                <a:cubicBezTo>
                  <a:pt x="357483" y="21262"/>
                  <a:pt x="357225" y="20693"/>
                  <a:pt x="357018" y="20020"/>
                </a:cubicBezTo>
                <a:cubicBezTo>
                  <a:pt x="356811" y="19348"/>
                  <a:pt x="356708" y="18365"/>
                  <a:pt x="356708" y="17123"/>
                </a:cubicBezTo>
                <a:cubicBezTo>
                  <a:pt x="356708" y="16295"/>
                  <a:pt x="356552" y="15623"/>
                  <a:pt x="356294" y="15106"/>
                </a:cubicBezTo>
                <a:cubicBezTo>
                  <a:pt x="355983" y="14537"/>
                  <a:pt x="355673" y="14123"/>
                  <a:pt x="355259" y="13864"/>
                </a:cubicBezTo>
                <a:cubicBezTo>
                  <a:pt x="354845" y="13554"/>
                  <a:pt x="354432" y="13347"/>
                  <a:pt x="353914" y="13243"/>
                </a:cubicBezTo>
                <a:cubicBezTo>
                  <a:pt x="353449" y="13140"/>
                  <a:pt x="352983" y="13088"/>
                  <a:pt x="352517" y="13088"/>
                </a:cubicBezTo>
                <a:lnTo>
                  <a:pt x="345534" y="13088"/>
                </a:lnTo>
                <a:lnTo>
                  <a:pt x="345534" y="21572"/>
                </a:lnTo>
                <a:cubicBezTo>
                  <a:pt x="345534" y="21831"/>
                  <a:pt x="345431" y="22038"/>
                  <a:pt x="345276" y="22245"/>
                </a:cubicBezTo>
                <a:cubicBezTo>
                  <a:pt x="345121" y="22451"/>
                  <a:pt x="344862" y="22555"/>
                  <a:pt x="344603" y="22555"/>
                </a:cubicBezTo>
                <a:cubicBezTo>
                  <a:pt x="344293" y="22555"/>
                  <a:pt x="344034" y="22451"/>
                  <a:pt x="343827" y="22245"/>
                </a:cubicBezTo>
                <a:cubicBezTo>
                  <a:pt x="343621" y="22038"/>
                  <a:pt x="343517" y="21831"/>
                  <a:pt x="343517" y="21572"/>
                </a:cubicBezTo>
                <a:lnTo>
                  <a:pt x="343517" y="1345"/>
                </a:lnTo>
                <a:cubicBezTo>
                  <a:pt x="343517" y="1087"/>
                  <a:pt x="343569" y="880"/>
                  <a:pt x="343776" y="673"/>
                </a:cubicBezTo>
                <a:cubicBezTo>
                  <a:pt x="343983" y="517"/>
                  <a:pt x="344189" y="414"/>
                  <a:pt x="344448" y="414"/>
                </a:cubicBezTo>
                <a:close/>
                <a:moveTo>
                  <a:pt x="314654" y="414"/>
                </a:moveTo>
                <a:lnTo>
                  <a:pt x="323189" y="414"/>
                </a:lnTo>
                <a:cubicBezTo>
                  <a:pt x="324378" y="414"/>
                  <a:pt x="325465" y="673"/>
                  <a:pt x="326396" y="1190"/>
                </a:cubicBezTo>
                <a:cubicBezTo>
                  <a:pt x="327327" y="1707"/>
                  <a:pt x="328103" y="2432"/>
                  <a:pt x="328620" y="3311"/>
                </a:cubicBezTo>
                <a:cubicBezTo>
                  <a:pt x="329189" y="4190"/>
                  <a:pt x="329448" y="5225"/>
                  <a:pt x="329448" y="6363"/>
                </a:cubicBezTo>
                <a:cubicBezTo>
                  <a:pt x="329448" y="7242"/>
                  <a:pt x="329240" y="8122"/>
                  <a:pt x="328930" y="8898"/>
                </a:cubicBezTo>
                <a:cubicBezTo>
                  <a:pt x="328620" y="9674"/>
                  <a:pt x="328154" y="10346"/>
                  <a:pt x="327534" y="10864"/>
                </a:cubicBezTo>
                <a:cubicBezTo>
                  <a:pt x="326965" y="11381"/>
                  <a:pt x="326344" y="11743"/>
                  <a:pt x="325620" y="12002"/>
                </a:cubicBezTo>
                <a:cubicBezTo>
                  <a:pt x="325930" y="12105"/>
                  <a:pt x="326241" y="12260"/>
                  <a:pt x="326551" y="12467"/>
                </a:cubicBezTo>
                <a:cubicBezTo>
                  <a:pt x="327223" y="12881"/>
                  <a:pt x="327741" y="13502"/>
                  <a:pt x="328154" y="14226"/>
                </a:cubicBezTo>
                <a:cubicBezTo>
                  <a:pt x="328568" y="14950"/>
                  <a:pt x="328827" y="15882"/>
                  <a:pt x="328827" y="16916"/>
                </a:cubicBezTo>
                <a:cubicBezTo>
                  <a:pt x="328879" y="17847"/>
                  <a:pt x="328930" y="18520"/>
                  <a:pt x="328982" y="19037"/>
                </a:cubicBezTo>
                <a:cubicBezTo>
                  <a:pt x="329034" y="19555"/>
                  <a:pt x="329137" y="19917"/>
                  <a:pt x="329292" y="20175"/>
                </a:cubicBezTo>
                <a:cubicBezTo>
                  <a:pt x="329448" y="20434"/>
                  <a:pt x="329654" y="20641"/>
                  <a:pt x="329862" y="20796"/>
                </a:cubicBezTo>
                <a:cubicBezTo>
                  <a:pt x="330068" y="20900"/>
                  <a:pt x="330223" y="21055"/>
                  <a:pt x="330327" y="21365"/>
                </a:cubicBezTo>
                <a:cubicBezTo>
                  <a:pt x="330379" y="21624"/>
                  <a:pt x="330327" y="21831"/>
                  <a:pt x="330223" y="22038"/>
                </a:cubicBezTo>
                <a:cubicBezTo>
                  <a:pt x="330120" y="22193"/>
                  <a:pt x="330017" y="22348"/>
                  <a:pt x="329862" y="22400"/>
                </a:cubicBezTo>
                <a:cubicBezTo>
                  <a:pt x="329706" y="22451"/>
                  <a:pt x="329551" y="22503"/>
                  <a:pt x="329396" y="22503"/>
                </a:cubicBezTo>
                <a:cubicBezTo>
                  <a:pt x="329189" y="22503"/>
                  <a:pt x="329034" y="22503"/>
                  <a:pt x="328879" y="22400"/>
                </a:cubicBezTo>
                <a:cubicBezTo>
                  <a:pt x="328620" y="22245"/>
                  <a:pt x="328309" y="21986"/>
                  <a:pt x="327999" y="21624"/>
                </a:cubicBezTo>
                <a:cubicBezTo>
                  <a:pt x="327689" y="21262"/>
                  <a:pt x="327430" y="20693"/>
                  <a:pt x="327223" y="20020"/>
                </a:cubicBezTo>
                <a:cubicBezTo>
                  <a:pt x="327016" y="19348"/>
                  <a:pt x="326913" y="18365"/>
                  <a:pt x="326913" y="17123"/>
                </a:cubicBezTo>
                <a:cubicBezTo>
                  <a:pt x="326913" y="16295"/>
                  <a:pt x="326758" y="15623"/>
                  <a:pt x="326499" y="15106"/>
                </a:cubicBezTo>
                <a:cubicBezTo>
                  <a:pt x="326189" y="14537"/>
                  <a:pt x="325878" y="14123"/>
                  <a:pt x="325465" y="13864"/>
                </a:cubicBezTo>
                <a:cubicBezTo>
                  <a:pt x="325051" y="13554"/>
                  <a:pt x="324637" y="13347"/>
                  <a:pt x="324120" y="13243"/>
                </a:cubicBezTo>
                <a:cubicBezTo>
                  <a:pt x="323654" y="13140"/>
                  <a:pt x="323189" y="13088"/>
                  <a:pt x="322723" y="13088"/>
                </a:cubicBezTo>
                <a:lnTo>
                  <a:pt x="315688" y="13088"/>
                </a:lnTo>
                <a:lnTo>
                  <a:pt x="315688" y="21572"/>
                </a:lnTo>
                <a:cubicBezTo>
                  <a:pt x="315688" y="21831"/>
                  <a:pt x="315585" y="22038"/>
                  <a:pt x="315430" y="22245"/>
                </a:cubicBezTo>
                <a:cubicBezTo>
                  <a:pt x="315275" y="22451"/>
                  <a:pt x="315016" y="22555"/>
                  <a:pt x="314757" y="22555"/>
                </a:cubicBezTo>
                <a:cubicBezTo>
                  <a:pt x="314447" y="22555"/>
                  <a:pt x="314188" y="22451"/>
                  <a:pt x="313981" y="22245"/>
                </a:cubicBezTo>
                <a:cubicBezTo>
                  <a:pt x="313774" y="22038"/>
                  <a:pt x="313671" y="21831"/>
                  <a:pt x="313671" y="21572"/>
                </a:cubicBezTo>
                <a:lnTo>
                  <a:pt x="313671" y="1345"/>
                </a:lnTo>
                <a:cubicBezTo>
                  <a:pt x="313671" y="1087"/>
                  <a:pt x="313774" y="880"/>
                  <a:pt x="313981" y="673"/>
                </a:cubicBezTo>
                <a:cubicBezTo>
                  <a:pt x="314188" y="517"/>
                  <a:pt x="314395" y="414"/>
                  <a:pt x="314654" y="414"/>
                </a:cubicBezTo>
                <a:close/>
                <a:moveTo>
                  <a:pt x="437556" y="362"/>
                </a:moveTo>
                <a:cubicBezTo>
                  <a:pt x="437712" y="362"/>
                  <a:pt x="437815" y="414"/>
                  <a:pt x="437970" y="465"/>
                </a:cubicBezTo>
                <a:cubicBezTo>
                  <a:pt x="438126" y="517"/>
                  <a:pt x="438229" y="621"/>
                  <a:pt x="438332" y="724"/>
                </a:cubicBezTo>
                <a:lnTo>
                  <a:pt x="451936" y="19037"/>
                </a:lnTo>
                <a:lnTo>
                  <a:pt x="451936" y="1241"/>
                </a:lnTo>
                <a:cubicBezTo>
                  <a:pt x="451936" y="983"/>
                  <a:pt x="452040" y="776"/>
                  <a:pt x="452195" y="621"/>
                </a:cubicBezTo>
                <a:cubicBezTo>
                  <a:pt x="452402" y="465"/>
                  <a:pt x="452609" y="362"/>
                  <a:pt x="452816" y="362"/>
                </a:cubicBezTo>
                <a:cubicBezTo>
                  <a:pt x="453074" y="362"/>
                  <a:pt x="453281" y="465"/>
                  <a:pt x="453540" y="724"/>
                </a:cubicBezTo>
                <a:cubicBezTo>
                  <a:pt x="453695" y="879"/>
                  <a:pt x="453799" y="1086"/>
                  <a:pt x="453799" y="1345"/>
                </a:cubicBezTo>
                <a:lnTo>
                  <a:pt x="453799" y="21572"/>
                </a:lnTo>
                <a:cubicBezTo>
                  <a:pt x="453799" y="21882"/>
                  <a:pt x="453695" y="22141"/>
                  <a:pt x="453488" y="22296"/>
                </a:cubicBezTo>
                <a:cubicBezTo>
                  <a:pt x="453281" y="22451"/>
                  <a:pt x="453074" y="22555"/>
                  <a:pt x="452816" y="22555"/>
                </a:cubicBezTo>
                <a:cubicBezTo>
                  <a:pt x="452661" y="22555"/>
                  <a:pt x="452557" y="22503"/>
                  <a:pt x="452402" y="22451"/>
                </a:cubicBezTo>
                <a:cubicBezTo>
                  <a:pt x="452247" y="22399"/>
                  <a:pt x="452143" y="22296"/>
                  <a:pt x="452040" y="22193"/>
                </a:cubicBezTo>
                <a:lnTo>
                  <a:pt x="438488" y="3931"/>
                </a:lnTo>
                <a:lnTo>
                  <a:pt x="438488" y="21675"/>
                </a:lnTo>
                <a:cubicBezTo>
                  <a:pt x="438488" y="21934"/>
                  <a:pt x="438384" y="22141"/>
                  <a:pt x="438229" y="22296"/>
                </a:cubicBezTo>
                <a:cubicBezTo>
                  <a:pt x="438074" y="22451"/>
                  <a:pt x="437867" y="22555"/>
                  <a:pt x="437608" y="22555"/>
                </a:cubicBezTo>
                <a:cubicBezTo>
                  <a:pt x="437298" y="22555"/>
                  <a:pt x="437091" y="22451"/>
                  <a:pt x="436936" y="22296"/>
                </a:cubicBezTo>
                <a:cubicBezTo>
                  <a:pt x="436781" y="22089"/>
                  <a:pt x="436677" y="21934"/>
                  <a:pt x="436677" y="21675"/>
                </a:cubicBezTo>
                <a:lnTo>
                  <a:pt x="436677" y="1345"/>
                </a:lnTo>
                <a:cubicBezTo>
                  <a:pt x="436677" y="1034"/>
                  <a:pt x="436729" y="776"/>
                  <a:pt x="436936" y="621"/>
                </a:cubicBezTo>
                <a:cubicBezTo>
                  <a:pt x="437091" y="465"/>
                  <a:pt x="437349" y="362"/>
                  <a:pt x="437556" y="362"/>
                </a:cubicBezTo>
                <a:close/>
                <a:moveTo>
                  <a:pt x="405538" y="362"/>
                </a:moveTo>
                <a:cubicBezTo>
                  <a:pt x="405796" y="362"/>
                  <a:pt x="406055" y="465"/>
                  <a:pt x="406210" y="672"/>
                </a:cubicBezTo>
                <a:cubicBezTo>
                  <a:pt x="406417" y="828"/>
                  <a:pt x="406520" y="1086"/>
                  <a:pt x="406520" y="1345"/>
                </a:cubicBezTo>
                <a:lnTo>
                  <a:pt x="406520" y="21468"/>
                </a:lnTo>
                <a:cubicBezTo>
                  <a:pt x="406520" y="21727"/>
                  <a:pt x="406417" y="21934"/>
                  <a:pt x="406210" y="22141"/>
                </a:cubicBezTo>
                <a:cubicBezTo>
                  <a:pt x="406003" y="22296"/>
                  <a:pt x="405796" y="22399"/>
                  <a:pt x="405538" y="22399"/>
                </a:cubicBezTo>
                <a:cubicBezTo>
                  <a:pt x="405227" y="22399"/>
                  <a:pt x="404969" y="22348"/>
                  <a:pt x="404814" y="22141"/>
                </a:cubicBezTo>
                <a:cubicBezTo>
                  <a:pt x="404658" y="21986"/>
                  <a:pt x="404555" y="21727"/>
                  <a:pt x="404555" y="21468"/>
                </a:cubicBezTo>
                <a:lnTo>
                  <a:pt x="404555" y="1345"/>
                </a:lnTo>
                <a:cubicBezTo>
                  <a:pt x="404555" y="1086"/>
                  <a:pt x="404606" y="879"/>
                  <a:pt x="404814" y="672"/>
                </a:cubicBezTo>
                <a:cubicBezTo>
                  <a:pt x="405020" y="465"/>
                  <a:pt x="405227" y="362"/>
                  <a:pt x="405538" y="362"/>
                </a:cubicBezTo>
                <a:close/>
                <a:moveTo>
                  <a:pt x="365605" y="362"/>
                </a:moveTo>
                <a:lnTo>
                  <a:pt x="377192" y="362"/>
                </a:lnTo>
                <a:cubicBezTo>
                  <a:pt x="377450" y="362"/>
                  <a:pt x="377657" y="465"/>
                  <a:pt x="377864" y="621"/>
                </a:cubicBezTo>
                <a:cubicBezTo>
                  <a:pt x="378020" y="776"/>
                  <a:pt x="378123" y="1034"/>
                  <a:pt x="378123" y="1293"/>
                </a:cubicBezTo>
                <a:cubicBezTo>
                  <a:pt x="378123" y="1552"/>
                  <a:pt x="378071" y="1810"/>
                  <a:pt x="377864" y="1966"/>
                </a:cubicBezTo>
                <a:cubicBezTo>
                  <a:pt x="377657" y="2121"/>
                  <a:pt x="377450" y="2224"/>
                  <a:pt x="377192" y="2224"/>
                </a:cubicBezTo>
                <a:lnTo>
                  <a:pt x="366640" y="2224"/>
                </a:lnTo>
                <a:lnTo>
                  <a:pt x="366640" y="10139"/>
                </a:lnTo>
                <a:lnTo>
                  <a:pt x="375744" y="10139"/>
                </a:lnTo>
                <a:cubicBezTo>
                  <a:pt x="376002" y="10139"/>
                  <a:pt x="376209" y="10191"/>
                  <a:pt x="376416" y="10398"/>
                </a:cubicBezTo>
                <a:cubicBezTo>
                  <a:pt x="376571" y="10605"/>
                  <a:pt x="376675" y="10812"/>
                  <a:pt x="376675" y="11070"/>
                </a:cubicBezTo>
                <a:cubicBezTo>
                  <a:pt x="376675" y="11329"/>
                  <a:pt x="376623" y="11588"/>
                  <a:pt x="376416" y="11743"/>
                </a:cubicBezTo>
                <a:cubicBezTo>
                  <a:pt x="376209" y="11898"/>
                  <a:pt x="376002" y="12001"/>
                  <a:pt x="375744" y="12001"/>
                </a:cubicBezTo>
                <a:lnTo>
                  <a:pt x="366640" y="12001"/>
                </a:lnTo>
                <a:lnTo>
                  <a:pt x="366640" y="20589"/>
                </a:lnTo>
                <a:lnTo>
                  <a:pt x="377192" y="20589"/>
                </a:lnTo>
                <a:cubicBezTo>
                  <a:pt x="377450" y="20589"/>
                  <a:pt x="377657" y="20641"/>
                  <a:pt x="377864" y="20847"/>
                </a:cubicBezTo>
                <a:cubicBezTo>
                  <a:pt x="378020" y="21054"/>
                  <a:pt x="378123" y="21261"/>
                  <a:pt x="378123" y="21520"/>
                </a:cubicBezTo>
                <a:cubicBezTo>
                  <a:pt x="378123" y="21779"/>
                  <a:pt x="378071" y="22037"/>
                  <a:pt x="377864" y="22193"/>
                </a:cubicBezTo>
                <a:cubicBezTo>
                  <a:pt x="377657" y="22348"/>
                  <a:pt x="377450" y="22451"/>
                  <a:pt x="377192" y="22451"/>
                </a:cubicBezTo>
                <a:lnTo>
                  <a:pt x="365605" y="22451"/>
                </a:lnTo>
                <a:cubicBezTo>
                  <a:pt x="365346" y="22451"/>
                  <a:pt x="365139" y="22399"/>
                  <a:pt x="364933" y="22193"/>
                </a:cubicBezTo>
                <a:cubicBezTo>
                  <a:pt x="364778" y="21986"/>
                  <a:pt x="364674" y="21779"/>
                  <a:pt x="364674" y="21520"/>
                </a:cubicBezTo>
                <a:lnTo>
                  <a:pt x="364674" y="1293"/>
                </a:lnTo>
                <a:cubicBezTo>
                  <a:pt x="364674" y="1034"/>
                  <a:pt x="364726" y="828"/>
                  <a:pt x="364933" y="621"/>
                </a:cubicBezTo>
                <a:cubicBezTo>
                  <a:pt x="365139" y="465"/>
                  <a:pt x="365346" y="362"/>
                  <a:pt x="365605" y="362"/>
                </a:cubicBezTo>
                <a:close/>
                <a:moveTo>
                  <a:pt x="272910" y="362"/>
                </a:moveTo>
                <a:lnTo>
                  <a:pt x="284393" y="362"/>
                </a:lnTo>
                <a:cubicBezTo>
                  <a:pt x="284652" y="362"/>
                  <a:pt x="284910" y="465"/>
                  <a:pt x="285014" y="621"/>
                </a:cubicBezTo>
                <a:cubicBezTo>
                  <a:pt x="285169" y="776"/>
                  <a:pt x="285272" y="1034"/>
                  <a:pt x="285272" y="1293"/>
                </a:cubicBezTo>
                <a:cubicBezTo>
                  <a:pt x="285272" y="1552"/>
                  <a:pt x="285169" y="1810"/>
                  <a:pt x="285014" y="1966"/>
                </a:cubicBezTo>
                <a:cubicBezTo>
                  <a:pt x="284859" y="2121"/>
                  <a:pt x="284600" y="2224"/>
                  <a:pt x="284341" y="2224"/>
                </a:cubicBezTo>
                <a:lnTo>
                  <a:pt x="273841" y="2224"/>
                </a:lnTo>
                <a:lnTo>
                  <a:pt x="273841" y="10139"/>
                </a:lnTo>
                <a:lnTo>
                  <a:pt x="282945" y="10139"/>
                </a:lnTo>
                <a:cubicBezTo>
                  <a:pt x="283203" y="10139"/>
                  <a:pt x="283462" y="10243"/>
                  <a:pt x="283617" y="10398"/>
                </a:cubicBezTo>
                <a:cubicBezTo>
                  <a:pt x="283772" y="10605"/>
                  <a:pt x="283876" y="10812"/>
                  <a:pt x="283876" y="11070"/>
                </a:cubicBezTo>
                <a:cubicBezTo>
                  <a:pt x="283876" y="11329"/>
                  <a:pt x="283772" y="11588"/>
                  <a:pt x="283617" y="11743"/>
                </a:cubicBezTo>
                <a:cubicBezTo>
                  <a:pt x="283462" y="11898"/>
                  <a:pt x="283203" y="12001"/>
                  <a:pt x="282945" y="12001"/>
                </a:cubicBezTo>
                <a:lnTo>
                  <a:pt x="273841" y="12001"/>
                </a:lnTo>
                <a:lnTo>
                  <a:pt x="273841" y="21520"/>
                </a:lnTo>
                <a:cubicBezTo>
                  <a:pt x="273841" y="21779"/>
                  <a:pt x="273737" y="21986"/>
                  <a:pt x="273582" y="22193"/>
                </a:cubicBezTo>
                <a:cubicBezTo>
                  <a:pt x="273427" y="22348"/>
                  <a:pt x="273168" y="22451"/>
                  <a:pt x="272910" y="22451"/>
                </a:cubicBezTo>
                <a:cubicBezTo>
                  <a:pt x="272599" y="22451"/>
                  <a:pt x="272341" y="22399"/>
                  <a:pt x="272186" y="22193"/>
                </a:cubicBezTo>
                <a:cubicBezTo>
                  <a:pt x="272030" y="21986"/>
                  <a:pt x="271927" y="21779"/>
                  <a:pt x="271927" y="21520"/>
                </a:cubicBezTo>
                <a:lnTo>
                  <a:pt x="271927" y="1293"/>
                </a:lnTo>
                <a:cubicBezTo>
                  <a:pt x="271927" y="1034"/>
                  <a:pt x="272030" y="828"/>
                  <a:pt x="272237" y="621"/>
                </a:cubicBezTo>
                <a:cubicBezTo>
                  <a:pt x="272444" y="465"/>
                  <a:pt x="272651" y="362"/>
                  <a:pt x="272910" y="362"/>
                </a:cubicBezTo>
                <a:close/>
                <a:moveTo>
                  <a:pt x="246270" y="362"/>
                </a:moveTo>
                <a:lnTo>
                  <a:pt x="257495" y="362"/>
                </a:lnTo>
                <a:cubicBezTo>
                  <a:pt x="257857" y="362"/>
                  <a:pt x="258167" y="517"/>
                  <a:pt x="258426" y="724"/>
                </a:cubicBezTo>
                <a:cubicBezTo>
                  <a:pt x="258685" y="931"/>
                  <a:pt x="258788" y="1241"/>
                  <a:pt x="258788" y="1604"/>
                </a:cubicBezTo>
                <a:cubicBezTo>
                  <a:pt x="258788" y="1966"/>
                  <a:pt x="258685" y="2276"/>
                  <a:pt x="258426" y="2483"/>
                </a:cubicBezTo>
                <a:cubicBezTo>
                  <a:pt x="258167" y="2690"/>
                  <a:pt x="257857" y="2793"/>
                  <a:pt x="257495" y="2793"/>
                </a:cubicBezTo>
                <a:lnTo>
                  <a:pt x="257495" y="2845"/>
                </a:lnTo>
                <a:lnTo>
                  <a:pt x="247615" y="2845"/>
                </a:lnTo>
                <a:lnTo>
                  <a:pt x="247615" y="9932"/>
                </a:lnTo>
                <a:lnTo>
                  <a:pt x="256099" y="9932"/>
                </a:lnTo>
                <a:cubicBezTo>
                  <a:pt x="256461" y="9932"/>
                  <a:pt x="256771" y="10087"/>
                  <a:pt x="257030" y="10294"/>
                </a:cubicBezTo>
                <a:cubicBezTo>
                  <a:pt x="257288" y="10501"/>
                  <a:pt x="257392" y="10812"/>
                  <a:pt x="257392" y="11174"/>
                </a:cubicBezTo>
                <a:cubicBezTo>
                  <a:pt x="257392" y="11536"/>
                  <a:pt x="257288" y="11846"/>
                  <a:pt x="257030" y="12053"/>
                </a:cubicBezTo>
                <a:cubicBezTo>
                  <a:pt x="256771" y="12260"/>
                  <a:pt x="256461" y="12364"/>
                  <a:pt x="256099" y="12364"/>
                </a:cubicBezTo>
                <a:lnTo>
                  <a:pt x="247615" y="12364"/>
                </a:lnTo>
                <a:lnTo>
                  <a:pt x="247615" y="20020"/>
                </a:lnTo>
                <a:lnTo>
                  <a:pt x="257495" y="20020"/>
                </a:lnTo>
                <a:cubicBezTo>
                  <a:pt x="257857" y="20020"/>
                  <a:pt x="258167" y="20123"/>
                  <a:pt x="258426" y="20382"/>
                </a:cubicBezTo>
                <a:cubicBezTo>
                  <a:pt x="258685" y="20589"/>
                  <a:pt x="258788" y="20899"/>
                  <a:pt x="258788" y="21210"/>
                </a:cubicBezTo>
                <a:cubicBezTo>
                  <a:pt x="258788" y="21572"/>
                  <a:pt x="258685" y="21882"/>
                  <a:pt x="258426" y="22089"/>
                </a:cubicBezTo>
                <a:cubicBezTo>
                  <a:pt x="258167" y="22348"/>
                  <a:pt x="257857" y="22451"/>
                  <a:pt x="257495" y="22451"/>
                </a:cubicBezTo>
                <a:lnTo>
                  <a:pt x="246270" y="22451"/>
                </a:lnTo>
                <a:cubicBezTo>
                  <a:pt x="245908" y="22451"/>
                  <a:pt x="245650" y="22348"/>
                  <a:pt x="245391" y="22089"/>
                </a:cubicBezTo>
                <a:cubicBezTo>
                  <a:pt x="245133" y="21830"/>
                  <a:pt x="245029" y="21520"/>
                  <a:pt x="245029" y="21158"/>
                </a:cubicBezTo>
                <a:lnTo>
                  <a:pt x="245029" y="1604"/>
                </a:lnTo>
                <a:cubicBezTo>
                  <a:pt x="245029" y="1241"/>
                  <a:pt x="245133" y="983"/>
                  <a:pt x="245391" y="724"/>
                </a:cubicBezTo>
                <a:cubicBezTo>
                  <a:pt x="245598" y="465"/>
                  <a:pt x="245908" y="362"/>
                  <a:pt x="246270" y="362"/>
                </a:cubicBezTo>
                <a:close/>
                <a:moveTo>
                  <a:pt x="202665" y="362"/>
                </a:moveTo>
                <a:cubicBezTo>
                  <a:pt x="202975" y="362"/>
                  <a:pt x="203286" y="465"/>
                  <a:pt x="203544" y="724"/>
                </a:cubicBezTo>
                <a:cubicBezTo>
                  <a:pt x="203803" y="983"/>
                  <a:pt x="203958" y="1293"/>
                  <a:pt x="203958" y="1655"/>
                </a:cubicBezTo>
                <a:lnTo>
                  <a:pt x="203958" y="14174"/>
                </a:lnTo>
                <a:cubicBezTo>
                  <a:pt x="203958" y="15364"/>
                  <a:pt x="204217" y="16399"/>
                  <a:pt x="204734" y="17278"/>
                </a:cubicBezTo>
                <a:cubicBezTo>
                  <a:pt x="205251" y="18157"/>
                  <a:pt x="205976" y="18882"/>
                  <a:pt x="206855" y="19399"/>
                </a:cubicBezTo>
                <a:cubicBezTo>
                  <a:pt x="207734" y="19916"/>
                  <a:pt x="208717" y="20175"/>
                  <a:pt x="209751" y="20175"/>
                </a:cubicBezTo>
                <a:cubicBezTo>
                  <a:pt x="210786" y="20175"/>
                  <a:pt x="211769" y="19916"/>
                  <a:pt x="212700" y="19399"/>
                </a:cubicBezTo>
                <a:cubicBezTo>
                  <a:pt x="213579" y="18882"/>
                  <a:pt x="214303" y="18209"/>
                  <a:pt x="214872" y="17278"/>
                </a:cubicBezTo>
                <a:cubicBezTo>
                  <a:pt x="215441" y="16347"/>
                  <a:pt x="215700" y="15312"/>
                  <a:pt x="215700" y="14174"/>
                </a:cubicBezTo>
                <a:lnTo>
                  <a:pt x="215700" y="1655"/>
                </a:lnTo>
                <a:cubicBezTo>
                  <a:pt x="215700" y="1293"/>
                  <a:pt x="215803" y="983"/>
                  <a:pt x="216011" y="724"/>
                </a:cubicBezTo>
                <a:cubicBezTo>
                  <a:pt x="216217" y="465"/>
                  <a:pt x="216528" y="362"/>
                  <a:pt x="216890" y="362"/>
                </a:cubicBezTo>
                <a:cubicBezTo>
                  <a:pt x="217252" y="362"/>
                  <a:pt x="217511" y="465"/>
                  <a:pt x="217821" y="724"/>
                </a:cubicBezTo>
                <a:cubicBezTo>
                  <a:pt x="218079" y="983"/>
                  <a:pt x="218183" y="1293"/>
                  <a:pt x="218183" y="1655"/>
                </a:cubicBezTo>
                <a:lnTo>
                  <a:pt x="218183" y="14174"/>
                </a:lnTo>
                <a:cubicBezTo>
                  <a:pt x="218183" y="15778"/>
                  <a:pt x="217769" y="17226"/>
                  <a:pt x="217045" y="18520"/>
                </a:cubicBezTo>
                <a:cubicBezTo>
                  <a:pt x="216321" y="19813"/>
                  <a:pt x="215286" y="20847"/>
                  <a:pt x="214045" y="21572"/>
                </a:cubicBezTo>
                <a:cubicBezTo>
                  <a:pt x="212804" y="22348"/>
                  <a:pt x="211355" y="22710"/>
                  <a:pt x="209751" y="22710"/>
                </a:cubicBezTo>
                <a:cubicBezTo>
                  <a:pt x="208148" y="22710"/>
                  <a:pt x="206700" y="22296"/>
                  <a:pt x="205407" y="21572"/>
                </a:cubicBezTo>
                <a:cubicBezTo>
                  <a:pt x="204165" y="20796"/>
                  <a:pt x="203131" y="19813"/>
                  <a:pt x="202406" y="18520"/>
                </a:cubicBezTo>
                <a:cubicBezTo>
                  <a:pt x="201682" y="17226"/>
                  <a:pt x="201320" y="15778"/>
                  <a:pt x="201320" y="14174"/>
                </a:cubicBezTo>
                <a:lnTo>
                  <a:pt x="201320" y="1655"/>
                </a:lnTo>
                <a:cubicBezTo>
                  <a:pt x="201320" y="1293"/>
                  <a:pt x="201424" y="983"/>
                  <a:pt x="201682" y="724"/>
                </a:cubicBezTo>
                <a:cubicBezTo>
                  <a:pt x="201941" y="465"/>
                  <a:pt x="202251" y="362"/>
                  <a:pt x="202665" y="362"/>
                </a:cubicBezTo>
                <a:close/>
                <a:moveTo>
                  <a:pt x="181458" y="362"/>
                </a:moveTo>
                <a:lnTo>
                  <a:pt x="196148" y="362"/>
                </a:lnTo>
                <a:cubicBezTo>
                  <a:pt x="196510" y="362"/>
                  <a:pt x="196820" y="465"/>
                  <a:pt x="197027" y="672"/>
                </a:cubicBezTo>
                <a:cubicBezTo>
                  <a:pt x="197286" y="879"/>
                  <a:pt x="197389" y="1190"/>
                  <a:pt x="197389" y="1552"/>
                </a:cubicBezTo>
                <a:cubicBezTo>
                  <a:pt x="197389" y="1914"/>
                  <a:pt x="197286" y="2224"/>
                  <a:pt x="197027" y="2431"/>
                </a:cubicBezTo>
                <a:cubicBezTo>
                  <a:pt x="196769" y="2638"/>
                  <a:pt x="196458" y="2742"/>
                  <a:pt x="196096" y="2742"/>
                </a:cubicBezTo>
                <a:lnTo>
                  <a:pt x="190096" y="2742"/>
                </a:lnTo>
                <a:lnTo>
                  <a:pt x="190096" y="21158"/>
                </a:lnTo>
                <a:cubicBezTo>
                  <a:pt x="190096" y="21520"/>
                  <a:pt x="189992" y="21830"/>
                  <a:pt x="189734" y="22089"/>
                </a:cubicBezTo>
                <a:cubicBezTo>
                  <a:pt x="189475" y="22348"/>
                  <a:pt x="189165" y="22451"/>
                  <a:pt x="188751" y="22451"/>
                </a:cubicBezTo>
                <a:cubicBezTo>
                  <a:pt x="188389" y="22451"/>
                  <a:pt x="188079" y="22348"/>
                  <a:pt x="187820" y="22089"/>
                </a:cubicBezTo>
                <a:cubicBezTo>
                  <a:pt x="187561" y="21830"/>
                  <a:pt x="187458" y="21520"/>
                  <a:pt x="187458" y="21158"/>
                </a:cubicBezTo>
                <a:lnTo>
                  <a:pt x="187458" y="2742"/>
                </a:lnTo>
                <a:lnTo>
                  <a:pt x="181458" y="2742"/>
                </a:lnTo>
                <a:cubicBezTo>
                  <a:pt x="181096" y="2742"/>
                  <a:pt x="180837" y="2638"/>
                  <a:pt x="180578" y="2431"/>
                </a:cubicBezTo>
                <a:cubicBezTo>
                  <a:pt x="180320" y="2173"/>
                  <a:pt x="180216" y="1914"/>
                  <a:pt x="180216" y="1552"/>
                </a:cubicBezTo>
                <a:cubicBezTo>
                  <a:pt x="180216" y="1190"/>
                  <a:pt x="180320" y="879"/>
                  <a:pt x="180578" y="672"/>
                </a:cubicBezTo>
                <a:cubicBezTo>
                  <a:pt x="180785" y="465"/>
                  <a:pt x="181096" y="362"/>
                  <a:pt x="181458" y="362"/>
                </a:cubicBezTo>
                <a:close/>
                <a:moveTo>
                  <a:pt x="168422" y="362"/>
                </a:moveTo>
                <a:cubicBezTo>
                  <a:pt x="168784" y="362"/>
                  <a:pt x="169095" y="465"/>
                  <a:pt x="169353" y="724"/>
                </a:cubicBezTo>
                <a:cubicBezTo>
                  <a:pt x="169612" y="931"/>
                  <a:pt x="169715" y="1241"/>
                  <a:pt x="169715" y="1604"/>
                </a:cubicBezTo>
                <a:lnTo>
                  <a:pt x="169715" y="19968"/>
                </a:lnTo>
                <a:lnTo>
                  <a:pt x="179285" y="19968"/>
                </a:lnTo>
                <a:cubicBezTo>
                  <a:pt x="179647" y="19968"/>
                  <a:pt x="179905" y="20123"/>
                  <a:pt x="180216" y="20330"/>
                </a:cubicBezTo>
                <a:cubicBezTo>
                  <a:pt x="180475" y="20537"/>
                  <a:pt x="180578" y="20847"/>
                  <a:pt x="180578" y="21210"/>
                </a:cubicBezTo>
                <a:cubicBezTo>
                  <a:pt x="180578" y="21572"/>
                  <a:pt x="180475" y="21882"/>
                  <a:pt x="180216" y="22089"/>
                </a:cubicBezTo>
                <a:cubicBezTo>
                  <a:pt x="179957" y="22348"/>
                  <a:pt x="179647" y="22451"/>
                  <a:pt x="179285" y="22451"/>
                </a:cubicBezTo>
                <a:lnTo>
                  <a:pt x="168370" y="22451"/>
                </a:lnTo>
                <a:cubicBezTo>
                  <a:pt x="168008" y="22451"/>
                  <a:pt x="167750" y="22348"/>
                  <a:pt x="167491" y="22089"/>
                </a:cubicBezTo>
                <a:cubicBezTo>
                  <a:pt x="167233" y="21830"/>
                  <a:pt x="167129" y="21520"/>
                  <a:pt x="167129" y="21158"/>
                </a:cubicBezTo>
                <a:lnTo>
                  <a:pt x="167129" y="1604"/>
                </a:lnTo>
                <a:cubicBezTo>
                  <a:pt x="167129" y="1241"/>
                  <a:pt x="167233" y="983"/>
                  <a:pt x="167491" y="724"/>
                </a:cubicBezTo>
                <a:cubicBezTo>
                  <a:pt x="167750" y="465"/>
                  <a:pt x="168060" y="362"/>
                  <a:pt x="168422" y="362"/>
                </a:cubicBezTo>
                <a:close/>
                <a:moveTo>
                  <a:pt x="146024" y="362"/>
                </a:moveTo>
                <a:cubicBezTo>
                  <a:pt x="146334" y="362"/>
                  <a:pt x="146645" y="465"/>
                  <a:pt x="146903" y="724"/>
                </a:cubicBezTo>
                <a:cubicBezTo>
                  <a:pt x="147162" y="983"/>
                  <a:pt x="147317" y="1293"/>
                  <a:pt x="147317" y="1655"/>
                </a:cubicBezTo>
                <a:lnTo>
                  <a:pt x="147317" y="14174"/>
                </a:lnTo>
                <a:cubicBezTo>
                  <a:pt x="147317" y="15364"/>
                  <a:pt x="147576" y="16399"/>
                  <a:pt x="148093" y="17278"/>
                </a:cubicBezTo>
                <a:cubicBezTo>
                  <a:pt x="148610" y="18157"/>
                  <a:pt x="149335" y="18882"/>
                  <a:pt x="150214" y="19399"/>
                </a:cubicBezTo>
                <a:cubicBezTo>
                  <a:pt x="151145" y="19916"/>
                  <a:pt x="152128" y="20175"/>
                  <a:pt x="153162" y="20175"/>
                </a:cubicBezTo>
                <a:cubicBezTo>
                  <a:pt x="154197" y="20175"/>
                  <a:pt x="155180" y="19916"/>
                  <a:pt x="156111" y="19399"/>
                </a:cubicBezTo>
                <a:cubicBezTo>
                  <a:pt x="156990" y="18882"/>
                  <a:pt x="157714" y="18209"/>
                  <a:pt x="158283" y="17278"/>
                </a:cubicBezTo>
                <a:cubicBezTo>
                  <a:pt x="158852" y="16347"/>
                  <a:pt x="159111" y="15312"/>
                  <a:pt x="159111" y="14174"/>
                </a:cubicBezTo>
                <a:lnTo>
                  <a:pt x="159111" y="1655"/>
                </a:lnTo>
                <a:cubicBezTo>
                  <a:pt x="159111" y="1293"/>
                  <a:pt x="159214" y="983"/>
                  <a:pt x="159421" y="724"/>
                </a:cubicBezTo>
                <a:cubicBezTo>
                  <a:pt x="159628" y="465"/>
                  <a:pt x="159938" y="362"/>
                  <a:pt x="160301" y="362"/>
                </a:cubicBezTo>
                <a:cubicBezTo>
                  <a:pt x="160663" y="362"/>
                  <a:pt x="160973" y="465"/>
                  <a:pt x="161180" y="724"/>
                </a:cubicBezTo>
                <a:cubicBezTo>
                  <a:pt x="161439" y="983"/>
                  <a:pt x="161542" y="1293"/>
                  <a:pt x="161542" y="1655"/>
                </a:cubicBezTo>
                <a:lnTo>
                  <a:pt x="161542" y="14174"/>
                </a:lnTo>
                <a:cubicBezTo>
                  <a:pt x="161542" y="15778"/>
                  <a:pt x="161128" y="17226"/>
                  <a:pt x="160404" y="18520"/>
                </a:cubicBezTo>
                <a:cubicBezTo>
                  <a:pt x="159680" y="19813"/>
                  <a:pt x="158645" y="20847"/>
                  <a:pt x="157404" y="21572"/>
                </a:cubicBezTo>
                <a:cubicBezTo>
                  <a:pt x="156163" y="22348"/>
                  <a:pt x="154714" y="22710"/>
                  <a:pt x="153110" y="22710"/>
                </a:cubicBezTo>
                <a:cubicBezTo>
                  <a:pt x="151507" y="22710"/>
                  <a:pt x="150059" y="22296"/>
                  <a:pt x="148766" y="21572"/>
                </a:cubicBezTo>
                <a:cubicBezTo>
                  <a:pt x="147524" y="20796"/>
                  <a:pt x="146490" y="19813"/>
                  <a:pt x="145765" y="18520"/>
                </a:cubicBezTo>
                <a:cubicBezTo>
                  <a:pt x="145041" y="17226"/>
                  <a:pt x="144679" y="15778"/>
                  <a:pt x="144679" y="14174"/>
                </a:cubicBezTo>
                <a:lnTo>
                  <a:pt x="144679" y="1655"/>
                </a:lnTo>
                <a:cubicBezTo>
                  <a:pt x="144679" y="1293"/>
                  <a:pt x="144783" y="983"/>
                  <a:pt x="145041" y="724"/>
                </a:cubicBezTo>
                <a:cubicBezTo>
                  <a:pt x="145300" y="465"/>
                  <a:pt x="145610" y="362"/>
                  <a:pt x="146024" y="362"/>
                </a:cubicBezTo>
                <a:close/>
                <a:moveTo>
                  <a:pt x="95849" y="362"/>
                </a:moveTo>
                <a:lnTo>
                  <a:pt x="110540" y="362"/>
                </a:lnTo>
                <a:cubicBezTo>
                  <a:pt x="110902" y="362"/>
                  <a:pt x="111212" y="465"/>
                  <a:pt x="111419" y="672"/>
                </a:cubicBezTo>
                <a:cubicBezTo>
                  <a:pt x="111678" y="879"/>
                  <a:pt x="111781" y="1190"/>
                  <a:pt x="111781" y="1552"/>
                </a:cubicBezTo>
                <a:cubicBezTo>
                  <a:pt x="111781" y="1914"/>
                  <a:pt x="111678" y="2224"/>
                  <a:pt x="111419" y="2431"/>
                </a:cubicBezTo>
                <a:cubicBezTo>
                  <a:pt x="111161" y="2638"/>
                  <a:pt x="110850" y="2742"/>
                  <a:pt x="110488" y="2742"/>
                </a:cubicBezTo>
                <a:lnTo>
                  <a:pt x="104488" y="2742"/>
                </a:lnTo>
                <a:lnTo>
                  <a:pt x="104488" y="21158"/>
                </a:lnTo>
                <a:cubicBezTo>
                  <a:pt x="104488" y="21520"/>
                  <a:pt x="104384" y="21830"/>
                  <a:pt x="104126" y="22089"/>
                </a:cubicBezTo>
                <a:cubicBezTo>
                  <a:pt x="103867" y="22348"/>
                  <a:pt x="103557" y="22451"/>
                  <a:pt x="103143" y="22451"/>
                </a:cubicBezTo>
                <a:cubicBezTo>
                  <a:pt x="102781" y="22451"/>
                  <a:pt x="102471" y="22348"/>
                  <a:pt x="102212" y="22089"/>
                </a:cubicBezTo>
                <a:cubicBezTo>
                  <a:pt x="101953" y="21830"/>
                  <a:pt x="101850" y="21520"/>
                  <a:pt x="101850" y="21158"/>
                </a:cubicBezTo>
                <a:lnTo>
                  <a:pt x="101850" y="2742"/>
                </a:lnTo>
                <a:lnTo>
                  <a:pt x="95849" y="2742"/>
                </a:lnTo>
                <a:cubicBezTo>
                  <a:pt x="95488" y="2742"/>
                  <a:pt x="95229" y="2638"/>
                  <a:pt x="94970" y="2431"/>
                </a:cubicBezTo>
                <a:cubicBezTo>
                  <a:pt x="94712" y="2173"/>
                  <a:pt x="94608" y="1914"/>
                  <a:pt x="94608" y="1552"/>
                </a:cubicBezTo>
                <a:cubicBezTo>
                  <a:pt x="94608" y="1190"/>
                  <a:pt x="94712" y="879"/>
                  <a:pt x="94970" y="672"/>
                </a:cubicBezTo>
                <a:cubicBezTo>
                  <a:pt x="95177" y="465"/>
                  <a:pt x="95488" y="362"/>
                  <a:pt x="95849" y="362"/>
                </a:cubicBezTo>
                <a:close/>
                <a:moveTo>
                  <a:pt x="79608" y="362"/>
                </a:moveTo>
                <a:lnTo>
                  <a:pt x="90832" y="362"/>
                </a:lnTo>
                <a:cubicBezTo>
                  <a:pt x="91194" y="362"/>
                  <a:pt x="91505" y="517"/>
                  <a:pt x="91763" y="724"/>
                </a:cubicBezTo>
                <a:cubicBezTo>
                  <a:pt x="92022" y="931"/>
                  <a:pt x="92125" y="1241"/>
                  <a:pt x="92125" y="1604"/>
                </a:cubicBezTo>
                <a:cubicBezTo>
                  <a:pt x="92125" y="1966"/>
                  <a:pt x="92022" y="2276"/>
                  <a:pt x="91763" y="2483"/>
                </a:cubicBezTo>
                <a:cubicBezTo>
                  <a:pt x="91505" y="2690"/>
                  <a:pt x="91194" y="2793"/>
                  <a:pt x="90832" y="2793"/>
                </a:cubicBezTo>
                <a:lnTo>
                  <a:pt x="90832" y="2845"/>
                </a:lnTo>
                <a:lnTo>
                  <a:pt x="80952" y="2845"/>
                </a:lnTo>
                <a:lnTo>
                  <a:pt x="80952" y="9932"/>
                </a:lnTo>
                <a:lnTo>
                  <a:pt x="89436" y="9932"/>
                </a:lnTo>
                <a:cubicBezTo>
                  <a:pt x="89798" y="9932"/>
                  <a:pt x="90108" y="10087"/>
                  <a:pt x="90367" y="10294"/>
                </a:cubicBezTo>
                <a:cubicBezTo>
                  <a:pt x="90626" y="10501"/>
                  <a:pt x="90729" y="10812"/>
                  <a:pt x="90729" y="11174"/>
                </a:cubicBezTo>
                <a:cubicBezTo>
                  <a:pt x="90729" y="11536"/>
                  <a:pt x="90626" y="11846"/>
                  <a:pt x="90367" y="12053"/>
                </a:cubicBezTo>
                <a:cubicBezTo>
                  <a:pt x="90108" y="12260"/>
                  <a:pt x="89798" y="12364"/>
                  <a:pt x="89436" y="12364"/>
                </a:cubicBezTo>
                <a:lnTo>
                  <a:pt x="80952" y="12364"/>
                </a:lnTo>
                <a:lnTo>
                  <a:pt x="80952" y="20020"/>
                </a:lnTo>
                <a:lnTo>
                  <a:pt x="90832" y="20020"/>
                </a:lnTo>
                <a:cubicBezTo>
                  <a:pt x="91194" y="20020"/>
                  <a:pt x="91505" y="20123"/>
                  <a:pt x="91763" y="20382"/>
                </a:cubicBezTo>
                <a:cubicBezTo>
                  <a:pt x="92022" y="20589"/>
                  <a:pt x="92125" y="20899"/>
                  <a:pt x="92125" y="21210"/>
                </a:cubicBezTo>
                <a:cubicBezTo>
                  <a:pt x="92125" y="21572"/>
                  <a:pt x="92022" y="21882"/>
                  <a:pt x="91763" y="22089"/>
                </a:cubicBezTo>
                <a:cubicBezTo>
                  <a:pt x="91505" y="22348"/>
                  <a:pt x="91194" y="22451"/>
                  <a:pt x="90832" y="22451"/>
                </a:cubicBezTo>
                <a:lnTo>
                  <a:pt x="79608" y="22451"/>
                </a:lnTo>
                <a:cubicBezTo>
                  <a:pt x="79246" y="22451"/>
                  <a:pt x="78987" y="22348"/>
                  <a:pt x="78728" y="22089"/>
                </a:cubicBezTo>
                <a:cubicBezTo>
                  <a:pt x="78470" y="21830"/>
                  <a:pt x="78366" y="21520"/>
                  <a:pt x="78366" y="21158"/>
                </a:cubicBezTo>
                <a:lnTo>
                  <a:pt x="78366" y="1604"/>
                </a:lnTo>
                <a:cubicBezTo>
                  <a:pt x="78366" y="1241"/>
                  <a:pt x="78470" y="983"/>
                  <a:pt x="78728" y="724"/>
                </a:cubicBezTo>
                <a:cubicBezTo>
                  <a:pt x="78935" y="465"/>
                  <a:pt x="79246" y="362"/>
                  <a:pt x="79608" y="362"/>
                </a:cubicBezTo>
                <a:close/>
                <a:moveTo>
                  <a:pt x="61606" y="362"/>
                </a:moveTo>
                <a:lnTo>
                  <a:pt x="72831" y="362"/>
                </a:lnTo>
                <a:cubicBezTo>
                  <a:pt x="73193" y="362"/>
                  <a:pt x="73504" y="517"/>
                  <a:pt x="73762" y="724"/>
                </a:cubicBezTo>
                <a:cubicBezTo>
                  <a:pt x="74021" y="931"/>
                  <a:pt x="74124" y="1241"/>
                  <a:pt x="74124" y="1604"/>
                </a:cubicBezTo>
                <a:cubicBezTo>
                  <a:pt x="74124" y="1966"/>
                  <a:pt x="74021" y="2276"/>
                  <a:pt x="73762" y="2483"/>
                </a:cubicBezTo>
                <a:cubicBezTo>
                  <a:pt x="73504" y="2690"/>
                  <a:pt x="73193" y="2793"/>
                  <a:pt x="72831" y="2793"/>
                </a:cubicBezTo>
                <a:lnTo>
                  <a:pt x="72831" y="2845"/>
                </a:lnTo>
                <a:lnTo>
                  <a:pt x="62951" y="2845"/>
                </a:lnTo>
                <a:lnTo>
                  <a:pt x="62951" y="9932"/>
                </a:lnTo>
                <a:lnTo>
                  <a:pt x="71435" y="9932"/>
                </a:lnTo>
                <a:cubicBezTo>
                  <a:pt x="71797" y="9932"/>
                  <a:pt x="72107" y="10087"/>
                  <a:pt x="72366" y="10294"/>
                </a:cubicBezTo>
                <a:cubicBezTo>
                  <a:pt x="72624" y="10501"/>
                  <a:pt x="72728" y="10812"/>
                  <a:pt x="72728" y="11174"/>
                </a:cubicBezTo>
                <a:cubicBezTo>
                  <a:pt x="72728" y="11536"/>
                  <a:pt x="72624" y="11846"/>
                  <a:pt x="72366" y="12053"/>
                </a:cubicBezTo>
                <a:cubicBezTo>
                  <a:pt x="72107" y="12260"/>
                  <a:pt x="71797" y="12364"/>
                  <a:pt x="71435" y="12364"/>
                </a:cubicBezTo>
                <a:lnTo>
                  <a:pt x="62951" y="12364"/>
                </a:lnTo>
                <a:lnTo>
                  <a:pt x="62951" y="20020"/>
                </a:lnTo>
                <a:lnTo>
                  <a:pt x="72831" y="20020"/>
                </a:lnTo>
                <a:cubicBezTo>
                  <a:pt x="73193" y="20020"/>
                  <a:pt x="73504" y="20123"/>
                  <a:pt x="73762" y="20382"/>
                </a:cubicBezTo>
                <a:cubicBezTo>
                  <a:pt x="74021" y="20589"/>
                  <a:pt x="74124" y="20899"/>
                  <a:pt x="74124" y="21210"/>
                </a:cubicBezTo>
                <a:cubicBezTo>
                  <a:pt x="74124" y="21572"/>
                  <a:pt x="74021" y="21882"/>
                  <a:pt x="73762" y="22089"/>
                </a:cubicBezTo>
                <a:cubicBezTo>
                  <a:pt x="73504" y="22348"/>
                  <a:pt x="73193" y="22451"/>
                  <a:pt x="72831" y="22451"/>
                </a:cubicBezTo>
                <a:lnTo>
                  <a:pt x="61606" y="22451"/>
                </a:lnTo>
                <a:cubicBezTo>
                  <a:pt x="61244" y="22451"/>
                  <a:pt x="60986" y="22348"/>
                  <a:pt x="60727" y="22089"/>
                </a:cubicBezTo>
                <a:cubicBezTo>
                  <a:pt x="60469" y="21830"/>
                  <a:pt x="60365" y="21520"/>
                  <a:pt x="60365" y="21158"/>
                </a:cubicBezTo>
                <a:lnTo>
                  <a:pt x="60365" y="1604"/>
                </a:lnTo>
                <a:cubicBezTo>
                  <a:pt x="60365" y="1241"/>
                  <a:pt x="60469" y="983"/>
                  <a:pt x="60727" y="724"/>
                </a:cubicBezTo>
                <a:cubicBezTo>
                  <a:pt x="60934" y="465"/>
                  <a:pt x="61244" y="362"/>
                  <a:pt x="61606" y="362"/>
                </a:cubicBezTo>
                <a:close/>
                <a:moveTo>
                  <a:pt x="19191" y="362"/>
                </a:moveTo>
                <a:lnTo>
                  <a:pt x="33881" y="362"/>
                </a:lnTo>
                <a:cubicBezTo>
                  <a:pt x="34243" y="362"/>
                  <a:pt x="34553" y="465"/>
                  <a:pt x="34760" y="672"/>
                </a:cubicBezTo>
                <a:cubicBezTo>
                  <a:pt x="35019" y="879"/>
                  <a:pt x="35122" y="1190"/>
                  <a:pt x="35122" y="1552"/>
                </a:cubicBezTo>
                <a:cubicBezTo>
                  <a:pt x="35122" y="1914"/>
                  <a:pt x="35019" y="2224"/>
                  <a:pt x="34760" y="2431"/>
                </a:cubicBezTo>
                <a:cubicBezTo>
                  <a:pt x="34502" y="2638"/>
                  <a:pt x="34191" y="2742"/>
                  <a:pt x="33829" y="2742"/>
                </a:cubicBezTo>
                <a:lnTo>
                  <a:pt x="27829" y="2742"/>
                </a:lnTo>
                <a:lnTo>
                  <a:pt x="27829" y="21158"/>
                </a:lnTo>
                <a:cubicBezTo>
                  <a:pt x="27829" y="21520"/>
                  <a:pt x="27725" y="21830"/>
                  <a:pt x="27467" y="22089"/>
                </a:cubicBezTo>
                <a:cubicBezTo>
                  <a:pt x="27208" y="22348"/>
                  <a:pt x="26898" y="22451"/>
                  <a:pt x="26484" y="22451"/>
                </a:cubicBezTo>
                <a:cubicBezTo>
                  <a:pt x="26122" y="22451"/>
                  <a:pt x="25812" y="22348"/>
                  <a:pt x="25553" y="22089"/>
                </a:cubicBezTo>
                <a:cubicBezTo>
                  <a:pt x="25294" y="21830"/>
                  <a:pt x="25191" y="21520"/>
                  <a:pt x="25191" y="21158"/>
                </a:cubicBezTo>
                <a:lnTo>
                  <a:pt x="25191" y="2742"/>
                </a:lnTo>
                <a:lnTo>
                  <a:pt x="19191" y="2742"/>
                </a:lnTo>
                <a:cubicBezTo>
                  <a:pt x="18829" y="2742"/>
                  <a:pt x="18570" y="2638"/>
                  <a:pt x="18311" y="2431"/>
                </a:cubicBezTo>
                <a:cubicBezTo>
                  <a:pt x="18053" y="2173"/>
                  <a:pt x="17949" y="1914"/>
                  <a:pt x="17949" y="1552"/>
                </a:cubicBezTo>
                <a:cubicBezTo>
                  <a:pt x="17949" y="1190"/>
                  <a:pt x="18053" y="879"/>
                  <a:pt x="18311" y="672"/>
                </a:cubicBezTo>
                <a:cubicBezTo>
                  <a:pt x="18518" y="465"/>
                  <a:pt x="18829" y="362"/>
                  <a:pt x="19191" y="362"/>
                </a:cubicBezTo>
                <a:close/>
                <a:moveTo>
                  <a:pt x="224907" y="259"/>
                </a:moveTo>
                <a:lnTo>
                  <a:pt x="233649" y="259"/>
                </a:lnTo>
                <a:cubicBezTo>
                  <a:pt x="234839" y="259"/>
                  <a:pt x="235925" y="569"/>
                  <a:pt x="236856" y="1087"/>
                </a:cubicBezTo>
                <a:cubicBezTo>
                  <a:pt x="237839" y="1656"/>
                  <a:pt x="238563" y="2380"/>
                  <a:pt x="239132" y="3311"/>
                </a:cubicBezTo>
                <a:cubicBezTo>
                  <a:pt x="239701" y="4294"/>
                  <a:pt x="239960" y="5329"/>
                  <a:pt x="239960" y="6570"/>
                </a:cubicBezTo>
                <a:cubicBezTo>
                  <a:pt x="239960" y="7450"/>
                  <a:pt x="239805" y="8277"/>
                  <a:pt x="239443" y="9053"/>
                </a:cubicBezTo>
                <a:cubicBezTo>
                  <a:pt x="239080" y="9778"/>
                  <a:pt x="238615" y="10450"/>
                  <a:pt x="238046" y="11019"/>
                </a:cubicBezTo>
                <a:cubicBezTo>
                  <a:pt x="237529" y="11536"/>
                  <a:pt x="236960" y="11898"/>
                  <a:pt x="236339" y="12157"/>
                </a:cubicBezTo>
                <a:cubicBezTo>
                  <a:pt x="236649" y="12312"/>
                  <a:pt x="236960" y="12519"/>
                  <a:pt x="237270" y="12726"/>
                </a:cubicBezTo>
                <a:cubicBezTo>
                  <a:pt x="237839" y="13192"/>
                  <a:pt x="238305" y="13709"/>
                  <a:pt x="238667" y="14382"/>
                </a:cubicBezTo>
                <a:cubicBezTo>
                  <a:pt x="239029" y="15054"/>
                  <a:pt x="239236" y="15830"/>
                  <a:pt x="239236" y="16709"/>
                </a:cubicBezTo>
                <a:cubicBezTo>
                  <a:pt x="239288" y="17485"/>
                  <a:pt x="239339" y="18106"/>
                  <a:pt x="239391" y="18572"/>
                </a:cubicBezTo>
                <a:cubicBezTo>
                  <a:pt x="239443" y="19037"/>
                  <a:pt x="239546" y="19400"/>
                  <a:pt x="239650" y="19658"/>
                </a:cubicBezTo>
                <a:cubicBezTo>
                  <a:pt x="239753" y="19917"/>
                  <a:pt x="239960" y="20124"/>
                  <a:pt x="240167" y="20279"/>
                </a:cubicBezTo>
                <a:cubicBezTo>
                  <a:pt x="240425" y="20486"/>
                  <a:pt x="240633" y="20744"/>
                  <a:pt x="240736" y="21003"/>
                </a:cubicBezTo>
                <a:cubicBezTo>
                  <a:pt x="240839" y="21314"/>
                  <a:pt x="240788" y="21624"/>
                  <a:pt x="240581" y="21934"/>
                </a:cubicBezTo>
                <a:cubicBezTo>
                  <a:pt x="240477" y="22141"/>
                  <a:pt x="240270" y="22296"/>
                  <a:pt x="240063" y="22348"/>
                </a:cubicBezTo>
                <a:cubicBezTo>
                  <a:pt x="239857" y="22452"/>
                  <a:pt x="239598" y="22452"/>
                  <a:pt x="239391" y="22452"/>
                </a:cubicBezTo>
                <a:cubicBezTo>
                  <a:pt x="239132" y="22400"/>
                  <a:pt x="238925" y="22348"/>
                  <a:pt x="238770" y="22245"/>
                </a:cubicBezTo>
                <a:cubicBezTo>
                  <a:pt x="238408" y="22090"/>
                  <a:pt x="238098" y="21779"/>
                  <a:pt x="237787" y="21417"/>
                </a:cubicBezTo>
                <a:cubicBezTo>
                  <a:pt x="237477" y="21055"/>
                  <a:pt x="237218" y="20486"/>
                  <a:pt x="237012" y="19813"/>
                </a:cubicBezTo>
                <a:cubicBezTo>
                  <a:pt x="236804" y="19141"/>
                  <a:pt x="236701" y="18158"/>
                  <a:pt x="236701" y="16968"/>
                </a:cubicBezTo>
                <a:cubicBezTo>
                  <a:pt x="236701" y="16296"/>
                  <a:pt x="236598" y="15778"/>
                  <a:pt x="236391" y="15313"/>
                </a:cubicBezTo>
                <a:cubicBezTo>
                  <a:pt x="236132" y="14847"/>
                  <a:pt x="235873" y="14485"/>
                  <a:pt x="235511" y="14226"/>
                </a:cubicBezTo>
                <a:cubicBezTo>
                  <a:pt x="235150" y="13968"/>
                  <a:pt x="234787" y="13761"/>
                  <a:pt x="234322" y="13657"/>
                </a:cubicBezTo>
                <a:cubicBezTo>
                  <a:pt x="233908" y="13554"/>
                  <a:pt x="233442" y="13502"/>
                  <a:pt x="232977" y="13502"/>
                </a:cubicBezTo>
                <a:lnTo>
                  <a:pt x="226304" y="13502"/>
                </a:lnTo>
                <a:lnTo>
                  <a:pt x="226304" y="21055"/>
                </a:lnTo>
                <a:cubicBezTo>
                  <a:pt x="226304" y="21417"/>
                  <a:pt x="226201" y="21727"/>
                  <a:pt x="225994" y="21986"/>
                </a:cubicBezTo>
                <a:cubicBezTo>
                  <a:pt x="225735" y="22245"/>
                  <a:pt x="225476" y="22348"/>
                  <a:pt x="225115" y="22348"/>
                </a:cubicBezTo>
                <a:cubicBezTo>
                  <a:pt x="224701" y="22348"/>
                  <a:pt x="224338" y="22245"/>
                  <a:pt x="224080" y="21986"/>
                </a:cubicBezTo>
                <a:cubicBezTo>
                  <a:pt x="223821" y="21727"/>
                  <a:pt x="223666" y="21417"/>
                  <a:pt x="223666" y="21055"/>
                </a:cubicBezTo>
                <a:lnTo>
                  <a:pt x="223666" y="1501"/>
                </a:lnTo>
                <a:cubicBezTo>
                  <a:pt x="223666" y="1138"/>
                  <a:pt x="223770" y="880"/>
                  <a:pt x="224028" y="621"/>
                </a:cubicBezTo>
                <a:cubicBezTo>
                  <a:pt x="224235" y="362"/>
                  <a:pt x="224545" y="259"/>
                  <a:pt x="224907" y="259"/>
                </a:cubicBezTo>
                <a:close/>
                <a:moveTo>
                  <a:pt x="40294" y="259"/>
                </a:moveTo>
                <a:lnTo>
                  <a:pt x="48984" y="259"/>
                </a:lnTo>
                <a:cubicBezTo>
                  <a:pt x="50174" y="259"/>
                  <a:pt x="51260" y="569"/>
                  <a:pt x="52191" y="1087"/>
                </a:cubicBezTo>
                <a:cubicBezTo>
                  <a:pt x="53174" y="1656"/>
                  <a:pt x="53899" y="2380"/>
                  <a:pt x="54467" y="3311"/>
                </a:cubicBezTo>
                <a:cubicBezTo>
                  <a:pt x="55037" y="4294"/>
                  <a:pt x="55295" y="5329"/>
                  <a:pt x="55295" y="6570"/>
                </a:cubicBezTo>
                <a:cubicBezTo>
                  <a:pt x="55295" y="7450"/>
                  <a:pt x="55140" y="8277"/>
                  <a:pt x="54778" y="9053"/>
                </a:cubicBezTo>
                <a:cubicBezTo>
                  <a:pt x="54416" y="9778"/>
                  <a:pt x="53950" y="10450"/>
                  <a:pt x="53381" y="11019"/>
                </a:cubicBezTo>
                <a:cubicBezTo>
                  <a:pt x="52864" y="11536"/>
                  <a:pt x="52295" y="11898"/>
                  <a:pt x="51674" y="12157"/>
                </a:cubicBezTo>
                <a:cubicBezTo>
                  <a:pt x="52036" y="12312"/>
                  <a:pt x="52295" y="12519"/>
                  <a:pt x="52605" y="12726"/>
                </a:cubicBezTo>
                <a:cubicBezTo>
                  <a:pt x="53174" y="13192"/>
                  <a:pt x="53640" y="13709"/>
                  <a:pt x="54002" y="14382"/>
                </a:cubicBezTo>
                <a:cubicBezTo>
                  <a:pt x="54364" y="15054"/>
                  <a:pt x="54571" y="15830"/>
                  <a:pt x="54571" y="16709"/>
                </a:cubicBezTo>
                <a:cubicBezTo>
                  <a:pt x="54623" y="17485"/>
                  <a:pt x="54675" y="18106"/>
                  <a:pt x="54726" y="18572"/>
                </a:cubicBezTo>
                <a:cubicBezTo>
                  <a:pt x="54778" y="19037"/>
                  <a:pt x="54881" y="19400"/>
                  <a:pt x="54985" y="19658"/>
                </a:cubicBezTo>
                <a:cubicBezTo>
                  <a:pt x="55088" y="19917"/>
                  <a:pt x="55295" y="20124"/>
                  <a:pt x="55502" y="20279"/>
                </a:cubicBezTo>
                <a:cubicBezTo>
                  <a:pt x="55761" y="20486"/>
                  <a:pt x="55968" y="20744"/>
                  <a:pt x="56123" y="21003"/>
                </a:cubicBezTo>
                <a:cubicBezTo>
                  <a:pt x="56226" y="21314"/>
                  <a:pt x="56175" y="21624"/>
                  <a:pt x="55968" y="21934"/>
                </a:cubicBezTo>
                <a:cubicBezTo>
                  <a:pt x="55864" y="22141"/>
                  <a:pt x="55657" y="22296"/>
                  <a:pt x="55450" y="22348"/>
                </a:cubicBezTo>
                <a:cubicBezTo>
                  <a:pt x="55244" y="22452"/>
                  <a:pt x="54985" y="22452"/>
                  <a:pt x="54778" y="22452"/>
                </a:cubicBezTo>
                <a:cubicBezTo>
                  <a:pt x="54519" y="22400"/>
                  <a:pt x="54312" y="22348"/>
                  <a:pt x="54157" y="22245"/>
                </a:cubicBezTo>
                <a:cubicBezTo>
                  <a:pt x="53795" y="22090"/>
                  <a:pt x="53485" y="21779"/>
                  <a:pt x="53174" y="21417"/>
                </a:cubicBezTo>
                <a:cubicBezTo>
                  <a:pt x="52864" y="21055"/>
                  <a:pt x="52605" y="20486"/>
                  <a:pt x="52399" y="19813"/>
                </a:cubicBezTo>
                <a:cubicBezTo>
                  <a:pt x="52191" y="19141"/>
                  <a:pt x="52088" y="18158"/>
                  <a:pt x="52088" y="16968"/>
                </a:cubicBezTo>
                <a:cubicBezTo>
                  <a:pt x="52088" y="16296"/>
                  <a:pt x="51985" y="15778"/>
                  <a:pt x="51778" y="15313"/>
                </a:cubicBezTo>
                <a:cubicBezTo>
                  <a:pt x="51519" y="14847"/>
                  <a:pt x="51260" y="14485"/>
                  <a:pt x="50898" y="14226"/>
                </a:cubicBezTo>
                <a:cubicBezTo>
                  <a:pt x="50537" y="13968"/>
                  <a:pt x="50174" y="13761"/>
                  <a:pt x="49709" y="13657"/>
                </a:cubicBezTo>
                <a:cubicBezTo>
                  <a:pt x="49295" y="13554"/>
                  <a:pt x="48829" y="13502"/>
                  <a:pt x="48364" y="13502"/>
                </a:cubicBezTo>
                <a:lnTo>
                  <a:pt x="41691" y="13502"/>
                </a:lnTo>
                <a:lnTo>
                  <a:pt x="41691" y="21055"/>
                </a:lnTo>
                <a:cubicBezTo>
                  <a:pt x="41691" y="21417"/>
                  <a:pt x="41588" y="21727"/>
                  <a:pt x="41381" y="21986"/>
                </a:cubicBezTo>
                <a:cubicBezTo>
                  <a:pt x="41122" y="22245"/>
                  <a:pt x="40863" y="22348"/>
                  <a:pt x="40502" y="22348"/>
                </a:cubicBezTo>
                <a:cubicBezTo>
                  <a:pt x="40088" y="22348"/>
                  <a:pt x="39777" y="22245"/>
                  <a:pt x="39467" y="21986"/>
                </a:cubicBezTo>
                <a:cubicBezTo>
                  <a:pt x="39208" y="21727"/>
                  <a:pt x="39053" y="21417"/>
                  <a:pt x="39053" y="21055"/>
                </a:cubicBezTo>
                <a:lnTo>
                  <a:pt x="39053" y="1501"/>
                </a:lnTo>
                <a:cubicBezTo>
                  <a:pt x="39053" y="1138"/>
                  <a:pt x="39157" y="880"/>
                  <a:pt x="39415" y="621"/>
                </a:cubicBezTo>
                <a:cubicBezTo>
                  <a:pt x="39622" y="362"/>
                  <a:pt x="39932" y="259"/>
                  <a:pt x="40294" y="259"/>
                </a:cubicBezTo>
                <a:close/>
                <a:moveTo>
                  <a:pt x="465800" y="104"/>
                </a:moveTo>
                <a:cubicBezTo>
                  <a:pt x="467041" y="104"/>
                  <a:pt x="468231" y="311"/>
                  <a:pt x="469369" y="725"/>
                </a:cubicBezTo>
                <a:cubicBezTo>
                  <a:pt x="470507" y="1139"/>
                  <a:pt x="471438" y="1759"/>
                  <a:pt x="472110" y="2587"/>
                </a:cubicBezTo>
                <a:cubicBezTo>
                  <a:pt x="472421" y="2949"/>
                  <a:pt x="472576" y="3260"/>
                  <a:pt x="472576" y="3518"/>
                </a:cubicBezTo>
                <a:cubicBezTo>
                  <a:pt x="472576" y="3725"/>
                  <a:pt x="472472" y="3932"/>
                  <a:pt x="472265" y="4139"/>
                </a:cubicBezTo>
                <a:cubicBezTo>
                  <a:pt x="472059" y="4346"/>
                  <a:pt x="471852" y="4449"/>
                  <a:pt x="471593" y="4449"/>
                </a:cubicBezTo>
                <a:cubicBezTo>
                  <a:pt x="471386" y="4449"/>
                  <a:pt x="471231" y="4398"/>
                  <a:pt x="471076" y="4242"/>
                </a:cubicBezTo>
                <a:cubicBezTo>
                  <a:pt x="470714" y="3777"/>
                  <a:pt x="470300" y="3415"/>
                  <a:pt x="469731" y="3053"/>
                </a:cubicBezTo>
                <a:cubicBezTo>
                  <a:pt x="469162" y="2691"/>
                  <a:pt x="468593" y="2432"/>
                  <a:pt x="467921" y="2225"/>
                </a:cubicBezTo>
                <a:cubicBezTo>
                  <a:pt x="467248" y="2070"/>
                  <a:pt x="466576" y="1966"/>
                  <a:pt x="465851" y="1966"/>
                </a:cubicBezTo>
                <a:cubicBezTo>
                  <a:pt x="464817" y="1966"/>
                  <a:pt x="463937" y="2122"/>
                  <a:pt x="463161" y="2432"/>
                </a:cubicBezTo>
                <a:cubicBezTo>
                  <a:pt x="462386" y="2742"/>
                  <a:pt x="461765" y="3156"/>
                  <a:pt x="461299" y="3725"/>
                </a:cubicBezTo>
                <a:cubicBezTo>
                  <a:pt x="460834" y="4294"/>
                  <a:pt x="460627" y="5018"/>
                  <a:pt x="460627" y="5794"/>
                </a:cubicBezTo>
                <a:cubicBezTo>
                  <a:pt x="460627" y="6674"/>
                  <a:pt x="460885" y="7398"/>
                  <a:pt x="461403" y="7967"/>
                </a:cubicBezTo>
                <a:cubicBezTo>
                  <a:pt x="461868" y="8536"/>
                  <a:pt x="462541" y="9002"/>
                  <a:pt x="463369" y="9364"/>
                </a:cubicBezTo>
                <a:cubicBezTo>
                  <a:pt x="464196" y="9726"/>
                  <a:pt x="465075" y="10088"/>
                  <a:pt x="466006" y="10398"/>
                </a:cubicBezTo>
                <a:cubicBezTo>
                  <a:pt x="466886" y="10657"/>
                  <a:pt x="467765" y="10968"/>
                  <a:pt x="468593" y="11278"/>
                </a:cubicBezTo>
                <a:cubicBezTo>
                  <a:pt x="469421" y="11588"/>
                  <a:pt x="470196" y="12002"/>
                  <a:pt x="470817" y="12468"/>
                </a:cubicBezTo>
                <a:cubicBezTo>
                  <a:pt x="471438" y="12933"/>
                  <a:pt x="471955" y="13554"/>
                  <a:pt x="472317" y="14278"/>
                </a:cubicBezTo>
                <a:cubicBezTo>
                  <a:pt x="472679" y="15003"/>
                  <a:pt x="472886" y="15934"/>
                  <a:pt x="472886" y="17072"/>
                </a:cubicBezTo>
                <a:cubicBezTo>
                  <a:pt x="472886" y="18158"/>
                  <a:pt x="472576" y="19089"/>
                  <a:pt x="471955" y="19969"/>
                </a:cubicBezTo>
                <a:cubicBezTo>
                  <a:pt x="471334" y="20848"/>
                  <a:pt x="470507" y="21521"/>
                  <a:pt x="469421" y="22038"/>
                </a:cubicBezTo>
                <a:cubicBezTo>
                  <a:pt x="468386" y="22555"/>
                  <a:pt x="467145" y="22814"/>
                  <a:pt x="465696" y="22814"/>
                </a:cubicBezTo>
                <a:cubicBezTo>
                  <a:pt x="464093" y="22814"/>
                  <a:pt x="462696" y="22555"/>
                  <a:pt x="461506" y="22038"/>
                </a:cubicBezTo>
                <a:cubicBezTo>
                  <a:pt x="460317" y="21521"/>
                  <a:pt x="459230" y="20693"/>
                  <a:pt x="458144" y="19658"/>
                </a:cubicBezTo>
                <a:cubicBezTo>
                  <a:pt x="458041" y="19555"/>
                  <a:pt x="457937" y="19451"/>
                  <a:pt x="457886" y="19348"/>
                </a:cubicBezTo>
                <a:cubicBezTo>
                  <a:pt x="457834" y="19193"/>
                  <a:pt x="457782" y="19038"/>
                  <a:pt x="457782" y="18882"/>
                </a:cubicBezTo>
                <a:cubicBezTo>
                  <a:pt x="457782" y="18675"/>
                  <a:pt x="457886" y="18417"/>
                  <a:pt x="458092" y="18210"/>
                </a:cubicBezTo>
                <a:cubicBezTo>
                  <a:pt x="458299" y="18003"/>
                  <a:pt x="458506" y="17899"/>
                  <a:pt x="458765" y="17899"/>
                </a:cubicBezTo>
                <a:cubicBezTo>
                  <a:pt x="458972" y="17899"/>
                  <a:pt x="459230" y="18003"/>
                  <a:pt x="459437" y="18210"/>
                </a:cubicBezTo>
                <a:cubicBezTo>
                  <a:pt x="460265" y="19089"/>
                  <a:pt x="461196" y="19762"/>
                  <a:pt x="462230" y="20227"/>
                </a:cubicBezTo>
                <a:cubicBezTo>
                  <a:pt x="463265" y="20693"/>
                  <a:pt x="464403" y="20900"/>
                  <a:pt x="465593" y="20900"/>
                </a:cubicBezTo>
                <a:cubicBezTo>
                  <a:pt x="466576" y="20900"/>
                  <a:pt x="467507" y="20745"/>
                  <a:pt x="468282" y="20434"/>
                </a:cubicBezTo>
                <a:cubicBezTo>
                  <a:pt x="469058" y="20124"/>
                  <a:pt x="469679" y="19658"/>
                  <a:pt x="470145" y="19089"/>
                </a:cubicBezTo>
                <a:cubicBezTo>
                  <a:pt x="470558" y="18469"/>
                  <a:pt x="470817" y="17796"/>
                  <a:pt x="470817" y="17020"/>
                </a:cubicBezTo>
                <a:cubicBezTo>
                  <a:pt x="470817" y="16089"/>
                  <a:pt x="470558" y="15313"/>
                  <a:pt x="470041" y="14692"/>
                </a:cubicBezTo>
                <a:cubicBezTo>
                  <a:pt x="469524" y="14071"/>
                  <a:pt x="468852" y="13606"/>
                  <a:pt x="467972" y="13192"/>
                </a:cubicBezTo>
                <a:cubicBezTo>
                  <a:pt x="467093" y="12830"/>
                  <a:pt x="466110" y="12468"/>
                  <a:pt x="465075" y="12157"/>
                </a:cubicBezTo>
                <a:cubicBezTo>
                  <a:pt x="464196" y="11899"/>
                  <a:pt x="463369" y="11588"/>
                  <a:pt x="462593" y="11278"/>
                </a:cubicBezTo>
                <a:cubicBezTo>
                  <a:pt x="461817" y="10968"/>
                  <a:pt x="461144" y="10554"/>
                  <a:pt x="460523" y="10088"/>
                </a:cubicBezTo>
                <a:cubicBezTo>
                  <a:pt x="459954" y="9623"/>
                  <a:pt x="459489" y="9002"/>
                  <a:pt x="459127" y="8329"/>
                </a:cubicBezTo>
                <a:cubicBezTo>
                  <a:pt x="458765" y="7605"/>
                  <a:pt x="458609" y="6777"/>
                  <a:pt x="458609" y="5794"/>
                </a:cubicBezTo>
                <a:cubicBezTo>
                  <a:pt x="458609" y="4708"/>
                  <a:pt x="458920" y="3725"/>
                  <a:pt x="459489" y="2846"/>
                </a:cubicBezTo>
                <a:cubicBezTo>
                  <a:pt x="460110" y="2018"/>
                  <a:pt x="460937" y="1346"/>
                  <a:pt x="462024" y="828"/>
                </a:cubicBezTo>
                <a:cubicBezTo>
                  <a:pt x="463110" y="363"/>
                  <a:pt x="464351" y="104"/>
                  <a:pt x="465800" y="104"/>
                </a:cubicBezTo>
                <a:close/>
                <a:moveTo>
                  <a:pt x="392502" y="104"/>
                </a:moveTo>
                <a:cubicBezTo>
                  <a:pt x="393640" y="104"/>
                  <a:pt x="394726" y="259"/>
                  <a:pt x="395761" y="518"/>
                </a:cubicBezTo>
                <a:cubicBezTo>
                  <a:pt x="396796" y="776"/>
                  <a:pt x="397727" y="1190"/>
                  <a:pt x="398554" y="1708"/>
                </a:cubicBezTo>
                <a:cubicBezTo>
                  <a:pt x="398658" y="1811"/>
                  <a:pt x="398813" y="1915"/>
                  <a:pt x="398864" y="2070"/>
                </a:cubicBezTo>
                <a:cubicBezTo>
                  <a:pt x="398916" y="2173"/>
                  <a:pt x="398968" y="2328"/>
                  <a:pt x="398968" y="2484"/>
                </a:cubicBezTo>
                <a:cubicBezTo>
                  <a:pt x="398968" y="2794"/>
                  <a:pt x="398916" y="3053"/>
                  <a:pt x="398709" y="3208"/>
                </a:cubicBezTo>
                <a:cubicBezTo>
                  <a:pt x="398502" y="3363"/>
                  <a:pt x="398296" y="3467"/>
                  <a:pt x="398089" y="3467"/>
                </a:cubicBezTo>
                <a:cubicBezTo>
                  <a:pt x="397985" y="3467"/>
                  <a:pt x="397882" y="3415"/>
                  <a:pt x="397778" y="3415"/>
                </a:cubicBezTo>
                <a:cubicBezTo>
                  <a:pt x="397675" y="3415"/>
                  <a:pt x="397623" y="3363"/>
                  <a:pt x="397520" y="3311"/>
                </a:cubicBezTo>
                <a:cubicBezTo>
                  <a:pt x="396796" y="2949"/>
                  <a:pt x="396020" y="2587"/>
                  <a:pt x="395192" y="2380"/>
                </a:cubicBezTo>
                <a:cubicBezTo>
                  <a:pt x="394364" y="2122"/>
                  <a:pt x="393433" y="2018"/>
                  <a:pt x="392502" y="2018"/>
                </a:cubicBezTo>
                <a:cubicBezTo>
                  <a:pt x="390692" y="2018"/>
                  <a:pt x="389088" y="2432"/>
                  <a:pt x="387692" y="3260"/>
                </a:cubicBezTo>
                <a:cubicBezTo>
                  <a:pt x="386295" y="4087"/>
                  <a:pt x="385157" y="5174"/>
                  <a:pt x="384381" y="6622"/>
                </a:cubicBezTo>
                <a:cubicBezTo>
                  <a:pt x="383605" y="8071"/>
                  <a:pt x="383191" y="9674"/>
                  <a:pt x="383191" y="11485"/>
                </a:cubicBezTo>
                <a:cubicBezTo>
                  <a:pt x="383191" y="13295"/>
                  <a:pt x="383605" y="14899"/>
                  <a:pt x="384381" y="16348"/>
                </a:cubicBezTo>
                <a:cubicBezTo>
                  <a:pt x="385157" y="17744"/>
                  <a:pt x="386295" y="18882"/>
                  <a:pt x="387692" y="19710"/>
                </a:cubicBezTo>
                <a:cubicBezTo>
                  <a:pt x="389088" y="20538"/>
                  <a:pt x="390692" y="20952"/>
                  <a:pt x="392502" y="20952"/>
                </a:cubicBezTo>
                <a:cubicBezTo>
                  <a:pt x="393433" y="20952"/>
                  <a:pt x="394364" y="20796"/>
                  <a:pt x="395347" y="20538"/>
                </a:cubicBezTo>
                <a:cubicBezTo>
                  <a:pt x="396226" y="20279"/>
                  <a:pt x="397002" y="19917"/>
                  <a:pt x="397675" y="19503"/>
                </a:cubicBezTo>
                <a:lnTo>
                  <a:pt x="397675" y="13244"/>
                </a:lnTo>
                <a:lnTo>
                  <a:pt x="392709" y="13244"/>
                </a:lnTo>
                <a:cubicBezTo>
                  <a:pt x="392450" y="13244"/>
                  <a:pt x="392244" y="13140"/>
                  <a:pt x="392036" y="12933"/>
                </a:cubicBezTo>
                <a:cubicBezTo>
                  <a:pt x="391830" y="12726"/>
                  <a:pt x="391726" y="12519"/>
                  <a:pt x="391726" y="12261"/>
                </a:cubicBezTo>
                <a:cubicBezTo>
                  <a:pt x="391726" y="12002"/>
                  <a:pt x="391830" y="11743"/>
                  <a:pt x="392036" y="11588"/>
                </a:cubicBezTo>
                <a:cubicBezTo>
                  <a:pt x="392192" y="11433"/>
                  <a:pt x="392450" y="11330"/>
                  <a:pt x="392709" y="11330"/>
                </a:cubicBezTo>
                <a:lnTo>
                  <a:pt x="398761" y="11330"/>
                </a:lnTo>
                <a:cubicBezTo>
                  <a:pt x="399020" y="11330"/>
                  <a:pt x="399227" y="11433"/>
                  <a:pt x="399382" y="11640"/>
                </a:cubicBezTo>
                <a:cubicBezTo>
                  <a:pt x="399537" y="11795"/>
                  <a:pt x="399640" y="12054"/>
                  <a:pt x="399640" y="12313"/>
                </a:cubicBezTo>
                <a:lnTo>
                  <a:pt x="399640" y="19917"/>
                </a:lnTo>
                <a:cubicBezTo>
                  <a:pt x="399640" y="20072"/>
                  <a:pt x="399640" y="20227"/>
                  <a:pt x="399537" y="20383"/>
                </a:cubicBezTo>
                <a:cubicBezTo>
                  <a:pt x="399433" y="20538"/>
                  <a:pt x="399330" y="20641"/>
                  <a:pt x="399175" y="20745"/>
                </a:cubicBezTo>
                <a:cubicBezTo>
                  <a:pt x="398244" y="21365"/>
                  <a:pt x="397209" y="21883"/>
                  <a:pt x="396071" y="22245"/>
                </a:cubicBezTo>
                <a:cubicBezTo>
                  <a:pt x="394933" y="22607"/>
                  <a:pt x="393744" y="22814"/>
                  <a:pt x="392502" y="22814"/>
                </a:cubicBezTo>
                <a:cubicBezTo>
                  <a:pt x="390899" y="22814"/>
                  <a:pt x="389398" y="22555"/>
                  <a:pt x="388002" y="21986"/>
                </a:cubicBezTo>
                <a:cubicBezTo>
                  <a:pt x="386605" y="21417"/>
                  <a:pt x="385416" y="20641"/>
                  <a:pt x="384381" y="19607"/>
                </a:cubicBezTo>
                <a:cubicBezTo>
                  <a:pt x="383346" y="18572"/>
                  <a:pt x="382571" y="17382"/>
                  <a:pt x="382001" y="15985"/>
                </a:cubicBezTo>
                <a:cubicBezTo>
                  <a:pt x="381433" y="14589"/>
                  <a:pt x="381174" y="13089"/>
                  <a:pt x="381174" y="11485"/>
                </a:cubicBezTo>
                <a:cubicBezTo>
                  <a:pt x="381174" y="9881"/>
                  <a:pt x="381433" y="8381"/>
                  <a:pt x="382001" y="6984"/>
                </a:cubicBezTo>
                <a:cubicBezTo>
                  <a:pt x="382571" y="5587"/>
                  <a:pt x="383346" y="4398"/>
                  <a:pt x="384381" y="3363"/>
                </a:cubicBezTo>
                <a:cubicBezTo>
                  <a:pt x="385416" y="2328"/>
                  <a:pt x="386605" y="1552"/>
                  <a:pt x="388002" y="983"/>
                </a:cubicBezTo>
                <a:cubicBezTo>
                  <a:pt x="389398" y="414"/>
                  <a:pt x="390899" y="104"/>
                  <a:pt x="392502" y="104"/>
                </a:cubicBezTo>
                <a:close/>
                <a:moveTo>
                  <a:pt x="134179" y="104"/>
                </a:moveTo>
                <a:cubicBezTo>
                  <a:pt x="135265" y="104"/>
                  <a:pt x="136352" y="259"/>
                  <a:pt x="137386" y="570"/>
                </a:cubicBezTo>
                <a:cubicBezTo>
                  <a:pt x="138421" y="828"/>
                  <a:pt x="139352" y="1242"/>
                  <a:pt x="140231" y="1811"/>
                </a:cubicBezTo>
                <a:cubicBezTo>
                  <a:pt x="140593" y="1966"/>
                  <a:pt x="140800" y="2277"/>
                  <a:pt x="140852" y="2639"/>
                </a:cubicBezTo>
                <a:cubicBezTo>
                  <a:pt x="140904" y="3001"/>
                  <a:pt x="140800" y="3363"/>
                  <a:pt x="140541" y="3673"/>
                </a:cubicBezTo>
                <a:cubicBezTo>
                  <a:pt x="140335" y="3984"/>
                  <a:pt x="140128" y="4139"/>
                  <a:pt x="139817" y="4139"/>
                </a:cubicBezTo>
                <a:cubicBezTo>
                  <a:pt x="139507" y="4139"/>
                  <a:pt x="139248" y="4087"/>
                  <a:pt x="138938" y="3932"/>
                </a:cubicBezTo>
                <a:cubicBezTo>
                  <a:pt x="138265" y="3518"/>
                  <a:pt x="137490" y="3208"/>
                  <a:pt x="136714" y="2949"/>
                </a:cubicBezTo>
                <a:cubicBezTo>
                  <a:pt x="135886" y="2691"/>
                  <a:pt x="135058" y="2587"/>
                  <a:pt x="134179" y="2587"/>
                </a:cubicBezTo>
                <a:cubicBezTo>
                  <a:pt x="132938" y="2587"/>
                  <a:pt x="131800" y="2846"/>
                  <a:pt x="130765" y="3260"/>
                </a:cubicBezTo>
                <a:cubicBezTo>
                  <a:pt x="129731" y="3673"/>
                  <a:pt x="128851" y="4294"/>
                  <a:pt x="128075" y="5070"/>
                </a:cubicBezTo>
                <a:cubicBezTo>
                  <a:pt x="127351" y="5846"/>
                  <a:pt x="126730" y="6777"/>
                  <a:pt x="126317" y="7864"/>
                </a:cubicBezTo>
                <a:cubicBezTo>
                  <a:pt x="125903" y="8950"/>
                  <a:pt x="125696" y="10140"/>
                  <a:pt x="125696" y="11433"/>
                </a:cubicBezTo>
                <a:cubicBezTo>
                  <a:pt x="125696" y="12830"/>
                  <a:pt x="125903" y="14071"/>
                  <a:pt x="126368" y="15158"/>
                </a:cubicBezTo>
                <a:cubicBezTo>
                  <a:pt x="126782" y="16244"/>
                  <a:pt x="127403" y="17175"/>
                  <a:pt x="128179" y="17951"/>
                </a:cubicBezTo>
                <a:cubicBezTo>
                  <a:pt x="128955" y="18727"/>
                  <a:pt x="129834" y="19296"/>
                  <a:pt x="130869" y="19710"/>
                </a:cubicBezTo>
                <a:cubicBezTo>
                  <a:pt x="131851" y="20124"/>
                  <a:pt x="132990" y="20331"/>
                  <a:pt x="134179" y="20331"/>
                </a:cubicBezTo>
                <a:cubicBezTo>
                  <a:pt x="135007" y="20331"/>
                  <a:pt x="135886" y="20227"/>
                  <a:pt x="136662" y="19969"/>
                </a:cubicBezTo>
                <a:cubicBezTo>
                  <a:pt x="137438" y="19710"/>
                  <a:pt x="138214" y="19400"/>
                  <a:pt x="138938" y="18934"/>
                </a:cubicBezTo>
                <a:cubicBezTo>
                  <a:pt x="139248" y="18779"/>
                  <a:pt x="139507" y="18727"/>
                  <a:pt x="139817" y="18779"/>
                </a:cubicBezTo>
                <a:cubicBezTo>
                  <a:pt x="140076" y="18831"/>
                  <a:pt x="140335" y="18986"/>
                  <a:pt x="140645" y="19141"/>
                </a:cubicBezTo>
                <a:cubicBezTo>
                  <a:pt x="140852" y="19451"/>
                  <a:pt x="140955" y="19814"/>
                  <a:pt x="140904" y="20176"/>
                </a:cubicBezTo>
                <a:cubicBezTo>
                  <a:pt x="140800" y="20589"/>
                  <a:pt x="140645" y="20848"/>
                  <a:pt x="140283" y="21003"/>
                </a:cubicBezTo>
                <a:cubicBezTo>
                  <a:pt x="139766" y="21314"/>
                  <a:pt x="139145" y="21624"/>
                  <a:pt x="138473" y="21883"/>
                </a:cubicBezTo>
                <a:cubicBezTo>
                  <a:pt x="137800" y="22141"/>
                  <a:pt x="137076" y="22348"/>
                  <a:pt x="136352" y="22504"/>
                </a:cubicBezTo>
                <a:cubicBezTo>
                  <a:pt x="135627" y="22659"/>
                  <a:pt x="134903" y="22710"/>
                  <a:pt x="134179" y="22710"/>
                </a:cubicBezTo>
                <a:cubicBezTo>
                  <a:pt x="132679" y="22710"/>
                  <a:pt x="131231" y="22452"/>
                  <a:pt x="129886" y="21935"/>
                </a:cubicBezTo>
                <a:cubicBezTo>
                  <a:pt x="128541" y="21417"/>
                  <a:pt x="127351" y="20641"/>
                  <a:pt x="126317" y="19658"/>
                </a:cubicBezTo>
                <a:cubicBezTo>
                  <a:pt x="125282" y="18675"/>
                  <a:pt x="124506" y="17486"/>
                  <a:pt x="123886" y="16089"/>
                </a:cubicBezTo>
                <a:cubicBezTo>
                  <a:pt x="123316" y="14692"/>
                  <a:pt x="123006" y="13140"/>
                  <a:pt x="123006" y="11381"/>
                </a:cubicBezTo>
                <a:cubicBezTo>
                  <a:pt x="123006" y="9778"/>
                  <a:pt x="123265" y="8226"/>
                  <a:pt x="123834" y="6881"/>
                </a:cubicBezTo>
                <a:cubicBezTo>
                  <a:pt x="124403" y="5536"/>
                  <a:pt x="125179" y="4346"/>
                  <a:pt x="126213" y="3311"/>
                </a:cubicBezTo>
                <a:cubicBezTo>
                  <a:pt x="127248" y="2277"/>
                  <a:pt x="128438" y="1501"/>
                  <a:pt x="129782" y="932"/>
                </a:cubicBezTo>
                <a:cubicBezTo>
                  <a:pt x="131127" y="363"/>
                  <a:pt x="132576" y="104"/>
                  <a:pt x="134179" y="104"/>
                </a:cubicBezTo>
                <a:close/>
                <a:moveTo>
                  <a:pt x="421573" y="52"/>
                </a:moveTo>
                <a:cubicBezTo>
                  <a:pt x="423125" y="52"/>
                  <a:pt x="424522" y="311"/>
                  <a:pt x="425815" y="880"/>
                </a:cubicBezTo>
                <a:cubicBezTo>
                  <a:pt x="427108" y="1449"/>
                  <a:pt x="428246" y="2225"/>
                  <a:pt x="429177" y="3259"/>
                </a:cubicBezTo>
                <a:cubicBezTo>
                  <a:pt x="430108" y="4294"/>
                  <a:pt x="430884" y="5484"/>
                  <a:pt x="431350" y="6880"/>
                </a:cubicBezTo>
                <a:cubicBezTo>
                  <a:pt x="431867" y="8226"/>
                  <a:pt x="432125" y="9777"/>
                  <a:pt x="432125" y="11433"/>
                </a:cubicBezTo>
                <a:cubicBezTo>
                  <a:pt x="432125" y="13088"/>
                  <a:pt x="431867" y="14588"/>
                  <a:pt x="431350" y="15985"/>
                </a:cubicBezTo>
                <a:cubicBezTo>
                  <a:pt x="430832" y="17382"/>
                  <a:pt x="430108" y="18572"/>
                  <a:pt x="429177" y="19606"/>
                </a:cubicBezTo>
                <a:cubicBezTo>
                  <a:pt x="428246" y="20641"/>
                  <a:pt x="427108" y="21417"/>
                  <a:pt x="425815" y="21986"/>
                </a:cubicBezTo>
                <a:cubicBezTo>
                  <a:pt x="424522" y="22555"/>
                  <a:pt x="423125" y="22814"/>
                  <a:pt x="421573" y="22814"/>
                </a:cubicBezTo>
                <a:cubicBezTo>
                  <a:pt x="420021" y="22814"/>
                  <a:pt x="418625" y="22555"/>
                  <a:pt x="417332" y="21986"/>
                </a:cubicBezTo>
                <a:cubicBezTo>
                  <a:pt x="416038" y="21417"/>
                  <a:pt x="414901" y="20641"/>
                  <a:pt x="413969" y="19606"/>
                </a:cubicBezTo>
                <a:cubicBezTo>
                  <a:pt x="413038" y="18572"/>
                  <a:pt x="412314" y="17330"/>
                  <a:pt x="411797" y="15985"/>
                </a:cubicBezTo>
                <a:cubicBezTo>
                  <a:pt x="411280" y="14640"/>
                  <a:pt x="411021" y="13088"/>
                  <a:pt x="411021" y="11433"/>
                </a:cubicBezTo>
                <a:cubicBezTo>
                  <a:pt x="411021" y="9777"/>
                  <a:pt x="411280" y="8277"/>
                  <a:pt x="411797" y="6880"/>
                </a:cubicBezTo>
                <a:cubicBezTo>
                  <a:pt x="412262" y="5484"/>
                  <a:pt x="413038" y="4294"/>
                  <a:pt x="413969" y="3259"/>
                </a:cubicBezTo>
                <a:cubicBezTo>
                  <a:pt x="414901" y="2225"/>
                  <a:pt x="416038" y="1449"/>
                  <a:pt x="417332" y="880"/>
                </a:cubicBezTo>
                <a:cubicBezTo>
                  <a:pt x="418625" y="311"/>
                  <a:pt x="420021" y="52"/>
                  <a:pt x="421573" y="52"/>
                </a:cubicBezTo>
                <a:close/>
                <a:moveTo>
                  <a:pt x="298670" y="52"/>
                </a:moveTo>
                <a:cubicBezTo>
                  <a:pt x="300222" y="52"/>
                  <a:pt x="301619" y="311"/>
                  <a:pt x="302912" y="880"/>
                </a:cubicBezTo>
                <a:cubicBezTo>
                  <a:pt x="304205" y="1449"/>
                  <a:pt x="305343" y="2225"/>
                  <a:pt x="306274" y="3259"/>
                </a:cubicBezTo>
                <a:cubicBezTo>
                  <a:pt x="307205" y="4294"/>
                  <a:pt x="307981" y="5484"/>
                  <a:pt x="308447" y="6880"/>
                </a:cubicBezTo>
                <a:cubicBezTo>
                  <a:pt x="308964" y="8226"/>
                  <a:pt x="309222" y="9777"/>
                  <a:pt x="309222" y="11433"/>
                </a:cubicBezTo>
                <a:cubicBezTo>
                  <a:pt x="309222" y="13088"/>
                  <a:pt x="308964" y="14588"/>
                  <a:pt x="308447" y="15985"/>
                </a:cubicBezTo>
                <a:cubicBezTo>
                  <a:pt x="307929" y="17382"/>
                  <a:pt x="307205" y="18572"/>
                  <a:pt x="306274" y="19606"/>
                </a:cubicBezTo>
                <a:cubicBezTo>
                  <a:pt x="305343" y="20641"/>
                  <a:pt x="304205" y="21417"/>
                  <a:pt x="302912" y="21986"/>
                </a:cubicBezTo>
                <a:cubicBezTo>
                  <a:pt x="301619" y="22555"/>
                  <a:pt x="300222" y="22814"/>
                  <a:pt x="298670" y="22814"/>
                </a:cubicBezTo>
                <a:cubicBezTo>
                  <a:pt x="297118" y="22814"/>
                  <a:pt x="295722" y="22555"/>
                  <a:pt x="294429" y="21986"/>
                </a:cubicBezTo>
                <a:cubicBezTo>
                  <a:pt x="293135" y="21417"/>
                  <a:pt x="291998" y="20641"/>
                  <a:pt x="291066" y="19606"/>
                </a:cubicBezTo>
                <a:cubicBezTo>
                  <a:pt x="290135" y="18572"/>
                  <a:pt x="289411" y="17382"/>
                  <a:pt x="288894" y="15985"/>
                </a:cubicBezTo>
                <a:cubicBezTo>
                  <a:pt x="288377" y="14640"/>
                  <a:pt x="288118" y="13088"/>
                  <a:pt x="288118" y="11433"/>
                </a:cubicBezTo>
                <a:cubicBezTo>
                  <a:pt x="288118" y="9777"/>
                  <a:pt x="288377" y="8277"/>
                  <a:pt x="288894" y="6880"/>
                </a:cubicBezTo>
                <a:cubicBezTo>
                  <a:pt x="289411" y="5484"/>
                  <a:pt x="290135" y="4294"/>
                  <a:pt x="291066" y="3259"/>
                </a:cubicBezTo>
                <a:cubicBezTo>
                  <a:pt x="291998" y="2225"/>
                  <a:pt x="293135" y="1449"/>
                  <a:pt x="294429" y="880"/>
                </a:cubicBezTo>
                <a:cubicBezTo>
                  <a:pt x="295722" y="311"/>
                  <a:pt x="297118" y="52"/>
                  <a:pt x="298670" y="52"/>
                </a:cubicBezTo>
                <a:close/>
                <a:moveTo>
                  <a:pt x="8069" y="0"/>
                </a:moveTo>
                <a:cubicBezTo>
                  <a:pt x="9363" y="0"/>
                  <a:pt x="10604" y="207"/>
                  <a:pt x="11742" y="621"/>
                </a:cubicBezTo>
                <a:cubicBezTo>
                  <a:pt x="12880" y="1086"/>
                  <a:pt x="13811" y="1655"/>
                  <a:pt x="14483" y="2380"/>
                </a:cubicBezTo>
                <a:cubicBezTo>
                  <a:pt x="14897" y="2793"/>
                  <a:pt x="15104" y="3207"/>
                  <a:pt x="15104" y="3569"/>
                </a:cubicBezTo>
                <a:cubicBezTo>
                  <a:pt x="15104" y="3880"/>
                  <a:pt x="14949" y="4190"/>
                  <a:pt x="14690" y="4449"/>
                </a:cubicBezTo>
                <a:cubicBezTo>
                  <a:pt x="14432" y="4708"/>
                  <a:pt x="14121" y="4863"/>
                  <a:pt x="13811" y="4863"/>
                </a:cubicBezTo>
                <a:cubicBezTo>
                  <a:pt x="13604" y="4863"/>
                  <a:pt x="13397" y="4759"/>
                  <a:pt x="13190" y="4604"/>
                </a:cubicBezTo>
                <a:cubicBezTo>
                  <a:pt x="12828" y="4190"/>
                  <a:pt x="12414" y="3828"/>
                  <a:pt x="11845" y="3518"/>
                </a:cubicBezTo>
                <a:cubicBezTo>
                  <a:pt x="11276" y="3207"/>
                  <a:pt x="10707" y="2949"/>
                  <a:pt x="10035" y="2742"/>
                </a:cubicBezTo>
                <a:cubicBezTo>
                  <a:pt x="9363" y="2587"/>
                  <a:pt x="8742" y="2483"/>
                  <a:pt x="8069" y="2483"/>
                </a:cubicBezTo>
                <a:cubicBezTo>
                  <a:pt x="7138" y="2483"/>
                  <a:pt x="6259" y="2638"/>
                  <a:pt x="5535" y="2897"/>
                </a:cubicBezTo>
                <a:cubicBezTo>
                  <a:pt x="4811" y="3156"/>
                  <a:pt x="4242" y="3569"/>
                  <a:pt x="3828" y="4087"/>
                </a:cubicBezTo>
                <a:cubicBezTo>
                  <a:pt x="3414" y="4604"/>
                  <a:pt x="3207" y="5225"/>
                  <a:pt x="3207" y="5949"/>
                </a:cubicBezTo>
                <a:cubicBezTo>
                  <a:pt x="3207" y="6725"/>
                  <a:pt x="3414" y="7398"/>
                  <a:pt x="3880" y="7915"/>
                </a:cubicBezTo>
                <a:cubicBezTo>
                  <a:pt x="4345" y="8432"/>
                  <a:pt x="4966" y="8846"/>
                  <a:pt x="5742" y="9156"/>
                </a:cubicBezTo>
                <a:cubicBezTo>
                  <a:pt x="6518" y="9518"/>
                  <a:pt x="7397" y="9777"/>
                  <a:pt x="8328" y="10036"/>
                </a:cubicBezTo>
                <a:cubicBezTo>
                  <a:pt x="9363" y="10294"/>
                  <a:pt x="10294" y="10605"/>
                  <a:pt x="11173" y="10915"/>
                </a:cubicBezTo>
                <a:cubicBezTo>
                  <a:pt x="12052" y="11277"/>
                  <a:pt x="12828" y="11691"/>
                  <a:pt x="13449" y="12157"/>
                </a:cubicBezTo>
                <a:cubicBezTo>
                  <a:pt x="14070" y="12622"/>
                  <a:pt x="14587" y="13243"/>
                  <a:pt x="15001" y="13916"/>
                </a:cubicBezTo>
                <a:cubicBezTo>
                  <a:pt x="15363" y="14640"/>
                  <a:pt x="15518" y="15571"/>
                  <a:pt x="15518" y="16657"/>
                </a:cubicBezTo>
                <a:cubicBezTo>
                  <a:pt x="15518" y="17847"/>
                  <a:pt x="15208" y="18882"/>
                  <a:pt x="14535" y="19761"/>
                </a:cubicBezTo>
                <a:cubicBezTo>
                  <a:pt x="13863" y="20641"/>
                  <a:pt x="12983" y="21365"/>
                  <a:pt x="11845" y="21882"/>
                </a:cubicBezTo>
                <a:cubicBezTo>
                  <a:pt x="10707" y="22400"/>
                  <a:pt x="9414" y="22710"/>
                  <a:pt x="8018" y="22710"/>
                </a:cubicBezTo>
                <a:cubicBezTo>
                  <a:pt x="6466" y="22710"/>
                  <a:pt x="5121" y="22503"/>
                  <a:pt x="3931" y="22037"/>
                </a:cubicBezTo>
                <a:cubicBezTo>
                  <a:pt x="2741" y="21572"/>
                  <a:pt x="1604" y="20848"/>
                  <a:pt x="517" y="19813"/>
                </a:cubicBezTo>
                <a:cubicBezTo>
                  <a:pt x="362" y="19710"/>
                  <a:pt x="259" y="19503"/>
                  <a:pt x="155" y="19347"/>
                </a:cubicBezTo>
                <a:cubicBezTo>
                  <a:pt x="52" y="19192"/>
                  <a:pt x="0" y="18985"/>
                  <a:pt x="0" y="18778"/>
                </a:cubicBezTo>
                <a:cubicBezTo>
                  <a:pt x="0" y="18468"/>
                  <a:pt x="104" y="18158"/>
                  <a:pt x="362" y="17899"/>
                </a:cubicBezTo>
                <a:cubicBezTo>
                  <a:pt x="569" y="17640"/>
                  <a:pt x="879" y="17485"/>
                  <a:pt x="1241" y="17485"/>
                </a:cubicBezTo>
                <a:cubicBezTo>
                  <a:pt x="1500" y="17485"/>
                  <a:pt x="1810" y="17640"/>
                  <a:pt x="2017" y="17847"/>
                </a:cubicBezTo>
                <a:cubicBezTo>
                  <a:pt x="2845" y="18623"/>
                  <a:pt x="3724" y="19244"/>
                  <a:pt x="4707" y="19658"/>
                </a:cubicBezTo>
                <a:cubicBezTo>
                  <a:pt x="5690" y="20072"/>
                  <a:pt x="6776" y="20279"/>
                  <a:pt x="7966" y="20279"/>
                </a:cubicBezTo>
                <a:cubicBezTo>
                  <a:pt x="8897" y="20279"/>
                  <a:pt x="9776" y="20123"/>
                  <a:pt x="10500" y="19813"/>
                </a:cubicBezTo>
                <a:cubicBezTo>
                  <a:pt x="11225" y="19503"/>
                  <a:pt x="11794" y="19089"/>
                  <a:pt x="12259" y="18571"/>
                </a:cubicBezTo>
                <a:cubicBezTo>
                  <a:pt x="12725" y="18054"/>
                  <a:pt x="12932" y="17433"/>
                  <a:pt x="12932" y="16761"/>
                </a:cubicBezTo>
                <a:cubicBezTo>
                  <a:pt x="12932" y="15933"/>
                  <a:pt x="12673" y="15261"/>
                  <a:pt x="12207" y="14692"/>
                </a:cubicBezTo>
                <a:cubicBezTo>
                  <a:pt x="11742" y="14123"/>
                  <a:pt x="11070" y="13657"/>
                  <a:pt x="10242" y="13295"/>
                </a:cubicBezTo>
                <a:cubicBezTo>
                  <a:pt x="9414" y="12933"/>
                  <a:pt x="8431" y="12622"/>
                  <a:pt x="7345" y="12364"/>
                </a:cubicBezTo>
                <a:cubicBezTo>
                  <a:pt x="6362" y="12157"/>
                  <a:pt x="5483" y="11898"/>
                  <a:pt x="4655" y="11536"/>
                </a:cubicBezTo>
                <a:cubicBezTo>
                  <a:pt x="3828" y="11226"/>
                  <a:pt x="3103" y="10812"/>
                  <a:pt x="2535" y="10294"/>
                </a:cubicBezTo>
                <a:cubicBezTo>
                  <a:pt x="1914" y="9777"/>
                  <a:pt x="1448" y="9208"/>
                  <a:pt x="1138" y="8484"/>
                </a:cubicBezTo>
                <a:cubicBezTo>
                  <a:pt x="827" y="7760"/>
                  <a:pt x="672" y="6932"/>
                  <a:pt x="672" y="6001"/>
                </a:cubicBezTo>
                <a:cubicBezTo>
                  <a:pt x="672" y="4811"/>
                  <a:pt x="983" y="3776"/>
                  <a:pt x="1604" y="2845"/>
                </a:cubicBezTo>
                <a:cubicBezTo>
                  <a:pt x="2276" y="1914"/>
                  <a:pt x="3103" y="1242"/>
                  <a:pt x="4242" y="724"/>
                </a:cubicBezTo>
                <a:cubicBezTo>
                  <a:pt x="5328" y="259"/>
                  <a:pt x="6621" y="0"/>
                  <a:pt x="8069" y="0"/>
                </a:cubicBezTo>
                <a:close/>
              </a:path>
            </a:pathLst>
          </a:custGeom>
          <a:solidFill>
            <a:schemeClr val="bg1"/>
          </a:solidFill>
          <a:ln w="5173" cap="flat">
            <a:noFill/>
            <a:prstDash val="solid"/>
            <a:miter/>
          </a:ln>
        </p:spPr>
        <p:txBody>
          <a:bodyPr rtlCol="0" anchor="ctr"/>
          <a:lstStyle/>
          <a:p>
            <a:endParaRPr lang="en-US" sz="1800"/>
          </a:p>
        </p:txBody>
      </p:sp>
      <p:pic>
        <p:nvPicPr>
          <p:cNvPr id="45" name="Picture 44">
            <a:extLst>
              <a:ext uri="{FF2B5EF4-FFF2-40B4-BE49-F238E27FC236}">
                <a16:creationId xmlns:a16="http://schemas.microsoft.com/office/drawing/2014/main" id="{3F10784A-CDF0-0246-8070-57991CBEBBF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53785" y="967999"/>
            <a:ext cx="5998088" cy="4325572"/>
          </a:xfrm>
          <a:prstGeom prst="rect">
            <a:avLst/>
          </a:prstGeom>
        </p:spPr>
      </p:pic>
      <p:sp>
        <p:nvSpPr>
          <p:cNvPr id="46" name="Picture Placeholder 9">
            <a:extLst>
              <a:ext uri="{FF2B5EF4-FFF2-40B4-BE49-F238E27FC236}">
                <a16:creationId xmlns:a16="http://schemas.microsoft.com/office/drawing/2014/main" id="{3FAD1A84-5402-AE49-84B6-25F8484F4EF7}"/>
              </a:ext>
            </a:extLst>
          </p:cNvPr>
          <p:cNvSpPr>
            <a:spLocks noGrp="1"/>
          </p:cNvSpPr>
          <p:nvPr>
            <p:ph type="pic" sz="quarter" idx="13"/>
          </p:nvPr>
        </p:nvSpPr>
        <p:spPr>
          <a:xfrm>
            <a:off x="2552853" y="1431469"/>
            <a:ext cx="4244499" cy="2662780"/>
          </a:xfrm>
          <a:solidFill>
            <a:schemeClr val="bg1">
              <a:lumMod val="75000"/>
            </a:schemeClr>
          </a:solidFill>
        </p:spPr>
        <p:txBody>
          <a:bodyPr/>
          <a:lstStyle/>
          <a:p>
            <a:endParaRPr lang="fr-CA"/>
          </a:p>
        </p:txBody>
      </p:sp>
      <p:sp>
        <p:nvSpPr>
          <p:cNvPr id="50" name="Text Placeholder 32">
            <a:extLst>
              <a:ext uri="{FF2B5EF4-FFF2-40B4-BE49-F238E27FC236}">
                <a16:creationId xmlns:a16="http://schemas.microsoft.com/office/drawing/2014/main" id="{C6B8FA3C-5F8A-CA48-9123-B4C4BF05F63E}"/>
              </a:ext>
            </a:extLst>
          </p:cNvPr>
          <p:cNvSpPr>
            <a:spLocks noGrp="1"/>
          </p:cNvSpPr>
          <p:nvPr>
            <p:ph type="body" sz="quarter" idx="17" hasCustomPrompt="1"/>
          </p:nvPr>
        </p:nvSpPr>
        <p:spPr>
          <a:xfrm>
            <a:off x="544017" y="7923313"/>
            <a:ext cx="6601067" cy="2160835"/>
          </a:xfrm>
        </p:spPr>
        <p:txBody>
          <a:bodyPr anchor="t">
            <a:noAutofit/>
          </a:bodyPr>
          <a:lstStyle>
            <a:lvl1pPr marL="0" indent="0" algn="l">
              <a:lnSpc>
                <a:spcPct val="100000"/>
              </a:lnSpc>
              <a:spcBef>
                <a:spcPts val="0"/>
              </a:spcBef>
              <a:buNone/>
              <a:defRPr sz="1200" b="0"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53" name="Text Placeholder 23">
            <a:extLst>
              <a:ext uri="{FF2B5EF4-FFF2-40B4-BE49-F238E27FC236}">
                <a16:creationId xmlns:a16="http://schemas.microsoft.com/office/drawing/2014/main" id="{5C173EAF-A848-D644-A844-84C6DB78DCDD}"/>
              </a:ext>
            </a:extLst>
          </p:cNvPr>
          <p:cNvSpPr>
            <a:spLocks noGrp="1"/>
          </p:cNvSpPr>
          <p:nvPr>
            <p:ph type="body" sz="quarter" idx="45" hasCustomPrompt="1"/>
          </p:nvPr>
        </p:nvSpPr>
        <p:spPr>
          <a:xfrm>
            <a:off x="3887787" y="5697399"/>
            <a:ext cx="3184816" cy="1735412"/>
          </a:xfrm>
        </p:spPr>
        <p:txBody>
          <a:bodyPr anchor="t">
            <a:normAutofit/>
          </a:bodyPr>
          <a:lstStyle>
            <a:lvl1pPr marL="0" indent="0" algn="l">
              <a:buNone/>
              <a:defRPr sz="1400" b="0" i="1" baseline="0">
                <a:solidFill>
                  <a:schemeClr val="tx1"/>
                </a:solidFill>
                <a:latin typeface="Calibri" panose="020F0502020204030204" pitchFamily="34" charset="0"/>
                <a:cs typeface="Calibri" panose="020F0502020204030204" pitchFamily="34" charset="0"/>
              </a:defRPr>
            </a:lvl1pPr>
          </a:lstStyle>
          <a:p>
            <a:pPr lvl="0"/>
            <a:r>
              <a:rPr lang="en-US"/>
              <a:t>Sub-Heading</a:t>
            </a:r>
          </a:p>
        </p:txBody>
      </p:sp>
      <p:sp>
        <p:nvSpPr>
          <p:cNvPr id="54" name="Text Placeholder 23">
            <a:extLst>
              <a:ext uri="{FF2B5EF4-FFF2-40B4-BE49-F238E27FC236}">
                <a16:creationId xmlns:a16="http://schemas.microsoft.com/office/drawing/2014/main" id="{8C536E60-9D48-714C-B1F9-7D1F53B7106C}"/>
              </a:ext>
            </a:extLst>
          </p:cNvPr>
          <p:cNvSpPr>
            <a:spLocks noGrp="1"/>
          </p:cNvSpPr>
          <p:nvPr>
            <p:ph type="body" sz="quarter" idx="46" hasCustomPrompt="1"/>
          </p:nvPr>
        </p:nvSpPr>
        <p:spPr>
          <a:xfrm>
            <a:off x="553200" y="5698017"/>
            <a:ext cx="2897464" cy="1653658"/>
          </a:xfrm>
        </p:spPr>
        <p:txBody>
          <a:bodyPr anchor="t">
            <a:normAutofit/>
          </a:bodyPr>
          <a:lstStyle>
            <a:lvl1pPr marL="0" indent="0" algn="l">
              <a:buNone/>
              <a:defRPr sz="2800" b="1" i="0" baseline="0">
                <a:solidFill>
                  <a:schemeClr val="tx1"/>
                </a:solidFill>
                <a:latin typeface="Calibri" panose="020F0502020204030204" pitchFamily="34" charset="0"/>
                <a:cs typeface="Calibri" panose="020F0502020204030204" pitchFamily="34" charset="0"/>
              </a:defRPr>
            </a:lvl1pPr>
          </a:lstStyle>
          <a:p>
            <a:pPr lvl="0"/>
            <a:r>
              <a:rPr lang="en-US"/>
              <a:t>HEADING</a:t>
            </a:r>
          </a:p>
        </p:txBody>
      </p:sp>
      <p:sp>
        <p:nvSpPr>
          <p:cNvPr id="2" name="Slide Number Placeholder 5">
            <a:extLst>
              <a:ext uri="{FF2B5EF4-FFF2-40B4-BE49-F238E27FC236}">
                <a16:creationId xmlns:a16="http://schemas.microsoft.com/office/drawing/2014/main" id="{DA6E1E2F-2472-100A-AB76-B57FC691B339}"/>
              </a:ext>
            </a:extLst>
          </p:cNvPr>
          <p:cNvSpPr>
            <a:spLocks noGrp="1"/>
          </p:cNvSpPr>
          <p:nvPr>
            <p:ph type="sldNum" sz="quarter" idx="4"/>
          </p:nvPr>
        </p:nvSpPr>
        <p:spPr>
          <a:xfrm>
            <a:off x="7281511" y="10353162"/>
            <a:ext cx="372588" cy="363596"/>
          </a:xfrm>
          <a:prstGeom prst="rect">
            <a:avLst/>
          </a:prstGeom>
        </p:spPr>
        <p:txBody>
          <a:bodyPr vert="horz" lIns="91440" tIns="45720" rIns="91440" bIns="45720" rtlCol="0" anchor="ctr"/>
          <a:lstStyle>
            <a:lvl1pPr algn="r">
              <a:defRPr sz="900">
                <a:solidFill>
                  <a:schemeClr val="tx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33277935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t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BCA8C9B-FA1F-2E40-A5C6-C208BAA012CD}"/>
              </a:ext>
            </a:extLst>
          </p:cNvPr>
          <p:cNvGrpSpPr/>
          <p:nvPr userDrawn="1"/>
        </p:nvGrpSpPr>
        <p:grpSpPr>
          <a:xfrm>
            <a:off x="462853" y="1"/>
            <a:ext cx="7440581" cy="10958469"/>
            <a:chOff x="462852" y="580736"/>
            <a:chExt cx="7440581" cy="10377733"/>
          </a:xfrm>
        </p:grpSpPr>
        <p:sp>
          <p:nvSpPr>
            <p:cNvPr id="69" name="Freeform 68">
              <a:extLst>
                <a:ext uri="{FF2B5EF4-FFF2-40B4-BE49-F238E27FC236}">
                  <a16:creationId xmlns:a16="http://schemas.microsoft.com/office/drawing/2014/main" id="{38BCC803-BAEA-A041-AC49-90AB0DF9BABC}"/>
                </a:ext>
              </a:extLst>
            </p:cNvPr>
            <p:cNvSpPr/>
            <p:nvPr/>
          </p:nvSpPr>
          <p:spPr>
            <a:xfrm>
              <a:off x="4389531" y="580736"/>
              <a:ext cx="3513902" cy="8636630"/>
            </a:xfrm>
            <a:custGeom>
              <a:avLst/>
              <a:gdLst>
                <a:gd name="connsiteX0" fmla="*/ 675343 w 1744355"/>
                <a:gd name="connsiteY0" fmla="*/ 2978977 h 4287357"/>
                <a:gd name="connsiteX1" fmla="*/ 1546549 w 1744355"/>
                <a:gd name="connsiteY1" fmla="*/ 4287358 h 4287357"/>
                <a:gd name="connsiteX2" fmla="*/ 1744356 w 1744355"/>
                <a:gd name="connsiteY2" fmla="*/ 4259260 h 4287357"/>
                <a:gd name="connsiteX3" fmla="*/ 1741303 w 1744355"/>
                <a:gd name="connsiteY3" fmla="*/ 0 h 4287357"/>
                <a:gd name="connsiteX4" fmla="*/ 346885 w 1744355"/>
                <a:gd name="connsiteY4" fmla="*/ 15271 h 4287357"/>
                <a:gd name="connsiteX5" fmla="*/ 5607 w 1744355"/>
                <a:gd name="connsiteY5" fmla="*/ 2846429 h 4287357"/>
                <a:gd name="connsiteX6" fmla="*/ 675343 w 1744355"/>
                <a:gd name="connsiteY6" fmla="*/ 2978977 h 4287357"/>
                <a:gd name="connsiteX0" fmla="*/ 675343 w 1744356"/>
                <a:gd name="connsiteY0" fmla="*/ 2978977 h 4287358"/>
                <a:gd name="connsiteX1" fmla="*/ 1546549 w 1744356"/>
                <a:gd name="connsiteY1" fmla="*/ 4287358 h 4287358"/>
                <a:gd name="connsiteX2" fmla="*/ 1744356 w 1744356"/>
                <a:gd name="connsiteY2" fmla="*/ 4259260 h 4287358"/>
                <a:gd name="connsiteX3" fmla="*/ 1741303 w 1744356"/>
                <a:gd name="connsiteY3" fmla="*/ 0 h 4287358"/>
                <a:gd name="connsiteX4" fmla="*/ 346885 w 1744356"/>
                <a:gd name="connsiteY4" fmla="*/ 1329 h 4287358"/>
                <a:gd name="connsiteX5" fmla="*/ 5607 w 1744356"/>
                <a:gd name="connsiteY5" fmla="*/ 2846429 h 4287358"/>
                <a:gd name="connsiteX6" fmla="*/ 675343 w 1744356"/>
                <a:gd name="connsiteY6" fmla="*/ 2978977 h 4287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4356" h="4287358">
                  <a:moveTo>
                    <a:pt x="675343" y="2978977"/>
                  </a:moveTo>
                  <a:cubicBezTo>
                    <a:pt x="1039820" y="3228803"/>
                    <a:pt x="1330426" y="3726012"/>
                    <a:pt x="1546549" y="4287358"/>
                  </a:cubicBezTo>
                  <a:cubicBezTo>
                    <a:pt x="1613095" y="4282471"/>
                    <a:pt x="1679031" y="4273308"/>
                    <a:pt x="1744356" y="4259260"/>
                  </a:cubicBezTo>
                  <a:cubicBezTo>
                    <a:pt x="1743338" y="2839507"/>
                    <a:pt x="1742321" y="1419753"/>
                    <a:pt x="1741303" y="0"/>
                  </a:cubicBezTo>
                  <a:lnTo>
                    <a:pt x="346885" y="1329"/>
                  </a:lnTo>
                  <a:cubicBezTo>
                    <a:pt x="99626" y="1103251"/>
                    <a:pt x="-29193" y="2130546"/>
                    <a:pt x="5607" y="2846429"/>
                  </a:cubicBezTo>
                  <a:cubicBezTo>
                    <a:pt x="228445" y="2785347"/>
                    <a:pt x="465325" y="2834823"/>
                    <a:pt x="675343" y="2978977"/>
                  </a:cubicBezTo>
                  <a:close/>
                </a:path>
              </a:pathLst>
            </a:custGeom>
            <a:solidFill>
              <a:srgbClr val="EF5751"/>
            </a:solidFill>
            <a:ln w="6105" cap="flat">
              <a:noFill/>
              <a:prstDash val="solid"/>
              <a:miter/>
            </a:ln>
          </p:spPr>
          <p:txBody>
            <a:bodyPr rtlCol="0" anchor="ctr"/>
            <a:lstStyle/>
            <a:p>
              <a:endParaRPr lang="en-US" sz="1758"/>
            </a:p>
          </p:txBody>
        </p:sp>
        <p:sp>
          <p:nvSpPr>
            <p:cNvPr id="70" name="Freeform 69">
              <a:extLst>
                <a:ext uri="{FF2B5EF4-FFF2-40B4-BE49-F238E27FC236}">
                  <a16:creationId xmlns:a16="http://schemas.microsoft.com/office/drawing/2014/main" id="{5D0D0D86-3D56-4246-9C90-FAAD9688A64B}"/>
                </a:ext>
              </a:extLst>
            </p:cNvPr>
            <p:cNvSpPr/>
            <p:nvPr/>
          </p:nvSpPr>
          <p:spPr>
            <a:xfrm>
              <a:off x="462852" y="6313468"/>
              <a:ext cx="7427050" cy="4645001"/>
            </a:xfrm>
            <a:custGeom>
              <a:avLst/>
              <a:gdLst>
                <a:gd name="connsiteX0" fmla="*/ 3495813 w 3686904"/>
                <a:gd name="connsiteY0" fmla="*/ 1441539 h 2305851"/>
                <a:gd name="connsiteX1" fmla="*/ 2186257 w 3686904"/>
                <a:gd name="connsiteY1" fmla="*/ 899740 h 2305851"/>
                <a:gd name="connsiteX2" fmla="*/ 1955482 w 3686904"/>
                <a:gd name="connsiteY2" fmla="*/ 0 h 2305851"/>
                <a:gd name="connsiteX3" fmla="*/ 1481111 w 3686904"/>
                <a:gd name="connsiteY3" fmla="*/ 350001 h 2305851"/>
                <a:gd name="connsiteX4" fmla="*/ 852891 w 3686904"/>
                <a:gd name="connsiteY4" fmla="*/ 1233249 h 2305851"/>
                <a:gd name="connsiteX5" fmla="*/ 231386 w 3686904"/>
                <a:gd name="connsiteY5" fmla="*/ 1430544 h 2305851"/>
                <a:gd name="connsiteX6" fmla="*/ 0 w 3686904"/>
                <a:gd name="connsiteY6" fmla="*/ 2305852 h 2305851"/>
                <a:gd name="connsiteX7" fmla="*/ 3686905 w 3686904"/>
                <a:gd name="connsiteY7" fmla="*/ 2305852 h 2305851"/>
                <a:gd name="connsiteX8" fmla="*/ 3686905 w 3686904"/>
                <a:gd name="connsiteY8" fmla="*/ 2026706 h 2305851"/>
                <a:gd name="connsiteX9" fmla="*/ 3511687 w 3686904"/>
                <a:gd name="connsiteY9" fmla="*/ 1481853 h 2305851"/>
                <a:gd name="connsiteX10" fmla="*/ 3495813 w 3686904"/>
                <a:gd name="connsiteY10" fmla="*/ 1441539 h 230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86904" h="2305851">
                  <a:moveTo>
                    <a:pt x="3495813" y="1441539"/>
                  </a:moveTo>
                  <a:cubicBezTo>
                    <a:pt x="3001296" y="1478188"/>
                    <a:pt x="2483579" y="1278450"/>
                    <a:pt x="2186257" y="899740"/>
                  </a:cubicBezTo>
                  <a:cubicBezTo>
                    <a:pt x="2049501" y="725656"/>
                    <a:pt x="1975019" y="412305"/>
                    <a:pt x="1955482" y="0"/>
                  </a:cubicBezTo>
                  <a:cubicBezTo>
                    <a:pt x="1782706" y="47644"/>
                    <a:pt x="1617867" y="161257"/>
                    <a:pt x="1481111" y="350001"/>
                  </a:cubicBezTo>
                  <a:cubicBezTo>
                    <a:pt x="1267431" y="644417"/>
                    <a:pt x="1117244" y="1108641"/>
                    <a:pt x="852891" y="1233249"/>
                  </a:cubicBezTo>
                  <a:cubicBezTo>
                    <a:pt x="646536" y="1330370"/>
                    <a:pt x="406603" y="1220422"/>
                    <a:pt x="231386" y="1430544"/>
                  </a:cubicBezTo>
                  <a:cubicBezTo>
                    <a:pt x="26252" y="1677316"/>
                    <a:pt x="23810" y="1976008"/>
                    <a:pt x="0" y="2305852"/>
                  </a:cubicBezTo>
                  <a:lnTo>
                    <a:pt x="3686905" y="2305852"/>
                  </a:lnTo>
                  <a:lnTo>
                    <a:pt x="3686905" y="2026706"/>
                  </a:lnTo>
                  <a:cubicBezTo>
                    <a:pt x="3636232" y="1837962"/>
                    <a:pt x="3577012" y="1655327"/>
                    <a:pt x="3511687" y="1481853"/>
                  </a:cubicBezTo>
                  <a:cubicBezTo>
                    <a:pt x="3506803" y="1469026"/>
                    <a:pt x="3501308" y="1454977"/>
                    <a:pt x="3495813" y="1441539"/>
                  </a:cubicBezTo>
                  <a:close/>
                </a:path>
              </a:pathLst>
            </a:custGeom>
            <a:solidFill>
              <a:srgbClr val="3850A3"/>
            </a:solidFill>
            <a:ln w="6105" cap="flat">
              <a:noFill/>
              <a:prstDash val="solid"/>
              <a:miter/>
            </a:ln>
          </p:spPr>
          <p:txBody>
            <a:bodyPr rtlCol="0" anchor="ctr"/>
            <a:lstStyle/>
            <a:p>
              <a:endParaRPr lang="en-US" sz="1758"/>
            </a:p>
          </p:txBody>
        </p:sp>
        <p:sp>
          <p:nvSpPr>
            <p:cNvPr id="71" name="Freeform 70">
              <a:extLst>
                <a:ext uri="{FF2B5EF4-FFF2-40B4-BE49-F238E27FC236}">
                  <a16:creationId xmlns:a16="http://schemas.microsoft.com/office/drawing/2014/main" id="{93CE5C19-65B9-9645-95F0-AB282CADC75B}"/>
                </a:ext>
              </a:extLst>
            </p:cNvPr>
            <p:cNvSpPr/>
            <p:nvPr/>
          </p:nvSpPr>
          <p:spPr>
            <a:xfrm>
              <a:off x="4400824" y="6262559"/>
              <a:ext cx="3104134" cy="2963442"/>
            </a:xfrm>
            <a:custGeom>
              <a:avLst/>
              <a:gdLst>
                <a:gd name="connsiteX0" fmla="*/ 1540942 w 1540941"/>
                <a:gd name="connsiteY0" fmla="*/ 1466811 h 1471099"/>
                <a:gd name="connsiteX1" fmla="*/ 669736 w 1540941"/>
                <a:gd name="connsiteY1" fmla="*/ 158431 h 1471099"/>
                <a:gd name="connsiteX2" fmla="*/ 0 w 1540941"/>
                <a:gd name="connsiteY2" fmla="*/ 25272 h 1471099"/>
                <a:gd name="connsiteX3" fmla="*/ 230775 w 1540941"/>
                <a:gd name="connsiteY3" fmla="*/ 925012 h 1471099"/>
                <a:gd name="connsiteX4" fmla="*/ 1540942 w 1540941"/>
                <a:gd name="connsiteY4" fmla="*/ 1466811 h 1471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941" h="1471099">
                  <a:moveTo>
                    <a:pt x="1540942" y="1466811"/>
                  </a:moveTo>
                  <a:cubicBezTo>
                    <a:pt x="1324819" y="905465"/>
                    <a:pt x="1034214" y="408256"/>
                    <a:pt x="669736" y="158431"/>
                  </a:cubicBezTo>
                  <a:cubicBezTo>
                    <a:pt x="459719" y="14276"/>
                    <a:pt x="222838" y="-35200"/>
                    <a:pt x="0" y="25272"/>
                  </a:cubicBezTo>
                  <a:cubicBezTo>
                    <a:pt x="20147" y="437576"/>
                    <a:pt x="94020" y="750317"/>
                    <a:pt x="230775" y="925012"/>
                  </a:cubicBezTo>
                  <a:cubicBezTo>
                    <a:pt x="529318" y="1303721"/>
                    <a:pt x="1047035" y="1503460"/>
                    <a:pt x="1540942" y="1466811"/>
                  </a:cubicBezTo>
                  <a:close/>
                </a:path>
              </a:pathLst>
            </a:custGeom>
            <a:solidFill>
              <a:srgbClr val="4C3A55"/>
            </a:solidFill>
            <a:ln w="6105" cap="flat">
              <a:noFill/>
              <a:prstDash val="solid"/>
              <a:miter/>
            </a:ln>
          </p:spPr>
          <p:txBody>
            <a:bodyPr rtlCol="0" anchor="ctr"/>
            <a:lstStyle/>
            <a:p>
              <a:endParaRPr lang="en-US" sz="1758"/>
            </a:p>
          </p:txBody>
        </p:sp>
      </p:grpSp>
      <p:pic>
        <p:nvPicPr>
          <p:cNvPr id="72" name="Graphic 71">
            <a:extLst>
              <a:ext uri="{FF2B5EF4-FFF2-40B4-BE49-F238E27FC236}">
                <a16:creationId xmlns:a16="http://schemas.microsoft.com/office/drawing/2014/main" id="{9F192AF3-FB15-6F40-9D55-2D43789C4128}"/>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9196" t="46643" r="11312" b="16009"/>
          <a:stretch/>
        </p:blipFill>
        <p:spPr>
          <a:xfrm>
            <a:off x="3559244" y="3189153"/>
            <a:ext cx="4787294" cy="4944830"/>
          </a:xfrm>
          <a:prstGeom prst="rect">
            <a:avLst/>
          </a:prstGeom>
        </p:spPr>
      </p:pic>
      <p:pic>
        <p:nvPicPr>
          <p:cNvPr id="35" name="Picture 34">
            <a:extLst>
              <a:ext uri="{FF2B5EF4-FFF2-40B4-BE49-F238E27FC236}">
                <a16:creationId xmlns:a16="http://schemas.microsoft.com/office/drawing/2014/main" id="{85BCE5AD-E044-E34B-9D35-8C47FC891E75}"/>
              </a:ext>
            </a:extLst>
          </p:cNvPr>
          <p:cNvPicPr>
            <a:picLocks noChangeAspect="1"/>
          </p:cNvPicPr>
          <p:nvPr userDrawn="1"/>
        </p:nvPicPr>
        <p:blipFill>
          <a:blip r:embed="rId4" cstate="print">
            <a:extLst>
              <a:ext uri="{28A0092B-C50C-407E-A947-70E740481C1C}">
                <a14:useLocalDpi xmlns:a14="http://schemas.microsoft.com/office/drawing/2010/main"/>
              </a:ext>
            </a:extLst>
          </a:blip>
          <a:srcRect b="8549"/>
          <a:stretch>
            <a:fillRect/>
          </a:stretch>
        </p:blipFill>
        <p:spPr>
          <a:xfrm>
            <a:off x="2101139" y="5131555"/>
            <a:ext cx="4738967" cy="5776158"/>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36" name="Picture Placeholder 14">
            <a:extLst>
              <a:ext uri="{FF2B5EF4-FFF2-40B4-BE49-F238E27FC236}">
                <a16:creationId xmlns:a16="http://schemas.microsoft.com/office/drawing/2014/main" id="{53F14211-E87D-394E-A761-FAB3D2E31D58}"/>
              </a:ext>
            </a:extLst>
          </p:cNvPr>
          <p:cNvSpPr>
            <a:spLocks noGrp="1"/>
          </p:cNvSpPr>
          <p:nvPr userDrawn="1">
            <p:ph type="pic" sz="quarter" idx="13"/>
          </p:nvPr>
        </p:nvSpPr>
        <p:spPr>
          <a:xfrm>
            <a:off x="2362270" y="5613874"/>
            <a:ext cx="4086863" cy="5272412"/>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75000"/>
            </a:schemeClr>
          </a:solidFill>
        </p:spPr>
        <p:txBody>
          <a:bodyPr wrap="square">
            <a:noAutofit/>
          </a:bodyPr>
          <a:lstStyle>
            <a:lvl1pPr>
              <a:defRPr lang="fr-CA"/>
            </a:lvl1pPr>
          </a:lstStyle>
          <a:p>
            <a:endParaRPr lang="fr-CA"/>
          </a:p>
        </p:txBody>
      </p:sp>
      <p:sp>
        <p:nvSpPr>
          <p:cNvPr id="37" name="Rectangle 36">
            <a:extLst>
              <a:ext uri="{FF2B5EF4-FFF2-40B4-BE49-F238E27FC236}">
                <a16:creationId xmlns:a16="http://schemas.microsoft.com/office/drawing/2014/main" id="{3B009728-2DA3-8E4D-9F2A-C1239AFF1B1A}"/>
              </a:ext>
            </a:extLst>
          </p:cNvPr>
          <p:cNvSpPr/>
          <p:nvPr userDrawn="1"/>
        </p:nvSpPr>
        <p:spPr bwMode="auto">
          <a:xfrm>
            <a:off x="3119554" y="9616636"/>
            <a:ext cx="2544556" cy="538596"/>
          </a:xfrm>
          <a:prstGeom prst="rect">
            <a:avLst/>
          </a:prstGeom>
          <a:solidFill>
            <a:srgbClr val="FDBD37"/>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a:p>
        </p:txBody>
      </p:sp>
      <p:sp>
        <p:nvSpPr>
          <p:cNvPr id="39" name="Text Placeholder 32">
            <a:extLst>
              <a:ext uri="{FF2B5EF4-FFF2-40B4-BE49-F238E27FC236}">
                <a16:creationId xmlns:a16="http://schemas.microsoft.com/office/drawing/2014/main" id="{6E120EB8-6962-0D48-9A98-9273CA5663D7}"/>
              </a:ext>
            </a:extLst>
          </p:cNvPr>
          <p:cNvSpPr>
            <a:spLocks noGrp="1"/>
          </p:cNvSpPr>
          <p:nvPr userDrawn="1">
            <p:ph type="body" sz="quarter" idx="16" hasCustomPrompt="1"/>
          </p:nvPr>
        </p:nvSpPr>
        <p:spPr>
          <a:xfrm>
            <a:off x="539660" y="2919965"/>
            <a:ext cx="3107609" cy="2160835"/>
          </a:xfrm>
        </p:spPr>
        <p:txBody>
          <a:bodyPr anchor="t">
            <a:noAutofit/>
          </a:bodyPr>
          <a:lstStyle>
            <a:lvl1pPr marL="0" indent="0" algn="l">
              <a:lnSpc>
                <a:spcPct val="100000"/>
              </a:lnSpc>
              <a:spcBef>
                <a:spcPts val="0"/>
              </a:spcBef>
              <a:buNone/>
              <a:defRPr sz="1200" b="0"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40" name="Text Placeholder 32">
            <a:extLst>
              <a:ext uri="{FF2B5EF4-FFF2-40B4-BE49-F238E27FC236}">
                <a16:creationId xmlns:a16="http://schemas.microsoft.com/office/drawing/2014/main" id="{5F052AE7-3A08-4247-874C-FB077814E0FD}"/>
              </a:ext>
            </a:extLst>
          </p:cNvPr>
          <p:cNvSpPr>
            <a:spLocks noGrp="1"/>
          </p:cNvSpPr>
          <p:nvPr userDrawn="1">
            <p:ph type="body" sz="quarter" idx="19" hasCustomPrompt="1"/>
          </p:nvPr>
        </p:nvSpPr>
        <p:spPr>
          <a:xfrm>
            <a:off x="2362270" y="9711993"/>
            <a:ext cx="4086863" cy="443238"/>
          </a:xfrm>
        </p:spPr>
        <p:txBody>
          <a:bodyPr anchor="t">
            <a:noAutofit/>
          </a:bodyPr>
          <a:lstStyle>
            <a:lvl1pPr marL="0" indent="0" algn="ctr">
              <a:lnSpc>
                <a:spcPct val="100000"/>
              </a:lnSpc>
              <a:spcBef>
                <a:spcPts val="0"/>
              </a:spcBef>
              <a:buNone/>
              <a:defRPr sz="20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LEARN MORE</a:t>
            </a:r>
            <a:endParaRPr lang="en-US"/>
          </a:p>
        </p:txBody>
      </p:sp>
      <p:sp>
        <p:nvSpPr>
          <p:cNvPr id="41" name="Text Placeholder 4">
            <a:extLst>
              <a:ext uri="{FF2B5EF4-FFF2-40B4-BE49-F238E27FC236}">
                <a16:creationId xmlns:a16="http://schemas.microsoft.com/office/drawing/2014/main" id="{C532073D-5E09-5140-ABD8-A3A456B8E8F3}"/>
              </a:ext>
            </a:extLst>
          </p:cNvPr>
          <p:cNvSpPr>
            <a:spLocks noGrp="1"/>
          </p:cNvSpPr>
          <p:nvPr userDrawn="1">
            <p:ph type="body" sz="quarter" idx="20" hasCustomPrompt="1"/>
          </p:nvPr>
        </p:nvSpPr>
        <p:spPr>
          <a:xfrm rot="16200000">
            <a:off x="-949074" y="5860490"/>
            <a:ext cx="4168164" cy="1217760"/>
          </a:xfrm>
        </p:spPr>
        <p:txBody>
          <a:bodyPr>
            <a:normAutofit/>
          </a:bodyPr>
          <a:lstStyle>
            <a:lvl1pPr marL="0" indent="0">
              <a:buNone/>
              <a:defRPr sz="3200" b="1">
                <a:solidFill>
                  <a:srgbClr val="EE5650"/>
                </a:solidFill>
                <a:latin typeface="Calibri" panose="020F0502020204030204" pitchFamily="34" charset="0"/>
                <a:cs typeface="Calibri" panose="020F0502020204030204" pitchFamily="34" charset="0"/>
              </a:defRPr>
            </a:lvl1pPr>
          </a:lstStyle>
          <a:p>
            <a:r>
              <a:rPr lang="en-US"/>
              <a:t>Tablet Preview</a:t>
            </a:r>
          </a:p>
        </p:txBody>
      </p:sp>
      <p:sp>
        <p:nvSpPr>
          <p:cNvPr id="44" name="Text Placeholder 23">
            <a:extLst>
              <a:ext uri="{FF2B5EF4-FFF2-40B4-BE49-F238E27FC236}">
                <a16:creationId xmlns:a16="http://schemas.microsoft.com/office/drawing/2014/main" id="{47F848EB-8A7B-F740-BF72-8AE716DD2ED3}"/>
              </a:ext>
            </a:extLst>
          </p:cNvPr>
          <p:cNvSpPr>
            <a:spLocks noGrp="1"/>
          </p:cNvSpPr>
          <p:nvPr userDrawn="1">
            <p:ph type="body" sz="quarter" idx="43" hasCustomPrompt="1"/>
          </p:nvPr>
        </p:nvSpPr>
        <p:spPr>
          <a:xfrm>
            <a:off x="539659" y="1745415"/>
            <a:ext cx="3107608" cy="1038927"/>
          </a:xfrm>
        </p:spPr>
        <p:txBody>
          <a:bodyPr anchor="t">
            <a:normAutofit/>
          </a:bodyPr>
          <a:lstStyle>
            <a:lvl1pPr marL="0" indent="0" algn="l">
              <a:buNone/>
              <a:defRPr sz="1400" b="0" i="1" baseline="0">
                <a:solidFill>
                  <a:schemeClr val="tx1"/>
                </a:solidFill>
                <a:latin typeface="Calibri" panose="020F0502020204030204" pitchFamily="34" charset="0"/>
                <a:cs typeface="Calibri" panose="020F0502020204030204" pitchFamily="34" charset="0"/>
              </a:defRPr>
            </a:lvl1pPr>
          </a:lstStyle>
          <a:p>
            <a:pPr lvl="0"/>
            <a:r>
              <a:rPr lang="en-US"/>
              <a:t>Sub-Heading</a:t>
            </a:r>
          </a:p>
        </p:txBody>
      </p:sp>
      <p:sp>
        <p:nvSpPr>
          <p:cNvPr id="45" name="Text Placeholder 23">
            <a:extLst>
              <a:ext uri="{FF2B5EF4-FFF2-40B4-BE49-F238E27FC236}">
                <a16:creationId xmlns:a16="http://schemas.microsoft.com/office/drawing/2014/main" id="{313C82B0-1FD8-6348-A6A6-D3C5B640206F}"/>
              </a:ext>
            </a:extLst>
          </p:cNvPr>
          <p:cNvSpPr>
            <a:spLocks noGrp="1"/>
          </p:cNvSpPr>
          <p:nvPr userDrawn="1">
            <p:ph type="body" sz="quarter" idx="44" hasCustomPrompt="1"/>
          </p:nvPr>
        </p:nvSpPr>
        <p:spPr>
          <a:xfrm>
            <a:off x="539660" y="709632"/>
            <a:ext cx="3107607" cy="692561"/>
          </a:xfrm>
        </p:spPr>
        <p:txBody>
          <a:bodyPr anchor="t">
            <a:normAutofit/>
          </a:bodyPr>
          <a:lstStyle>
            <a:lvl1pPr marL="0" indent="0" algn="l">
              <a:buNone/>
              <a:defRPr sz="2800" b="1" i="0" baseline="0">
                <a:solidFill>
                  <a:schemeClr val="tx1"/>
                </a:solidFill>
                <a:latin typeface="Calibri" panose="020F0502020204030204" pitchFamily="34" charset="0"/>
                <a:cs typeface="Calibri" panose="020F0502020204030204" pitchFamily="34" charset="0"/>
              </a:defRPr>
            </a:lvl1pPr>
          </a:lstStyle>
          <a:p>
            <a:pPr lvl="0"/>
            <a:r>
              <a:rPr lang="en-US"/>
              <a:t>HEADING</a:t>
            </a:r>
          </a:p>
        </p:txBody>
      </p:sp>
      <p:cxnSp>
        <p:nvCxnSpPr>
          <p:cNvPr id="178" name="Straight Connector 177">
            <a:extLst>
              <a:ext uri="{FF2B5EF4-FFF2-40B4-BE49-F238E27FC236}">
                <a16:creationId xmlns:a16="http://schemas.microsoft.com/office/drawing/2014/main" id="{C3A023A5-CF63-EC4B-B499-02CE65F29ACE}"/>
              </a:ext>
            </a:extLst>
          </p:cNvPr>
          <p:cNvCxnSpPr/>
          <p:nvPr userDrawn="1"/>
        </p:nvCxnSpPr>
        <p:spPr>
          <a:xfrm>
            <a:off x="7347626" y="10326976"/>
            <a:ext cx="265889" cy="0"/>
          </a:xfrm>
          <a:prstGeom prst="line">
            <a:avLst/>
          </a:prstGeom>
          <a:ln>
            <a:solidFill>
              <a:srgbClr val="FDBD37"/>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0B7BB532-3BFA-A142-9D04-804445121201}"/>
              </a:ext>
            </a:extLst>
          </p:cNvPr>
          <p:cNvSpPr txBox="1"/>
          <p:nvPr userDrawn="1"/>
        </p:nvSpPr>
        <p:spPr>
          <a:xfrm rot="16200000">
            <a:off x="6150697" y="8844053"/>
            <a:ext cx="2687307" cy="205768"/>
          </a:xfrm>
          <a:prstGeom prst="rect">
            <a:avLst/>
          </a:prstGeom>
          <a:noFill/>
        </p:spPr>
        <p:txBody>
          <a:bodyPr wrap="square" rtlCol="0">
            <a:spAutoFit/>
          </a:bodyPr>
          <a:lstStyle/>
          <a:p>
            <a:r>
              <a:rPr lang="en-US" sz="700" b="0" spc="300">
                <a:solidFill>
                  <a:schemeClr val="bg1"/>
                </a:solidFill>
              </a:rPr>
              <a:t>CIRCULAR CREATIVES</a:t>
            </a:r>
          </a:p>
        </p:txBody>
      </p:sp>
      <p:sp>
        <p:nvSpPr>
          <p:cNvPr id="77" name="Slide Number Placeholder 5">
            <a:extLst>
              <a:ext uri="{FF2B5EF4-FFF2-40B4-BE49-F238E27FC236}">
                <a16:creationId xmlns:a16="http://schemas.microsoft.com/office/drawing/2014/main" id="{A2A42612-4796-A946-95A7-CF8B1EAFD15F}"/>
              </a:ext>
            </a:extLst>
          </p:cNvPr>
          <p:cNvSpPr>
            <a:spLocks noGrp="1"/>
          </p:cNvSpPr>
          <p:nvPr>
            <p:ph type="sldNum" sz="quarter" idx="4"/>
          </p:nvPr>
        </p:nvSpPr>
        <p:spPr>
          <a:xfrm>
            <a:off x="7281511" y="10353162"/>
            <a:ext cx="372588" cy="363596"/>
          </a:xfrm>
          <a:prstGeom prst="rect">
            <a:avLst/>
          </a:prstGeom>
        </p:spPr>
        <p:txBody>
          <a:bodyPr vert="horz" lIns="91440" tIns="45720" rIns="91440" bIns="45720" rtlCol="0" anchor="ctr"/>
          <a:lstStyle>
            <a:lvl1pPr algn="r">
              <a:defRPr sz="900">
                <a:solidFill>
                  <a:schemeClr val="bg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2181880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 1">
    <p:spTree>
      <p:nvGrpSpPr>
        <p:cNvPr id="1" name=""/>
        <p:cNvGrpSpPr/>
        <p:nvPr/>
      </p:nvGrpSpPr>
      <p:grpSpPr>
        <a:xfrm>
          <a:off x="0" y="0"/>
          <a:ext cx="0" cy="0"/>
          <a:chOff x="0" y="0"/>
          <a:chExt cx="0" cy="0"/>
        </a:xfrm>
      </p:grpSpPr>
      <p:sp>
        <p:nvSpPr>
          <p:cNvPr id="81" name="Text Placeholder 6">
            <a:extLst>
              <a:ext uri="{FF2B5EF4-FFF2-40B4-BE49-F238E27FC236}">
                <a16:creationId xmlns:a16="http://schemas.microsoft.com/office/drawing/2014/main" id="{0B80ACF9-819A-704B-879B-A474107F6D35}"/>
              </a:ext>
            </a:extLst>
          </p:cNvPr>
          <p:cNvSpPr>
            <a:spLocks noGrp="1"/>
          </p:cNvSpPr>
          <p:nvPr userDrawn="1">
            <p:ph type="body" sz="quarter" idx="11" hasCustomPrompt="1"/>
          </p:nvPr>
        </p:nvSpPr>
        <p:spPr>
          <a:xfrm>
            <a:off x="647949" y="8428759"/>
            <a:ext cx="1258468" cy="1085098"/>
          </a:xfrm>
        </p:spPr>
        <p:txBody>
          <a:bodyPr>
            <a:normAutofit/>
          </a:bodyPr>
          <a:lstStyle>
            <a:lvl1pPr marL="0" indent="0">
              <a:buNone/>
              <a:defRPr sz="7200" b="1"/>
            </a:lvl1pPr>
          </a:lstStyle>
          <a:p>
            <a:pPr lvl="0"/>
            <a:r>
              <a:rPr lang="en-GB"/>
              <a:t>01</a:t>
            </a:r>
            <a:endParaRPr lang="en-US"/>
          </a:p>
        </p:txBody>
      </p:sp>
      <p:grpSp>
        <p:nvGrpSpPr>
          <p:cNvPr id="11" name="Group 10">
            <a:extLst>
              <a:ext uri="{FF2B5EF4-FFF2-40B4-BE49-F238E27FC236}">
                <a16:creationId xmlns:a16="http://schemas.microsoft.com/office/drawing/2014/main" id="{F4293169-6EE6-6A44-6D4A-98676DE39184}"/>
              </a:ext>
            </a:extLst>
          </p:cNvPr>
          <p:cNvGrpSpPr/>
          <p:nvPr userDrawn="1"/>
        </p:nvGrpSpPr>
        <p:grpSpPr>
          <a:xfrm>
            <a:off x="-1" y="1"/>
            <a:ext cx="7127628" cy="10907713"/>
            <a:chOff x="-1" y="0"/>
            <a:chExt cx="7127628" cy="10012261"/>
          </a:xfrm>
        </p:grpSpPr>
        <p:grpSp>
          <p:nvGrpSpPr>
            <p:cNvPr id="2" name="Group 1">
              <a:extLst>
                <a:ext uri="{FF2B5EF4-FFF2-40B4-BE49-F238E27FC236}">
                  <a16:creationId xmlns:a16="http://schemas.microsoft.com/office/drawing/2014/main" id="{6A09E9BC-3991-E048-AF98-2C2C5F0A49E5}"/>
                </a:ext>
              </a:extLst>
            </p:cNvPr>
            <p:cNvGrpSpPr/>
            <p:nvPr userDrawn="1"/>
          </p:nvGrpSpPr>
          <p:grpSpPr>
            <a:xfrm flipH="1">
              <a:off x="-1" y="0"/>
              <a:ext cx="7127628" cy="6243087"/>
              <a:chOff x="-1" y="5133"/>
              <a:chExt cx="7775575" cy="6810624"/>
            </a:xfrm>
          </p:grpSpPr>
          <p:sp>
            <p:nvSpPr>
              <p:cNvPr id="76" name="Freeform 75">
                <a:extLst>
                  <a:ext uri="{FF2B5EF4-FFF2-40B4-BE49-F238E27FC236}">
                    <a16:creationId xmlns:a16="http://schemas.microsoft.com/office/drawing/2014/main" id="{95535DDC-7444-B947-89A2-E6DA3E3D148F}"/>
                  </a:ext>
                </a:extLst>
              </p:cNvPr>
              <p:cNvSpPr/>
              <p:nvPr/>
            </p:nvSpPr>
            <p:spPr>
              <a:xfrm>
                <a:off x="-1" y="5133"/>
                <a:ext cx="7775575" cy="6810624"/>
              </a:xfrm>
              <a:custGeom>
                <a:avLst/>
                <a:gdLst>
                  <a:gd name="connsiteX0" fmla="*/ 3642948 w 3642947"/>
                  <a:gd name="connsiteY0" fmla="*/ 883859 h 3190856"/>
                  <a:gd name="connsiteX1" fmla="*/ 3642948 w 3642947"/>
                  <a:gd name="connsiteY1" fmla="*/ 0 h 3190856"/>
                  <a:gd name="connsiteX2" fmla="*/ 0 w 3642947"/>
                  <a:gd name="connsiteY2" fmla="*/ 0 h 3190856"/>
                  <a:gd name="connsiteX3" fmla="*/ 0 w 3642947"/>
                  <a:gd name="connsiteY3" fmla="*/ 122775 h 3190856"/>
                  <a:gd name="connsiteX4" fmla="*/ 181323 w 3642947"/>
                  <a:gd name="connsiteY4" fmla="*/ 937000 h 3190856"/>
                  <a:gd name="connsiteX5" fmla="*/ 1099539 w 3642947"/>
                  <a:gd name="connsiteY5" fmla="*/ 2953933 h 3190856"/>
                  <a:gd name="connsiteX6" fmla="*/ 1730202 w 3642947"/>
                  <a:gd name="connsiteY6" fmla="*/ 3173219 h 3190856"/>
                  <a:gd name="connsiteX7" fmla="*/ 1849863 w 3642947"/>
                  <a:gd name="connsiteY7" fmla="*/ 1747561 h 3190856"/>
                  <a:gd name="connsiteX8" fmla="*/ 3501308 w 3642947"/>
                  <a:gd name="connsiteY8" fmla="*/ 1116582 h 3190856"/>
                  <a:gd name="connsiteX9" fmla="*/ 3577622 w 3642947"/>
                  <a:gd name="connsiteY9" fmla="*/ 1013964 h 3190856"/>
                  <a:gd name="connsiteX10" fmla="*/ 3642948 w 3642947"/>
                  <a:gd name="connsiteY10" fmla="*/ 883859 h 319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42947" h="3190856">
                    <a:moveTo>
                      <a:pt x="3642948" y="883859"/>
                    </a:moveTo>
                    <a:lnTo>
                      <a:pt x="3642948" y="0"/>
                    </a:lnTo>
                    <a:lnTo>
                      <a:pt x="0" y="0"/>
                    </a:lnTo>
                    <a:lnTo>
                      <a:pt x="0" y="122775"/>
                    </a:lnTo>
                    <a:cubicBezTo>
                      <a:pt x="52504" y="404975"/>
                      <a:pt x="113556" y="677401"/>
                      <a:pt x="181323" y="937000"/>
                    </a:cubicBezTo>
                    <a:cubicBezTo>
                      <a:pt x="406604" y="1800702"/>
                      <a:pt x="713082" y="2570949"/>
                      <a:pt x="1099539" y="2953933"/>
                    </a:cubicBezTo>
                    <a:cubicBezTo>
                      <a:pt x="1297346" y="3150007"/>
                      <a:pt x="1518353" y="3229414"/>
                      <a:pt x="1730202" y="3173219"/>
                    </a:cubicBezTo>
                    <a:cubicBezTo>
                      <a:pt x="1525679" y="2453671"/>
                      <a:pt x="1573299" y="2079848"/>
                      <a:pt x="1849863" y="1747561"/>
                    </a:cubicBezTo>
                    <a:cubicBezTo>
                      <a:pt x="2224720" y="1297996"/>
                      <a:pt x="2880414" y="1063441"/>
                      <a:pt x="3501308" y="1116582"/>
                    </a:cubicBezTo>
                    <a:cubicBezTo>
                      <a:pt x="3527560" y="1089706"/>
                      <a:pt x="3553202" y="1056111"/>
                      <a:pt x="3577622" y="1013964"/>
                    </a:cubicBezTo>
                    <a:cubicBezTo>
                      <a:pt x="3602043" y="971206"/>
                      <a:pt x="3623411" y="927838"/>
                      <a:pt x="3642948" y="883859"/>
                    </a:cubicBezTo>
                    <a:close/>
                  </a:path>
                </a:pathLst>
              </a:custGeom>
              <a:solidFill>
                <a:srgbClr val="3850A3"/>
              </a:solidFill>
              <a:ln w="6105" cap="flat">
                <a:noFill/>
                <a:prstDash val="solid"/>
                <a:miter/>
              </a:ln>
            </p:spPr>
            <p:txBody>
              <a:bodyPr rtlCol="0" anchor="ctr"/>
              <a:lstStyle/>
              <a:p>
                <a:endParaRPr lang="en-US" sz="1758"/>
              </a:p>
            </p:txBody>
          </p:sp>
          <p:sp>
            <p:nvSpPr>
              <p:cNvPr id="77" name="Freeform 76">
                <a:extLst>
                  <a:ext uri="{FF2B5EF4-FFF2-40B4-BE49-F238E27FC236}">
                    <a16:creationId xmlns:a16="http://schemas.microsoft.com/office/drawing/2014/main" id="{6200F0A5-932D-1143-ADA2-E0F97D708F51}"/>
                  </a:ext>
                </a:extLst>
              </p:cNvPr>
              <p:cNvSpPr/>
              <p:nvPr/>
            </p:nvSpPr>
            <p:spPr>
              <a:xfrm>
                <a:off x="3424006" y="2341080"/>
                <a:ext cx="4050553" cy="4406534"/>
              </a:xfrm>
              <a:custGeom>
                <a:avLst/>
                <a:gdLst>
                  <a:gd name="connsiteX0" fmla="*/ 245676 w 1897731"/>
                  <a:gd name="connsiteY0" fmla="*/ 638855 h 2064512"/>
                  <a:gd name="connsiteX1" fmla="*/ 126015 w 1897731"/>
                  <a:gd name="connsiteY1" fmla="*/ 2064512 h 2064512"/>
                  <a:gd name="connsiteX2" fmla="*/ 679753 w 1897731"/>
                  <a:gd name="connsiteY2" fmla="*/ 1520881 h 2064512"/>
                  <a:gd name="connsiteX3" fmla="*/ 1330562 w 1897731"/>
                  <a:gd name="connsiteY3" fmla="*/ 200285 h 2064512"/>
                  <a:gd name="connsiteX4" fmla="*/ 1897732 w 1897731"/>
                  <a:gd name="connsiteY4" fmla="*/ 7265 h 2064512"/>
                  <a:gd name="connsiteX5" fmla="*/ 245676 w 1897731"/>
                  <a:gd name="connsiteY5" fmla="*/ 638855 h 206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7731" h="2064512">
                    <a:moveTo>
                      <a:pt x="245676" y="638855"/>
                    </a:moveTo>
                    <a:cubicBezTo>
                      <a:pt x="-30888" y="971142"/>
                      <a:pt x="-78508" y="1344965"/>
                      <a:pt x="126015" y="2064512"/>
                    </a:cubicBezTo>
                    <a:cubicBezTo>
                      <a:pt x="327485" y="2011371"/>
                      <a:pt x="521629" y="1835454"/>
                      <a:pt x="679753" y="1520881"/>
                    </a:cubicBezTo>
                    <a:cubicBezTo>
                      <a:pt x="900760" y="1081090"/>
                      <a:pt x="1056441" y="387196"/>
                      <a:pt x="1330562" y="200285"/>
                    </a:cubicBezTo>
                    <a:cubicBezTo>
                      <a:pt x="1515549" y="74456"/>
                      <a:pt x="1726787" y="180738"/>
                      <a:pt x="1897732" y="7265"/>
                    </a:cubicBezTo>
                    <a:cubicBezTo>
                      <a:pt x="1276227" y="-45266"/>
                      <a:pt x="620533" y="189290"/>
                      <a:pt x="245676" y="638855"/>
                    </a:cubicBezTo>
                    <a:close/>
                  </a:path>
                </a:pathLst>
              </a:custGeom>
              <a:solidFill>
                <a:srgbClr val="EF5751"/>
              </a:solidFill>
              <a:ln w="6105" cap="flat">
                <a:noFill/>
                <a:prstDash val="solid"/>
                <a:miter/>
              </a:ln>
            </p:spPr>
            <p:txBody>
              <a:bodyPr rtlCol="0" anchor="ctr"/>
              <a:lstStyle/>
              <a:p>
                <a:endParaRPr lang="en-US" sz="1758"/>
              </a:p>
            </p:txBody>
          </p:sp>
        </p:grpSp>
        <p:grpSp>
          <p:nvGrpSpPr>
            <p:cNvPr id="6" name="Group 5">
              <a:extLst>
                <a:ext uri="{FF2B5EF4-FFF2-40B4-BE49-F238E27FC236}">
                  <a16:creationId xmlns:a16="http://schemas.microsoft.com/office/drawing/2014/main" id="{59E3B840-3D6A-414F-22E6-C67805DF2060}"/>
                </a:ext>
              </a:extLst>
            </p:cNvPr>
            <p:cNvGrpSpPr/>
            <p:nvPr userDrawn="1"/>
          </p:nvGrpSpPr>
          <p:grpSpPr>
            <a:xfrm>
              <a:off x="10122" y="2141290"/>
              <a:ext cx="3988947" cy="7870971"/>
              <a:chOff x="152399" y="2284620"/>
              <a:chExt cx="3988947" cy="7870971"/>
            </a:xfrm>
          </p:grpSpPr>
          <p:sp>
            <p:nvSpPr>
              <p:cNvPr id="4" name="Freeform 3">
                <a:extLst>
                  <a:ext uri="{FF2B5EF4-FFF2-40B4-BE49-F238E27FC236}">
                    <a16:creationId xmlns:a16="http://schemas.microsoft.com/office/drawing/2014/main" id="{BBE646F6-69D1-C06E-DF0C-663C6BFE1ABD}"/>
                  </a:ext>
                </a:extLst>
              </p:cNvPr>
              <p:cNvSpPr/>
              <p:nvPr userDrawn="1"/>
            </p:nvSpPr>
            <p:spPr>
              <a:xfrm flipH="1">
                <a:off x="152399" y="2284620"/>
                <a:ext cx="3742392" cy="7870971"/>
              </a:xfrm>
              <a:custGeom>
                <a:avLst/>
                <a:gdLst>
                  <a:gd name="connsiteX0" fmla="*/ 1203937 w 1912745"/>
                  <a:gd name="connsiteY0" fmla="*/ 193020 h 4022871"/>
                  <a:gd name="connsiteX1" fmla="*/ 553738 w 1912745"/>
                  <a:gd name="connsiteY1" fmla="*/ 1513616 h 4022871"/>
                  <a:gd name="connsiteX2" fmla="*/ 0 w 1912745"/>
                  <a:gd name="connsiteY2" fmla="*/ 2057247 h 4022871"/>
                  <a:gd name="connsiteX3" fmla="*/ 742387 w 1912745"/>
                  <a:gd name="connsiteY3" fmla="*/ 4022871 h 4022871"/>
                  <a:gd name="connsiteX4" fmla="*/ 1912746 w 1912745"/>
                  <a:gd name="connsiteY4" fmla="*/ 4022871 h 4022871"/>
                  <a:gd name="connsiteX5" fmla="*/ 1912746 w 1912745"/>
                  <a:gd name="connsiteY5" fmla="*/ 17103 h 4022871"/>
                  <a:gd name="connsiteX6" fmla="*/ 1771106 w 1912745"/>
                  <a:gd name="connsiteY6" fmla="*/ 0 h 4022871"/>
                  <a:gd name="connsiteX7" fmla="*/ 1203937 w 1912745"/>
                  <a:gd name="connsiteY7" fmla="*/ 193020 h 4022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2745" h="4022871">
                    <a:moveTo>
                      <a:pt x="1203937" y="193020"/>
                    </a:moveTo>
                    <a:cubicBezTo>
                      <a:pt x="930426" y="379931"/>
                      <a:pt x="774745" y="1073824"/>
                      <a:pt x="553738" y="1513616"/>
                    </a:cubicBezTo>
                    <a:cubicBezTo>
                      <a:pt x="395614" y="1828189"/>
                      <a:pt x="202081" y="2003495"/>
                      <a:pt x="0" y="2057247"/>
                    </a:cubicBezTo>
                    <a:cubicBezTo>
                      <a:pt x="134924" y="2532467"/>
                      <a:pt x="380351" y="3158559"/>
                      <a:pt x="742387" y="4022871"/>
                    </a:cubicBezTo>
                    <a:lnTo>
                      <a:pt x="1912746" y="4022871"/>
                    </a:lnTo>
                    <a:lnTo>
                      <a:pt x="1912746" y="17103"/>
                    </a:lnTo>
                    <a:cubicBezTo>
                      <a:pt x="1865736" y="9773"/>
                      <a:pt x="1818727" y="4276"/>
                      <a:pt x="1771106" y="0"/>
                    </a:cubicBezTo>
                    <a:cubicBezTo>
                      <a:pt x="1600162" y="173473"/>
                      <a:pt x="1388923" y="67190"/>
                      <a:pt x="1203937" y="193020"/>
                    </a:cubicBezTo>
                    <a:close/>
                  </a:path>
                </a:pathLst>
              </a:custGeom>
              <a:solidFill>
                <a:srgbClr val="EF5751"/>
              </a:solidFill>
              <a:ln w="6105" cap="flat">
                <a:noFill/>
                <a:prstDash val="solid"/>
                <a:miter/>
              </a:ln>
            </p:spPr>
            <p:txBody>
              <a:bodyPr rtlCol="0" anchor="ctr"/>
              <a:lstStyle/>
              <a:p>
                <a:endParaRPr lang="en-US" sz="1758"/>
              </a:p>
            </p:txBody>
          </p:sp>
          <p:sp>
            <p:nvSpPr>
              <p:cNvPr id="5" name="Freeform 4">
                <a:extLst>
                  <a:ext uri="{FF2B5EF4-FFF2-40B4-BE49-F238E27FC236}">
                    <a16:creationId xmlns:a16="http://schemas.microsoft.com/office/drawing/2014/main" id="{0745A8BF-9547-00D8-773B-DDC680E4D6A6}"/>
                  </a:ext>
                </a:extLst>
              </p:cNvPr>
              <p:cNvSpPr/>
              <p:nvPr userDrawn="1"/>
            </p:nvSpPr>
            <p:spPr>
              <a:xfrm flipH="1">
                <a:off x="428330" y="2293690"/>
                <a:ext cx="3713016" cy="4039333"/>
              </a:xfrm>
              <a:custGeom>
                <a:avLst/>
                <a:gdLst>
                  <a:gd name="connsiteX0" fmla="*/ 245676 w 1897731"/>
                  <a:gd name="connsiteY0" fmla="*/ 638855 h 2064512"/>
                  <a:gd name="connsiteX1" fmla="*/ 126015 w 1897731"/>
                  <a:gd name="connsiteY1" fmla="*/ 2064512 h 2064512"/>
                  <a:gd name="connsiteX2" fmla="*/ 679753 w 1897731"/>
                  <a:gd name="connsiteY2" fmla="*/ 1520881 h 2064512"/>
                  <a:gd name="connsiteX3" fmla="*/ 1330562 w 1897731"/>
                  <a:gd name="connsiteY3" fmla="*/ 200285 h 2064512"/>
                  <a:gd name="connsiteX4" fmla="*/ 1897732 w 1897731"/>
                  <a:gd name="connsiteY4" fmla="*/ 7265 h 2064512"/>
                  <a:gd name="connsiteX5" fmla="*/ 245676 w 1897731"/>
                  <a:gd name="connsiteY5" fmla="*/ 638855 h 206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7731" h="2064512">
                    <a:moveTo>
                      <a:pt x="245676" y="638855"/>
                    </a:moveTo>
                    <a:cubicBezTo>
                      <a:pt x="-30888" y="971142"/>
                      <a:pt x="-78508" y="1344965"/>
                      <a:pt x="126015" y="2064512"/>
                    </a:cubicBezTo>
                    <a:cubicBezTo>
                      <a:pt x="327485" y="2011371"/>
                      <a:pt x="521629" y="1835454"/>
                      <a:pt x="679753" y="1520881"/>
                    </a:cubicBezTo>
                    <a:cubicBezTo>
                      <a:pt x="900760" y="1081090"/>
                      <a:pt x="1056441" y="387196"/>
                      <a:pt x="1330562" y="200285"/>
                    </a:cubicBezTo>
                    <a:cubicBezTo>
                      <a:pt x="1515549" y="74456"/>
                      <a:pt x="1726787" y="180738"/>
                      <a:pt x="1897732" y="7265"/>
                    </a:cubicBezTo>
                    <a:cubicBezTo>
                      <a:pt x="1276227" y="-45266"/>
                      <a:pt x="620533" y="189290"/>
                      <a:pt x="245676" y="638855"/>
                    </a:cubicBezTo>
                    <a:close/>
                  </a:path>
                </a:pathLst>
              </a:custGeom>
              <a:solidFill>
                <a:srgbClr val="4C3A55"/>
              </a:solidFill>
              <a:ln w="6105" cap="flat">
                <a:noFill/>
                <a:prstDash val="solid"/>
                <a:miter/>
              </a:ln>
            </p:spPr>
            <p:txBody>
              <a:bodyPr rtlCol="0" anchor="ctr"/>
              <a:lstStyle/>
              <a:p>
                <a:endParaRPr lang="en-US" sz="1758"/>
              </a:p>
            </p:txBody>
          </p:sp>
        </p:grpSp>
      </p:grpSp>
      <p:pic>
        <p:nvPicPr>
          <p:cNvPr id="10" name="Graphic 9">
            <a:extLst>
              <a:ext uri="{FF2B5EF4-FFF2-40B4-BE49-F238E27FC236}">
                <a16:creationId xmlns:a16="http://schemas.microsoft.com/office/drawing/2014/main" id="{313D3A46-536E-D2BF-1799-3314B9806F9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9196" t="46643" r="11312" b="16009"/>
          <a:stretch/>
        </p:blipFill>
        <p:spPr>
          <a:xfrm flipH="1">
            <a:off x="1437772" y="3855010"/>
            <a:ext cx="4649730" cy="4802739"/>
          </a:xfrm>
          <a:prstGeom prst="rect">
            <a:avLst/>
          </a:prstGeom>
        </p:spPr>
      </p:pic>
    </p:spTree>
    <p:extLst>
      <p:ext uri="{BB962C8B-B14F-4D97-AF65-F5344CB8AC3E}">
        <p14:creationId xmlns:p14="http://schemas.microsoft.com/office/powerpoint/2010/main" val="90588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grpSp>
        <p:nvGrpSpPr>
          <p:cNvPr id="156" name="Group 155">
            <a:extLst>
              <a:ext uri="{FF2B5EF4-FFF2-40B4-BE49-F238E27FC236}">
                <a16:creationId xmlns:a16="http://schemas.microsoft.com/office/drawing/2014/main" id="{D0FDA072-716F-354E-83F1-8D97E9F8744D}"/>
              </a:ext>
            </a:extLst>
          </p:cNvPr>
          <p:cNvGrpSpPr/>
          <p:nvPr userDrawn="1"/>
        </p:nvGrpSpPr>
        <p:grpSpPr>
          <a:xfrm>
            <a:off x="-14357" y="0"/>
            <a:ext cx="9460946" cy="10914420"/>
            <a:chOff x="8130849" y="865991"/>
            <a:chExt cx="4452914" cy="5137010"/>
          </a:xfrm>
        </p:grpSpPr>
        <p:sp>
          <p:nvSpPr>
            <p:cNvPr id="157" name="Freeform 156">
              <a:extLst>
                <a:ext uri="{FF2B5EF4-FFF2-40B4-BE49-F238E27FC236}">
                  <a16:creationId xmlns:a16="http://schemas.microsoft.com/office/drawing/2014/main" id="{A1B6F363-DA3E-AE43-BFDA-AC02D972109D}"/>
                </a:ext>
              </a:extLst>
            </p:cNvPr>
            <p:cNvSpPr/>
            <p:nvPr/>
          </p:nvSpPr>
          <p:spPr>
            <a:xfrm>
              <a:off x="9805493" y="865991"/>
              <a:ext cx="2009207" cy="4031494"/>
            </a:xfrm>
            <a:custGeom>
              <a:avLst/>
              <a:gdLst>
                <a:gd name="connsiteX0" fmla="*/ 863880 w 2009207"/>
                <a:gd name="connsiteY0" fmla="*/ 0 h 4031494"/>
                <a:gd name="connsiteX1" fmla="*/ 0 w 2009207"/>
                <a:gd name="connsiteY1" fmla="*/ 2574614 h 4031494"/>
                <a:gd name="connsiteX2" fmla="*/ 1064740 w 2009207"/>
                <a:gd name="connsiteY2" fmla="*/ 3025400 h 4031494"/>
                <a:gd name="connsiteX3" fmla="*/ 1460354 w 2009207"/>
                <a:gd name="connsiteY3" fmla="*/ 4015542 h 4031494"/>
                <a:gd name="connsiteX4" fmla="*/ 2009207 w 2009207"/>
                <a:gd name="connsiteY4" fmla="*/ 4010655 h 4031494"/>
                <a:gd name="connsiteX5" fmla="*/ 2009207 w 2009207"/>
                <a:gd name="connsiteY5" fmla="*/ 0 h 4031494"/>
                <a:gd name="connsiteX6" fmla="*/ 863880 w 2009207"/>
                <a:gd name="connsiteY6" fmla="*/ 0 h 403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207" h="4031494">
                  <a:moveTo>
                    <a:pt x="863880" y="0"/>
                  </a:moveTo>
                  <a:cubicBezTo>
                    <a:pt x="321742" y="1294942"/>
                    <a:pt x="40905" y="2054804"/>
                    <a:pt x="0" y="2574614"/>
                  </a:cubicBezTo>
                  <a:cubicBezTo>
                    <a:pt x="272290" y="2741978"/>
                    <a:pt x="741166" y="2865364"/>
                    <a:pt x="1064740" y="3025400"/>
                  </a:cubicBezTo>
                  <a:cubicBezTo>
                    <a:pt x="1611151" y="3296604"/>
                    <a:pt x="1711276" y="3680201"/>
                    <a:pt x="1460354" y="4015542"/>
                  </a:cubicBezTo>
                  <a:cubicBezTo>
                    <a:pt x="1642898" y="4038142"/>
                    <a:pt x="1828495" y="4036920"/>
                    <a:pt x="2009207" y="4010655"/>
                  </a:cubicBezTo>
                  <a:lnTo>
                    <a:pt x="2009207" y="0"/>
                  </a:lnTo>
                  <a:lnTo>
                    <a:pt x="863880" y="0"/>
                  </a:lnTo>
                  <a:close/>
                </a:path>
              </a:pathLst>
            </a:custGeom>
            <a:solidFill>
              <a:srgbClr val="EF5751"/>
            </a:solidFill>
            <a:ln w="6105" cap="flat">
              <a:noFill/>
              <a:prstDash val="solid"/>
              <a:miter/>
            </a:ln>
          </p:spPr>
          <p:txBody>
            <a:bodyPr rtlCol="0" anchor="ctr"/>
            <a:lstStyle/>
            <a:p>
              <a:endParaRPr lang="en-US" sz="1758"/>
            </a:p>
          </p:txBody>
        </p:sp>
        <p:sp>
          <p:nvSpPr>
            <p:cNvPr id="158" name="Freeform 157">
              <a:extLst>
                <a:ext uri="{FF2B5EF4-FFF2-40B4-BE49-F238E27FC236}">
                  <a16:creationId xmlns:a16="http://schemas.microsoft.com/office/drawing/2014/main" id="{8FD476AE-8426-5849-B62A-B5EB49E78E11}"/>
                </a:ext>
              </a:extLst>
            </p:cNvPr>
            <p:cNvSpPr/>
            <p:nvPr/>
          </p:nvSpPr>
          <p:spPr>
            <a:xfrm>
              <a:off x="8130849" y="2474285"/>
              <a:ext cx="3134998" cy="3528716"/>
            </a:xfrm>
            <a:custGeom>
              <a:avLst/>
              <a:gdLst>
                <a:gd name="connsiteX0" fmla="*/ 1915188 w 3134998"/>
                <a:gd name="connsiteY0" fmla="*/ 1784821 h 3528716"/>
                <a:gd name="connsiteX1" fmla="*/ 1674644 w 3134998"/>
                <a:gd name="connsiteY1" fmla="*/ 966320 h 3528716"/>
                <a:gd name="connsiteX2" fmla="*/ 1501869 w 3134998"/>
                <a:gd name="connsiteY2" fmla="*/ 816058 h 3528716"/>
                <a:gd name="connsiteX3" fmla="*/ 1225305 w 3134998"/>
                <a:gd name="connsiteY3" fmla="*/ 221117 h 3528716"/>
                <a:gd name="connsiteX4" fmla="*/ 0 w 3134998"/>
                <a:gd name="connsiteY4" fmla="*/ 0 h 3528716"/>
                <a:gd name="connsiteX5" fmla="*/ 0 w 3134998"/>
                <a:gd name="connsiteY5" fmla="*/ 3528717 h 3528716"/>
                <a:gd name="connsiteX6" fmla="*/ 390730 w 3134998"/>
                <a:gd name="connsiteY6" fmla="*/ 3528717 h 3528716"/>
                <a:gd name="connsiteX7" fmla="*/ 1153875 w 3134998"/>
                <a:gd name="connsiteY7" fmla="*/ 3361352 h 3528716"/>
                <a:gd name="connsiteX8" fmla="*/ 3043421 w 3134998"/>
                <a:gd name="connsiteY8" fmla="*/ 2512310 h 3528716"/>
                <a:gd name="connsiteX9" fmla="*/ 3134999 w 3134998"/>
                <a:gd name="connsiteY9" fmla="*/ 2407859 h 3528716"/>
                <a:gd name="connsiteX10" fmla="*/ 1915188 w 3134998"/>
                <a:gd name="connsiteY10" fmla="*/ 1784821 h 352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4998" h="3528716">
                  <a:moveTo>
                    <a:pt x="1915188" y="1784821"/>
                  </a:moveTo>
                  <a:cubicBezTo>
                    <a:pt x="1728980" y="1561871"/>
                    <a:pt x="1646561" y="1319375"/>
                    <a:pt x="1674644" y="966320"/>
                  </a:cubicBezTo>
                  <a:cubicBezTo>
                    <a:pt x="1599551" y="919897"/>
                    <a:pt x="1539721" y="870421"/>
                    <a:pt x="1501869" y="816058"/>
                  </a:cubicBezTo>
                  <a:cubicBezTo>
                    <a:pt x="1365724" y="618762"/>
                    <a:pt x="1519573" y="388482"/>
                    <a:pt x="1225305" y="221117"/>
                  </a:cubicBezTo>
                  <a:cubicBezTo>
                    <a:pt x="879753" y="24433"/>
                    <a:pt x="461550" y="21989"/>
                    <a:pt x="0" y="0"/>
                  </a:cubicBezTo>
                  <a:lnTo>
                    <a:pt x="0" y="3528717"/>
                  </a:lnTo>
                  <a:lnTo>
                    <a:pt x="390730" y="3528717"/>
                  </a:lnTo>
                  <a:cubicBezTo>
                    <a:pt x="655083" y="3480462"/>
                    <a:pt x="910889" y="3423655"/>
                    <a:pt x="1153875" y="3361352"/>
                  </a:cubicBezTo>
                  <a:cubicBezTo>
                    <a:pt x="1962808" y="3153062"/>
                    <a:pt x="2685048" y="2869640"/>
                    <a:pt x="3043421" y="2512310"/>
                  </a:cubicBezTo>
                  <a:cubicBezTo>
                    <a:pt x="3077610" y="2478104"/>
                    <a:pt x="3108136" y="2443287"/>
                    <a:pt x="3134999" y="2407859"/>
                  </a:cubicBezTo>
                  <a:cubicBezTo>
                    <a:pt x="2657575" y="2349220"/>
                    <a:pt x="2203351" y="2130546"/>
                    <a:pt x="1915188" y="1784821"/>
                  </a:cubicBezTo>
                  <a:close/>
                </a:path>
              </a:pathLst>
            </a:custGeom>
            <a:solidFill>
              <a:srgbClr val="3850A3"/>
            </a:solidFill>
            <a:ln w="6105" cap="flat">
              <a:noFill/>
              <a:prstDash val="solid"/>
              <a:miter/>
            </a:ln>
          </p:spPr>
          <p:txBody>
            <a:bodyPr rtlCol="0" anchor="ctr"/>
            <a:lstStyle/>
            <a:p>
              <a:endParaRPr lang="en-US" sz="1758"/>
            </a:p>
          </p:txBody>
        </p:sp>
        <p:sp>
          <p:nvSpPr>
            <p:cNvPr id="159" name="Freeform 158">
              <a:extLst>
                <a:ext uri="{FF2B5EF4-FFF2-40B4-BE49-F238E27FC236}">
                  <a16:creationId xmlns:a16="http://schemas.microsoft.com/office/drawing/2014/main" id="{3CD4945A-3608-B94E-9517-630D30353EFE}"/>
                </a:ext>
              </a:extLst>
            </p:cNvPr>
            <p:cNvSpPr/>
            <p:nvPr/>
          </p:nvSpPr>
          <p:spPr>
            <a:xfrm>
              <a:off x="9799516" y="3434497"/>
              <a:ext cx="1596003" cy="1441539"/>
            </a:xfrm>
            <a:custGeom>
              <a:avLst/>
              <a:gdLst>
                <a:gd name="connsiteX0" fmla="*/ 1070107 w 1596003"/>
                <a:gd name="connsiteY0" fmla="*/ 450786 h 1441539"/>
                <a:gd name="connsiteX1" fmla="*/ 5367 w 1596003"/>
                <a:gd name="connsiteY1" fmla="*/ 0 h 1441539"/>
                <a:gd name="connsiteX2" fmla="*/ 245910 w 1596003"/>
                <a:gd name="connsiteY2" fmla="*/ 818501 h 1441539"/>
                <a:gd name="connsiteX3" fmla="*/ 1465110 w 1596003"/>
                <a:gd name="connsiteY3" fmla="*/ 1441539 h 1441539"/>
                <a:gd name="connsiteX4" fmla="*/ 1070107 w 1596003"/>
                <a:gd name="connsiteY4" fmla="*/ 450786 h 1441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6003" h="1441539">
                  <a:moveTo>
                    <a:pt x="1070107" y="450786"/>
                  </a:moveTo>
                  <a:cubicBezTo>
                    <a:pt x="747143" y="290751"/>
                    <a:pt x="277657" y="167365"/>
                    <a:pt x="5367" y="0"/>
                  </a:cubicBezTo>
                  <a:cubicBezTo>
                    <a:pt x="-22717" y="353055"/>
                    <a:pt x="59703" y="594940"/>
                    <a:pt x="245910" y="818501"/>
                  </a:cubicBezTo>
                  <a:cubicBezTo>
                    <a:pt x="534073" y="1164226"/>
                    <a:pt x="988297" y="1382900"/>
                    <a:pt x="1465110" y="1441539"/>
                  </a:cubicBezTo>
                  <a:cubicBezTo>
                    <a:pt x="1716643" y="1106198"/>
                    <a:pt x="1616518" y="721991"/>
                    <a:pt x="1070107" y="450786"/>
                  </a:cubicBezTo>
                  <a:close/>
                </a:path>
              </a:pathLst>
            </a:custGeom>
            <a:solidFill>
              <a:srgbClr val="4C3A55"/>
            </a:solidFill>
            <a:ln w="6105" cap="flat">
              <a:noFill/>
              <a:prstDash val="solid"/>
              <a:miter/>
            </a:ln>
          </p:spPr>
          <p:txBody>
            <a:bodyPr rtlCol="0" anchor="ctr"/>
            <a:lstStyle/>
            <a:p>
              <a:endParaRPr lang="en-US" sz="1758"/>
            </a:p>
          </p:txBody>
        </p:sp>
        <p:pic>
          <p:nvPicPr>
            <p:cNvPr id="160" name="Graphic 159">
              <a:extLst>
                <a:ext uri="{FF2B5EF4-FFF2-40B4-BE49-F238E27FC236}">
                  <a16:creationId xmlns:a16="http://schemas.microsoft.com/office/drawing/2014/main" id="{A90241EC-74F9-4647-868A-B7DBF95CAE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9196" t="46643" r="11312" b="16009"/>
            <a:stretch/>
          </p:blipFill>
          <p:spPr>
            <a:xfrm>
              <a:off x="10207275" y="3300623"/>
              <a:ext cx="2376488" cy="2454691"/>
            </a:xfrm>
            <a:prstGeom prst="rect">
              <a:avLst/>
            </a:prstGeom>
          </p:spPr>
        </p:pic>
      </p:grpSp>
      <p:sp>
        <p:nvSpPr>
          <p:cNvPr id="155" name="Freeform 154">
            <a:extLst>
              <a:ext uri="{FF2B5EF4-FFF2-40B4-BE49-F238E27FC236}">
                <a16:creationId xmlns:a16="http://schemas.microsoft.com/office/drawing/2014/main" id="{DAA29E45-1BAF-404A-B3D0-A44DC479FCE6}"/>
              </a:ext>
            </a:extLst>
          </p:cNvPr>
          <p:cNvSpPr/>
          <p:nvPr userDrawn="1"/>
        </p:nvSpPr>
        <p:spPr>
          <a:xfrm rot="5400000" flipH="1">
            <a:off x="2497434" y="-5521295"/>
            <a:ext cx="2780708" cy="8278969"/>
          </a:xfrm>
          <a:custGeom>
            <a:avLst/>
            <a:gdLst>
              <a:gd name="connsiteX0" fmla="*/ 0 w 1487805"/>
              <a:gd name="connsiteY0" fmla="*/ 752026 h 755833"/>
              <a:gd name="connsiteX1" fmla="*/ 0 w 1487805"/>
              <a:gd name="connsiteY1" fmla="*/ 0 h 755833"/>
              <a:gd name="connsiteX2" fmla="*/ 1487805 w 1487805"/>
              <a:gd name="connsiteY2" fmla="*/ 3808 h 755833"/>
              <a:gd name="connsiteX3" fmla="*/ 1487805 w 1487805"/>
              <a:gd name="connsiteY3" fmla="*/ 755834 h 755833"/>
            </a:gdLst>
            <a:ahLst/>
            <a:cxnLst>
              <a:cxn ang="0">
                <a:pos x="connsiteX0" y="connsiteY0"/>
              </a:cxn>
              <a:cxn ang="0">
                <a:pos x="connsiteX1" y="connsiteY1"/>
              </a:cxn>
              <a:cxn ang="0">
                <a:pos x="connsiteX2" y="connsiteY2"/>
              </a:cxn>
              <a:cxn ang="0">
                <a:pos x="connsiteX3" y="connsiteY3"/>
              </a:cxn>
            </a:cxnLst>
            <a:rect l="l" t="t" r="r" b="b"/>
            <a:pathLst>
              <a:path w="1487805" h="755833">
                <a:moveTo>
                  <a:pt x="0" y="752026"/>
                </a:moveTo>
                <a:lnTo>
                  <a:pt x="0" y="0"/>
                </a:lnTo>
                <a:lnTo>
                  <a:pt x="1487805" y="3808"/>
                </a:lnTo>
                <a:lnTo>
                  <a:pt x="1487805" y="755834"/>
                </a:lnTo>
                <a:close/>
              </a:path>
            </a:pathLst>
          </a:custGeom>
          <a:solidFill>
            <a:srgbClr val="ECECEC"/>
          </a:solidFill>
          <a:ln w="9525" cap="flat">
            <a:noFill/>
            <a:prstDash val="solid"/>
            <a:miter/>
          </a:ln>
        </p:spPr>
        <p:txBody>
          <a:bodyPr rtlCol="0" anchor="ctr"/>
          <a:lstStyle/>
          <a:p>
            <a:endParaRPr lang="en-US" sz="1758"/>
          </a:p>
        </p:txBody>
      </p:sp>
      <p:sp>
        <p:nvSpPr>
          <p:cNvPr id="3" name="Rectangle 2">
            <a:extLst>
              <a:ext uri="{FF2B5EF4-FFF2-40B4-BE49-F238E27FC236}">
                <a16:creationId xmlns:a16="http://schemas.microsoft.com/office/drawing/2014/main" id="{E90C308B-0232-DE7D-1277-0E7F8AE155E9}"/>
              </a:ext>
            </a:extLst>
          </p:cNvPr>
          <p:cNvSpPr/>
          <p:nvPr userDrawn="1"/>
        </p:nvSpPr>
        <p:spPr>
          <a:xfrm>
            <a:off x="7791806" y="0"/>
            <a:ext cx="3118648" cy="11242964"/>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58"/>
          </a:p>
        </p:txBody>
      </p:sp>
      <p:sp>
        <p:nvSpPr>
          <p:cNvPr id="4" name="Slide Number Placeholder 5">
            <a:extLst>
              <a:ext uri="{FF2B5EF4-FFF2-40B4-BE49-F238E27FC236}">
                <a16:creationId xmlns:a16="http://schemas.microsoft.com/office/drawing/2014/main" id="{091B12B2-CDBA-AC38-294A-DDDCAEBB9D7C}"/>
              </a:ext>
            </a:extLst>
          </p:cNvPr>
          <p:cNvSpPr>
            <a:spLocks noGrp="1"/>
          </p:cNvSpPr>
          <p:nvPr>
            <p:ph type="sldNum" sz="quarter" idx="4"/>
          </p:nvPr>
        </p:nvSpPr>
        <p:spPr>
          <a:xfrm>
            <a:off x="7281511" y="10353162"/>
            <a:ext cx="372588" cy="363596"/>
          </a:xfrm>
          <a:prstGeom prst="rect">
            <a:avLst/>
          </a:prstGeom>
        </p:spPr>
        <p:txBody>
          <a:bodyPr vert="horz" lIns="91440" tIns="45720" rIns="91440" bIns="45720" rtlCol="0" anchor="ctr"/>
          <a:lstStyle>
            <a:lvl1pPr algn="r">
              <a:defRPr sz="900">
                <a:solidFill>
                  <a:schemeClr val="tx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1368853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B0F7B3D-33A4-2E43-AD74-0C16CF7C4E57}"/>
              </a:ext>
            </a:extLst>
          </p:cNvPr>
          <p:cNvGrpSpPr/>
          <p:nvPr userDrawn="1"/>
        </p:nvGrpSpPr>
        <p:grpSpPr>
          <a:xfrm>
            <a:off x="-1857034" y="-2"/>
            <a:ext cx="8711062" cy="11615256"/>
            <a:chOff x="-1857034" y="-2"/>
            <a:chExt cx="8711062" cy="11615256"/>
          </a:xfrm>
        </p:grpSpPr>
        <p:sp>
          <p:nvSpPr>
            <p:cNvPr id="111" name="Rectangle 110">
              <a:extLst>
                <a:ext uri="{FF2B5EF4-FFF2-40B4-BE49-F238E27FC236}">
                  <a16:creationId xmlns:a16="http://schemas.microsoft.com/office/drawing/2014/main" id="{A1AABC39-BFEB-3448-B8B1-8387D4093F87}"/>
                </a:ext>
              </a:extLst>
            </p:cNvPr>
            <p:cNvSpPr/>
            <p:nvPr userDrawn="1"/>
          </p:nvSpPr>
          <p:spPr>
            <a:xfrm flipV="1">
              <a:off x="-7211" y="-2"/>
              <a:ext cx="1680368" cy="10907713"/>
            </a:xfrm>
            <a:prstGeom prst="rect">
              <a:avLst/>
            </a:prstGeom>
            <a:solidFill>
              <a:srgbClr val="375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8"/>
            </a:p>
          </p:txBody>
        </p:sp>
        <p:cxnSp>
          <p:nvCxnSpPr>
            <p:cNvPr id="353" name="Straight Connector 352">
              <a:extLst>
                <a:ext uri="{FF2B5EF4-FFF2-40B4-BE49-F238E27FC236}">
                  <a16:creationId xmlns:a16="http://schemas.microsoft.com/office/drawing/2014/main" id="{5B24222D-C8A0-5B44-AAC1-9A2B801F6D8F}"/>
                </a:ext>
              </a:extLst>
            </p:cNvPr>
            <p:cNvCxnSpPr>
              <a:cxnSpLocks/>
            </p:cNvCxnSpPr>
            <p:nvPr userDrawn="1"/>
          </p:nvCxnSpPr>
          <p:spPr>
            <a:xfrm>
              <a:off x="937819" y="1723698"/>
              <a:ext cx="5916209" cy="0"/>
            </a:xfrm>
            <a:prstGeom prst="line">
              <a:avLst/>
            </a:prstGeom>
            <a:ln w="57150">
              <a:solidFill>
                <a:srgbClr val="EE5650"/>
              </a:solidFill>
            </a:ln>
          </p:spPr>
          <p:style>
            <a:lnRef idx="1">
              <a:schemeClr val="accent1"/>
            </a:lnRef>
            <a:fillRef idx="0">
              <a:schemeClr val="accent1"/>
            </a:fillRef>
            <a:effectRef idx="0">
              <a:schemeClr val="accent1"/>
            </a:effectRef>
            <a:fontRef idx="minor">
              <a:schemeClr val="tx1"/>
            </a:fontRef>
          </p:style>
        </p:cxnSp>
        <p:pic>
          <p:nvPicPr>
            <p:cNvPr id="112" name="Graphic 111">
              <a:extLst>
                <a:ext uri="{FF2B5EF4-FFF2-40B4-BE49-F238E27FC236}">
                  <a16:creationId xmlns:a16="http://schemas.microsoft.com/office/drawing/2014/main" id="{096CD093-CDC3-5A4C-BB56-0E0D729E11F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9196" t="46643" r="11312" b="16009"/>
            <a:stretch/>
          </p:blipFill>
          <p:spPr>
            <a:xfrm>
              <a:off x="-1857034" y="7489029"/>
              <a:ext cx="3994769" cy="4126225"/>
            </a:xfrm>
            <a:prstGeom prst="rect">
              <a:avLst/>
            </a:prstGeom>
          </p:spPr>
        </p:pic>
      </p:grpSp>
      <p:sp>
        <p:nvSpPr>
          <p:cNvPr id="350" name="Text Placeholder 32">
            <a:extLst>
              <a:ext uri="{FF2B5EF4-FFF2-40B4-BE49-F238E27FC236}">
                <a16:creationId xmlns:a16="http://schemas.microsoft.com/office/drawing/2014/main" id="{29D13D9C-9816-7041-A6B0-E0F9748F475E}"/>
              </a:ext>
            </a:extLst>
          </p:cNvPr>
          <p:cNvSpPr>
            <a:spLocks noGrp="1"/>
          </p:cNvSpPr>
          <p:nvPr>
            <p:ph type="body" sz="quarter" idx="48" hasCustomPrompt="1"/>
          </p:nvPr>
        </p:nvSpPr>
        <p:spPr>
          <a:xfrm>
            <a:off x="2290001" y="1071531"/>
            <a:ext cx="4746695" cy="1301871"/>
          </a:xfrm>
        </p:spPr>
        <p:txBody>
          <a:bodyPr>
            <a:noAutofit/>
          </a:bodyPr>
          <a:lstStyle>
            <a:lvl1pPr marL="0" indent="0" algn="r">
              <a:buNone/>
              <a:defRPr sz="6000" b="1" i="0">
                <a:solidFill>
                  <a:srgbClr val="EE565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CONTENTS</a:t>
            </a:r>
            <a:endParaRPr lang="en-US"/>
          </a:p>
        </p:txBody>
      </p:sp>
      <p:sp>
        <p:nvSpPr>
          <p:cNvPr id="351" name="Text Box 5">
            <a:extLst>
              <a:ext uri="{FF2B5EF4-FFF2-40B4-BE49-F238E27FC236}">
                <a16:creationId xmlns:a16="http://schemas.microsoft.com/office/drawing/2014/main" id="{72B81F53-2FF2-0345-BA88-836CA6B0A3D2}"/>
              </a:ext>
            </a:extLst>
          </p:cNvPr>
          <p:cNvSpPr txBox="1"/>
          <p:nvPr userDrawn="1"/>
        </p:nvSpPr>
        <p:spPr>
          <a:xfrm>
            <a:off x="2085180" y="9589679"/>
            <a:ext cx="5063855" cy="94528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700" b="0" i="0">
                <a:solidFill>
                  <a:schemeClr val="tx1"/>
                </a:solidFill>
                <a:effectLst/>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en-IE" sz="700" b="0" i="0">
              <a:solidFill>
                <a:schemeClr val="tx1"/>
              </a:solidFill>
              <a:effectLst/>
              <a:latin typeface="Calibri" panose="020F0502020204030204" pitchFamily="34" charset="0"/>
              <a:ea typeface="Open Sans" panose="020B0606030504020204" pitchFamily="34" charset="0"/>
              <a:cs typeface="Calibri" panose="020F0502020204030204" pitchFamily="34" charset="0"/>
            </a:endParaRPr>
          </a:p>
          <a:p>
            <a:pPr algn="ctr"/>
            <a:r>
              <a:rPr lang="en-US" sz="800" b="0" i="0">
                <a:solidFill>
                  <a:schemeClr val="tx1"/>
                </a:solidFill>
                <a:effectLst/>
                <a:latin typeface="Calibri" panose="020F0502020204030204" pitchFamily="34" charset="0"/>
                <a:ea typeface="Open Sans" panose="020B0606030504020204" pitchFamily="34" charset="0"/>
                <a:cs typeface="Calibri" panose="020F0502020204030204" pitchFamily="34" charset="0"/>
              </a:rPr>
              <a:t> </a:t>
            </a:r>
            <a:endParaRPr lang="en-IE" sz="1100" b="0" i="0">
              <a:solidFill>
                <a:schemeClr val="tx1"/>
              </a:solidFill>
              <a:effectLst/>
              <a:latin typeface="Calibri" panose="020F0502020204030204" pitchFamily="34" charset="0"/>
              <a:ea typeface="Open Sans" panose="020B0606030504020204" pitchFamily="34" charset="0"/>
              <a:cs typeface="Calibri" panose="020F0502020204030204" pitchFamily="34" charset="0"/>
            </a:endParaRPr>
          </a:p>
        </p:txBody>
      </p:sp>
      <p:sp>
        <p:nvSpPr>
          <p:cNvPr id="352" name="Graphic 4">
            <a:extLst>
              <a:ext uri="{FF2B5EF4-FFF2-40B4-BE49-F238E27FC236}">
                <a16:creationId xmlns:a16="http://schemas.microsoft.com/office/drawing/2014/main" id="{D9E41887-EDD8-4349-8D20-C61749775237}"/>
              </a:ext>
            </a:extLst>
          </p:cNvPr>
          <p:cNvSpPr/>
          <p:nvPr userDrawn="1"/>
        </p:nvSpPr>
        <p:spPr>
          <a:xfrm rot="5400000">
            <a:off x="-234695" y="5130626"/>
            <a:ext cx="3816438" cy="653857"/>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EE5650"/>
          </a:solidFill>
          <a:ln w="2370" cap="flat">
            <a:noFill/>
            <a:prstDash val="solid"/>
            <a:miter/>
          </a:ln>
        </p:spPr>
        <p:txBody>
          <a:bodyPr rtlCol="0" anchor="ctr"/>
          <a:lstStyle/>
          <a:p>
            <a:endParaRPr lang="en-US" sz="1758" b="0" i="0">
              <a:latin typeface="Calibri" panose="020F0502020204030204" pitchFamily="34" charset="0"/>
            </a:endParaRPr>
          </a:p>
        </p:txBody>
      </p:sp>
      <p:sp>
        <p:nvSpPr>
          <p:cNvPr id="70" name="Text Placeholder 32">
            <a:extLst>
              <a:ext uri="{FF2B5EF4-FFF2-40B4-BE49-F238E27FC236}">
                <a16:creationId xmlns:a16="http://schemas.microsoft.com/office/drawing/2014/main" id="{F4A79E19-BC09-C642-BF30-CEBC83E6A266}"/>
              </a:ext>
            </a:extLst>
          </p:cNvPr>
          <p:cNvSpPr>
            <a:spLocks noGrp="1"/>
          </p:cNvSpPr>
          <p:nvPr>
            <p:ph type="body" sz="quarter" idx="11" hasCustomPrompt="1"/>
          </p:nvPr>
        </p:nvSpPr>
        <p:spPr>
          <a:xfrm>
            <a:off x="1369341" y="3748700"/>
            <a:ext cx="648000" cy="348400"/>
          </a:xfrm>
        </p:spPr>
        <p:txBody>
          <a:bodyPr anchor="ctr">
            <a:noAutofit/>
          </a:bodyPr>
          <a:lstStyle>
            <a:lvl1pPr marL="0" indent="0" algn="ctr">
              <a:buNone/>
              <a:defRPr sz="19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01</a:t>
            </a:r>
            <a:endParaRPr lang="en-US"/>
          </a:p>
        </p:txBody>
      </p:sp>
      <p:sp>
        <p:nvSpPr>
          <p:cNvPr id="71" name="Text Placeholder 32">
            <a:extLst>
              <a:ext uri="{FF2B5EF4-FFF2-40B4-BE49-F238E27FC236}">
                <a16:creationId xmlns:a16="http://schemas.microsoft.com/office/drawing/2014/main" id="{7DC7E1BE-B628-4D42-BC07-8AFB14B3E647}"/>
              </a:ext>
            </a:extLst>
          </p:cNvPr>
          <p:cNvSpPr>
            <a:spLocks noGrp="1"/>
          </p:cNvSpPr>
          <p:nvPr>
            <p:ph type="body" sz="quarter" idx="12" hasCustomPrompt="1"/>
          </p:nvPr>
        </p:nvSpPr>
        <p:spPr>
          <a:xfrm>
            <a:off x="2085181" y="3748700"/>
            <a:ext cx="4644000" cy="348400"/>
          </a:xfr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Title</a:t>
            </a:r>
            <a:endParaRPr lang="en-US"/>
          </a:p>
        </p:txBody>
      </p:sp>
      <p:sp>
        <p:nvSpPr>
          <p:cNvPr id="72" name="Text Placeholder 32">
            <a:extLst>
              <a:ext uri="{FF2B5EF4-FFF2-40B4-BE49-F238E27FC236}">
                <a16:creationId xmlns:a16="http://schemas.microsoft.com/office/drawing/2014/main" id="{4ABD629A-A222-0548-8597-298349C325BB}"/>
              </a:ext>
            </a:extLst>
          </p:cNvPr>
          <p:cNvSpPr>
            <a:spLocks noGrp="1"/>
          </p:cNvSpPr>
          <p:nvPr>
            <p:ph type="body" sz="quarter" idx="13" hasCustomPrompt="1"/>
          </p:nvPr>
        </p:nvSpPr>
        <p:spPr>
          <a:xfrm>
            <a:off x="1369341" y="4223942"/>
            <a:ext cx="648000" cy="348400"/>
          </a:xfrm>
        </p:spPr>
        <p:txBody>
          <a:bodyPr anchor="ctr">
            <a:noAutofit/>
          </a:bodyPr>
          <a:lstStyle>
            <a:lvl1pPr marL="0" indent="0" algn="ctr">
              <a:buNone/>
              <a:defRPr sz="19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02</a:t>
            </a:r>
            <a:endParaRPr lang="en-US"/>
          </a:p>
        </p:txBody>
      </p:sp>
      <p:sp>
        <p:nvSpPr>
          <p:cNvPr id="73" name="Text Placeholder 32">
            <a:extLst>
              <a:ext uri="{FF2B5EF4-FFF2-40B4-BE49-F238E27FC236}">
                <a16:creationId xmlns:a16="http://schemas.microsoft.com/office/drawing/2014/main" id="{7D415BC9-65EB-5740-ABAA-941FFCAC0F45}"/>
              </a:ext>
            </a:extLst>
          </p:cNvPr>
          <p:cNvSpPr>
            <a:spLocks noGrp="1"/>
          </p:cNvSpPr>
          <p:nvPr>
            <p:ph type="body" sz="quarter" idx="14" hasCustomPrompt="1"/>
          </p:nvPr>
        </p:nvSpPr>
        <p:spPr>
          <a:xfrm>
            <a:off x="2085181" y="4223942"/>
            <a:ext cx="4644000" cy="348400"/>
          </a:xfr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Title</a:t>
            </a:r>
            <a:endParaRPr lang="en-US"/>
          </a:p>
        </p:txBody>
      </p:sp>
      <p:sp>
        <p:nvSpPr>
          <p:cNvPr id="74" name="Text Placeholder 32">
            <a:extLst>
              <a:ext uri="{FF2B5EF4-FFF2-40B4-BE49-F238E27FC236}">
                <a16:creationId xmlns:a16="http://schemas.microsoft.com/office/drawing/2014/main" id="{F6045EA9-7095-894A-AAF4-EFFCE1FACC31}"/>
              </a:ext>
            </a:extLst>
          </p:cNvPr>
          <p:cNvSpPr>
            <a:spLocks noGrp="1"/>
          </p:cNvSpPr>
          <p:nvPr>
            <p:ph type="body" sz="quarter" idx="15" hasCustomPrompt="1"/>
          </p:nvPr>
        </p:nvSpPr>
        <p:spPr>
          <a:xfrm>
            <a:off x="1369341" y="4740066"/>
            <a:ext cx="648000" cy="348400"/>
          </a:xfrm>
        </p:spPr>
        <p:txBody>
          <a:bodyPr anchor="ctr">
            <a:noAutofit/>
          </a:bodyPr>
          <a:lstStyle>
            <a:lvl1pPr marL="0" indent="0" algn="ctr">
              <a:buNone/>
              <a:defRPr sz="19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03</a:t>
            </a:r>
            <a:endParaRPr lang="en-US"/>
          </a:p>
        </p:txBody>
      </p:sp>
      <p:sp>
        <p:nvSpPr>
          <p:cNvPr id="75" name="Text Placeholder 32">
            <a:extLst>
              <a:ext uri="{FF2B5EF4-FFF2-40B4-BE49-F238E27FC236}">
                <a16:creationId xmlns:a16="http://schemas.microsoft.com/office/drawing/2014/main" id="{28BFBAB1-D129-E94F-91B2-A6DF994421E5}"/>
              </a:ext>
            </a:extLst>
          </p:cNvPr>
          <p:cNvSpPr>
            <a:spLocks noGrp="1"/>
          </p:cNvSpPr>
          <p:nvPr>
            <p:ph type="body" sz="quarter" idx="16" hasCustomPrompt="1"/>
          </p:nvPr>
        </p:nvSpPr>
        <p:spPr>
          <a:xfrm>
            <a:off x="2085181" y="4740066"/>
            <a:ext cx="4644000" cy="348400"/>
          </a:xfr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Title</a:t>
            </a:r>
            <a:endParaRPr lang="en-US"/>
          </a:p>
        </p:txBody>
      </p:sp>
      <p:sp>
        <p:nvSpPr>
          <p:cNvPr id="76" name="Text Placeholder 32">
            <a:extLst>
              <a:ext uri="{FF2B5EF4-FFF2-40B4-BE49-F238E27FC236}">
                <a16:creationId xmlns:a16="http://schemas.microsoft.com/office/drawing/2014/main" id="{542E7439-522F-4A41-8BB6-DACE4389B791}"/>
              </a:ext>
            </a:extLst>
          </p:cNvPr>
          <p:cNvSpPr>
            <a:spLocks noGrp="1"/>
          </p:cNvSpPr>
          <p:nvPr>
            <p:ph type="body" sz="quarter" idx="17" hasCustomPrompt="1"/>
          </p:nvPr>
        </p:nvSpPr>
        <p:spPr>
          <a:xfrm>
            <a:off x="1369341" y="5226031"/>
            <a:ext cx="648000" cy="348400"/>
          </a:xfrm>
        </p:spPr>
        <p:txBody>
          <a:bodyPr anchor="ctr">
            <a:noAutofit/>
          </a:bodyPr>
          <a:lstStyle>
            <a:lvl1pPr marL="0" indent="0" algn="ctr">
              <a:buNone/>
              <a:defRPr sz="19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04</a:t>
            </a:r>
            <a:endParaRPr lang="en-US"/>
          </a:p>
        </p:txBody>
      </p:sp>
      <p:sp>
        <p:nvSpPr>
          <p:cNvPr id="77" name="Text Placeholder 32">
            <a:extLst>
              <a:ext uri="{FF2B5EF4-FFF2-40B4-BE49-F238E27FC236}">
                <a16:creationId xmlns:a16="http://schemas.microsoft.com/office/drawing/2014/main" id="{690A8183-EA5B-2A4D-A867-6DC39A2B1C6F}"/>
              </a:ext>
            </a:extLst>
          </p:cNvPr>
          <p:cNvSpPr>
            <a:spLocks noGrp="1"/>
          </p:cNvSpPr>
          <p:nvPr>
            <p:ph type="body" sz="quarter" idx="18" hasCustomPrompt="1"/>
          </p:nvPr>
        </p:nvSpPr>
        <p:spPr>
          <a:xfrm>
            <a:off x="2085181" y="5226031"/>
            <a:ext cx="4644000" cy="348400"/>
          </a:xfr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Title</a:t>
            </a:r>
            <a:endParaRPr lang="en-US"/>
          </a:p>
        </p:txBody>
      </p:sp>
      <p:sp>
        <p:nvSpPr>
          <p:cNvPr id="78" name="Text Placeholder 32">
            <a:extLst>
              <a:ext uri="{FF2B5EF4-FFF2-40B4-BE49-F238E27FC236}">
                <a16:creationId xmlns:a16="http://schemas.microsoft.com/office/drawing/2014/main" id="{8BF0A9C3-6C30-0F40-844C-4BAC3C44C26B}"/>
              </a:ext>
            </a:extLst>
          </p:cNvPr>
          <p:cNvSpPr>
            <a:spLocks noGrp="1"/>
          </p:cNvSpPr>
          <p:nvPr>
            <p:ph type="body" sz="quarter" idx="19" hasCustomPrompt="1"/>
          </p:nvPr>
        </p:nvSpPr>
        <p:spPr>
          <a:xfrm>
            <a:off x="1369341" y="5765296"/>
            <a:ext cx="648000" cy="348400"/>
          </a:xfrm>
        </p:spPr>
        <p:txBody>
          <a:bodyPr anchor="ctr">
            <a:noAutofit/>
          </a:bodyPr>
          <a:lstStyle>
            <a:lvl1pPr marL="0" indent="0" algn="ctr">
              <a:buNone/>
              <a:defRPr sz="19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05</a:t>
            </a:r>
            <a:endParaRPr lang="en-US"/>
          </a:p>
        </p:txBody>
      </p:sp>
      <p:sp>
        <p:nvSpPr>
          <p:cNvPr id="79" name="Text Placeholder 32">
            <a:extLst>
              <a:ext uri="{FF2B5EF4-FFF2-40B4-BE49-F238E27FC236}">
                <a16:creationId xmlns:a16="http://schemas.microsoft.com/office/drawing/2014/main" id="{F50537F7-5151-1B4A-B0D7-F6A34029AEEB}"/>
              </a:ext>
            </a:extLst>
          </p:cNvPr>
          <p:cNvSpPr>
            <a:spLocks noGrp="1"/>
          </p:cNvSpPr>
          <p:nvPr>
            <p:ph type="body" sz="quarter" idx="20" hasCustomPrompt="1"/>
          </p:nvPr>
        </p:nvSpPr>
        <p:spPr>
          <a:xfrm>
            <a:off x="2085181" y="5765296"/>
            <a:ext cx="4644000" cy="348400"/>
          </a:xfr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Title</a:t>
            </a:r>
            <a:endParaRPr lang="en-US"/>
          </a:p>
        </p:txBody>
      </p:sp>
      <p:sp>
        <p:nvSpPr>
          <p:cNvPr id="80" name="Text Placeholder 32">
            <a:extLst>
              <a:ext uri="{FF2B5EF4-FFF2-40B4-BE49-F238E27FC236}">
                <a16:creationId xmlns:a16="http://schemas.microsoft.com/office/drawing/2014/main" id="{936B7946-A010-0D45-8600-4D48CE559782}"/>
              </a:ext>
            </a:extLst>
          </p:cNvPr>
          <p:cNvSpPr>
            <a:spLocks noGrp="1"/>
          </p:cNvSpPr>
          <p:nvPr>
            <p:ph type="body" sz="quarter" idx="21" hasCustomPrompt="1"/>
          </p:nvPr>
        </p:nvSpPr>
        <p:spPr>
          <a:xfrm>
            <a:off x="1369341" y="6261983"/>
            <a:ext cx="648000" cy="348400"/>
          </a:xfrm>
        </p:spPr>
        <p:txBody>
          <a:bodyPr anchor="ctr">
            <a:noAutofit/>
          </a:bodyPr>
          <a:lstStyle>
            <a:lvl1pPr marL="0" indent="0" algn="ctr">
              <a:buNone/>
              <a:defRPr sz="19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06</a:t>
            </a:r>
            <a:endParaRPr lang="en-US"/>
          </a:p>
        </p:txBody>
      </p:sp>
      <p:sp>
        <p:nvSpPr>
          <p:cNvPr id="81" name="Text Placeholder 32">
            <a:extLst>
              <a:ext uri="{FF2B5EF4-FFF2-40B4-BE49-F238E27FC236}">
                <a16:creationId xmlns:a16="http://schemas.microsoft.com/office/drawing/2014/main" id="{5807D24E-301E-8848-A3AE-973221C4F205}"/>
              </a:ext>
            </a:extLst>
          </p:cNvPr>
          <p:cNvSpPr>
            <a:spLocks noGrp="1"/>
          </p:cNvSpPr>
          <p:nvPr>
            <p:ph type="body" sz="quarter" idx="22" hasCustomPrompt="1"/>
          </p:nvPr>
        </p:nvSpPr>
        <p:spPr>
          <a:xfrm>
            <a:off x="2085181" y="6261983"/>
            <a:ext cx="4644000" cy="348400"/>
          </a:xfr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Title</a:t>
            </a:r>
            <a:endParaRPr lang="en-US"/>
          </a:p>
        </p:txBody>
      </p:sp>
      <p:sp>
        <p:nvSpPr>
          <p:cNvPr id="82" name="Text Placeholder 32">
            <a:extLst>
              <a:ext uri="{FF2B5EF4-FFF2-40B4-BE49-F238E27FC236}">
                <a16:creationId xmlns:a16="http://schemas.microsoft.com/office/drawing/2014/main" id="{885C120C-7907-2541-A429-E5BAF4B1F721}"/>
              </a:ext>
            </a:extLst>
          </p:cNvPr>
          <p:cNvSpPr>
            <a:spLocks noGrp="1"/>
          </p:cNvSpPr>
          <p:nvPr>
            <p:ph type="body" sz="quarter" idx="23" hasCustomPrompt="1"/>
          </p:nvPr>
        </p:nvSpPr>
        <p:spPr>
          <a:xfrm>
            <a:off x="1369341" y="6758014"/>
            <a:ext cx="648000" cy="348400"/>
          </a:xfrm>
        </p:spPr>
        <p:txBody>
          <a:bodyPr anchor="ctr">
            <a:noAutofit/>
          </a:bodyPr>
          <a:lstStyle>
            <a:lvl1pPr marL="0" indent="0" algn="ctr">
              <a:buNone/>
              <a:defRPr sz="19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07</a:t>
            </a:r>
            <a:endParaRPr lang="en-US"/>
          </a:p>
        </p:txBody>
      </p:sp>
      <p:sp>
        <p:nvSpPr>
          <p:cNvPr id="83" name="Text Placeholder 32">
            <a:extLst>
              <a:ext uri="{FF2B5EF4-FFF2-40B4-BE49-F238E27FC236}">
                <a16:creationId xmlns:a16="http://schemas.microsoft.com/office/drawing/2014/main" id="{2E2BC617-FE2A-524F-AE7E-63636F1F5F20}"/>
              </a:ext>
            </a:extLst>
          </p:cNvPr>
          <p:cNvSpPr>
            <a:spLocks noGrp="1"/>
          </p:cNvSpPr>
          <p:nvPr>
            <p:ph type="body" sz="quarter" idx="24" hasCustomPrompt="1"/>
          </p:nvPr>
        </p:nvSpPr>
        <p:spPr>
          <a:xfrm>
            <a:off x="2085181" y="6758014"/>
            <a:ext cx="4644000" cy="348400"/>
          </a:xfr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Title</a:t>
            </a:r>
            <a:endParaRPr lang="en-US"/>
          </a:p>
        </p:txBody>
      </p:sp>
      <p:sp>
        <p:nvSpPr>
          <p:cNvPr id="163" name="Slide Number Placeholder 5">
            <a:extLst>
              <a:ext uri="{FF2B5EF4-FFF2-40B4-BE49-F238E27FC236}">
                <a16:creationId xmlns:a16="http://schemas.microsoft.com/office/drawing/2014/main" id="{1E6C2164-4AB7-D34A-8C80-5CAEED9C6EDC}"/>
              </a:ext>
            </a:extLst>
          </p:cNvPr>
          <p:cNvSpPr>
            <a:spLocks noGrp="1"/>
          </p:cNvSpPr>
          <p:nvPr>
            <p:ph type="sldNum" sz="quarter" idx="4"/>
          </p:nvPr>
        </p:nvSpPr>
        <p:spPr>
          <a:xfrm>
            <a:off x="7281511" y="10353162"/>
            <a:ext cx="372588" cy="363596"/>
          </a:xfrm>
          <a:prstGeom prst="rect">
            <a:avLst/>
          </a:prstGeom>
        </p:spPr>
        <p:txBody>
          <a:bodyPr vert="horz" lIns="91440" tIns="45720" rIns="91440" bIns="45720" rtlCol="0" anchor="ctr"/>
          <a:lstStyle>
            <a:lvl1pPr algn="r">
              <a:defRPr sz="900">
                <a:solidFill>
                  <a:schemeClr val="tx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
        <p:nvSpPr>
          <p:cNvPr id="113" name="Rectangle 112">
            <a:extLst>
              <a:ext uri="{FF2B5EF4-FFF2-40B4-BE49-F238E27FC236}">
                <a16:creationId xmlns:a16="http://schemas.microsoft.com/office/drawing/2014/main" id="{28A952C8-C831-594F-A05E-5B62E08922BF}"/>
              </a:ext>
            </a:extLst>
          </p:cNvPr>
          <p:cNvSpPr/>
          <p:nvPr userDrawn="1"/>
        </p:nvSpPr>
        <p:spPr>
          <a:xfrm>
            <a:off x="-3065221" y="-238166"/>
            <a:ext cx="3058010" cy="113312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8"/>
          </a:p>
        </p:txBody>
      </p:sp>
      <p:sp>
        <p:nvSpPr>
          <p:cNvPr id="115" name="Rectangle 114">
            <a:extLst>
              <a:ext uri="{FF2B5EF4-FFF2-40B4-BE49-F238E27FC236}">
                <a16:creationId xmlns:a16="http://schemas.microsoft.com/office/drawing/2014/main" id="{C0B8ECF9-DA45-9549-9C05-15B5CFFEB181}"/>
              </a:ext>
            </a:extLst>
          </p:cNvPr>
          <p:cNvSpPr/>
          <p:nvPr userDrawn="1"/>
        </p:nvSpPr>
        <p:spPr>
          <a:xfrm>
            <a:off x="-2624063" y="10831689"/>
            <a:ext cx="12008695" cy="310678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8"/>
          </a:p>
        </p:txBody>
      </p:sp>
    </p:spTree>
    <p:extLst>
      <p:ext uri="{BB962C8B-B14F-4D97-AF65-F5344CB8AC3E}">
        <p14:creationId xmlns:p14="http://schemas.microsoft.com/office/powerpoint/2010/main" val="3432198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slide - two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9B0F6B-9A10-6D46-83B6-C56E863F8A96}"/>
              </a:ext>
            </a:extLst>
          </p:cNvPr>
          <p:cNvSpPr/>
          <p:nvPr userDrawn="1"/>
        </p:nvSpPr>
        <p:spPr>
          <a:xfrm>
            <a:off x="-358186" y="-2852936"/>
            <a:ext cx="9382539" cy="2869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8"/>
          </a:p>
        </p:txBody>
      </p:sp>
      <p:sp>
        <p:nvSpPr>
          <p:cNvPr id="131" name="Rectangle 130">
            <a:extLst>
              <a:ext uri="{FF2B5EF4-FFF2-40B4-BE49-F238E27FC236}">
                <a16:creationId xmlns:a16="http://schemas.microsoft.com/office/drawing/2014/main" id="{E7447343-3F1C-434D-8DC4-1C628B06BF7D}"/>
              </a:ext>
            </a:extLst>
          </p:cNvPr>
          <p:cNvSpPr/>
          <p:nvPr userDrawn="1"/>
        </p:nvSpPr>
        <p:spPr>
          <a:xfrm>
            <a:off x="-7210" y="1697665"/>
            <a:ext cx="7775567" cy="3000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8">
              <a:solidFill>
                <a:schemeClr val="bg1"/>
              </a:solidFill>
            </a:endParaRPr>
          </a:p>
        </p:txBody>
      </p:sp>
      <p:sp>
        <p:nvSpPr>
          <p:cNvPr id="22" name="Rectangle 21">
            <a:extLst>
              <a:ext uri="{FF2B5EF4-FFF2-40B4-BE49-F238E27FC236}">
                <a16:creationId xmlns:a16="http://schemas.microsoft.com/office/drawing/2014/main" id="{1A3F90ED-C547-FA46-B38B-0178305DBBD4}"/>
              </a:ext>
            </a:extLst>
          </p:cNvPr>
          <p:cNvSpPr/>
          <p:nvPr userDrawn="1"/>
        </p:nvSpPr>
        <p:spPr>
          <a:xfrm>
            <a:off x="-5407704" y="16117"/>
            <a:ext cx="5550276" cy="1594035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8"/>
          </a:p>
        </p:txBody>
      </p:sp>
      <p:sp>
        <p:nvSpPr>
          <p:cNvPr id="23" name="Rectangle 22">
            <a:extLst>
              <a:ext uri="{FF2B5EF4-FFF2-40B4-BE49-F238E27FC236}">
                <a16:creationId xmlns:a16="http://schemas.microsoft.com/office/drawing/2014/main" id="{23E29FD3-9871-8F4B-B479-B5D361A9B774}"/>
              </a:ext>
            </a:extLst>
          </p:cNvPr>
          <p:cNvSpPr/>
          <p:nvPr userDrawn="1"/>
        </p:nvSpPr>
        <p:spPr>
          <a:xfrm>
            <a:off x="-4075772" y="10845852"/>
            <a:ext cx="13958535" cy="780873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8"/>
          </a:p>
        </p:txBody>
      </p:sp>
      <p:sp>
        <p:nvSpPr>
          <p:cNvPr id="28" name="Text Placeholder 23">
            <a:extLst>
              <a:ext uri="{FF2B5EF4-FFF2-40B4-BE49-F238E27FC236}">
                <a16:creationId xmlns:a16="http://schemas.microsoft.com/office/drawing/2014/main" id="{19549324-E188-6E40-865C-207842C606FB}"/>
              </a:ext>
            </a:extLst>
          </p:cNvPr>
          <p:cNvSpPr>
            <a:spLocks noGrp="1"/>
          </p:cNvSpPr>
          <p:nvPr>
            <p:ph type="body" sz="quarter" idx="43" hasCustomPrompt="1"/>
          </p:nvPr>
        </p:nvSpPr>
        <p:spPr>
          <a:xfrm>
            <a:off x="506699" y="1697666"/>
            <a:ext cx="6762176" cy="1038927"/>
          </a:xfrm>
        </p:spPr>
        <p:txBody>
          <a:bodyPr anchor="t">
            <a:normAutofit/>
          </a:bodyPr>
          <a:lstStyle>
            <a:lvl1pPr marL="0" indent="0" algn="l">
              <a:buNone/>
              <a:defRPr sz="1400" b="0" i="1" baseline="0">
                <a:solidFill>
                  <a:schemeClr val="tx1"/>
                </a:solidFill>
                <a:latin typeface="Calibri" panose="020F0502020204030204" pitchFamily="34" charset="0"/>
                <a:cs typeface="Calibri" panose="020F0502020204030204" pitchFamily="34" charset="0"/>
              </a:defRPr>
            </a:lvl1pPr>
          </a:lstStyle>
          <a:p>
            <a:pPr lvl="0"/>
            <a:r>
              <a:rPr lang="en-US"/>
              <a:t>Sub-Heading</a:t>
            </a:r>
          </a:p>
        </p:txBody>
      </p:sp>
      <p:sp>
        <p:nvSpPr>
          <p:cNvPr id="29" name="Text Placeholder 23">
            <a:extLst>
              <a:ext uri="{FF2B5EF4-FFF2-40B4-BE49-F238E27FC236}">
                <a16:creationId xmlns:a16="http://schemas.microsoft.com/office/drawing/2014/main" id="{D2027FB9-4663-514A-81D3-FF8C9831BDCF}"/>
              </a:ext>
            </a:extLst>
          </p:cNvPr>
          <p:cNvSpPr>
            <a:spLocks noGrp="1"/>
          </p:cNvSpPr>
          <p:nvPr>
            <p:ph type="body" sz="quarter" idx="44" hasCustomPrompt="1"/>
          </p:nvPr>
        </p:nvSpPr>
        <p:spPr>
          <a:xfrm>
            <a:off x="506699" y="774469"/>
            <a:ext cx="6762176" cy="692561"/>
          </a:xfrm>
        </p:spPr>
        <p:txBody>
          <a:bodyPr anchor="t">
            <a:normAutofit/>
          </a:bodyPr>
          <a:lstStyle>
            <a:lvl1pPr marL="0" indent="0" algn="l">
              <a:buNone/>
              <a:defRPr sz="2800" b="1" i="0" baseline="0">
                <a:solidFill>
                  <a:srgbClr val="EE5650"/>
                </a:solidFill>
                <a:latin typeface="Calibri" panose="020F0502020204030204" pitchFamily="34" charset="0"/>
                <a:cs typeface="Calibri" panose="020F0502020204030204" pitchFamily="34" charset="0"/>
              </a:defRPr>
            </a:lvl1pPr>
          </a:lstStyle>
          <a:p>
            <a:pPr lvl="0"/>
            <a:r>
              <a:rPr lang="en-US"/>
              <a:t>HEADING</a:t>
            </a:r>
          </a:p>
        </p:txBody>
      </p:sp>
      <p:sp>
        <p:nvSpPr>
          <p:cNvPr id="30" name="Text Placeholder 23">
            <a:extLst>
              <a:ext uri="{FF2B5EF4-FFF2-40B4-BE49-F238E27FC236}">
                <a16:creationId xmlns:a16="http://schemas.microsoft.com/office/drawing/2014/main" id="{A235E322-9508-5B4E-90D8-74A584C10384}"/>
              </a:ext>
            </a:extLst>
          </p:cNvPr>
          <p:cNvSpPr>
            <a:spLocks noGrp="1"/>
          </p:cNvSpPr>
          <p:nvPr>
            <p:ph type="body" sz="quarter" idx="45" hasCustomPrompt="1"/>
          </p:nvPr>
        </p:nvSpPr>
        <p:spPr>
          <a:xfrm>
            <a:off x="506699" y="3101719"/>
            <a:ext cx="6762176" cy="6867018"/>
          </a:xfrm>
        </p:spPr>
        <p:txBody>
          <a:bodyPr numCol="2" spcCol="216000" anchor="t">
            <a:normAutofit/>
          </a:bodyPr>
          <a:lstStyle>
            <a:lvl1pPr marL="0" indent="0" algn="l">
              <a:buNone/>
              <a:defRPr sz="1100" b="0" i="0" baseline="0">
                <a:solidFill>
                  <a:schemeClr val="tx1"/>
                </a:solidFill>
                <a:latin typeface="Calibri" panose="020F0502020204030204" pitchFamily="34" charset="0"/>
                <a:cs typeface="Calibri" panose="020F0502020204030204" pitchFamily="34" charset="0"/>
              </a:defRPr>
            </a:lvl1pPr>
          </a:lstStyle>
          <a:p>
            <a:pPr lvl="0"/>
            <a:r>
              <a:rPr lang="en-US"/>
              <a:t>Click to type (2 </a:t>
            </a:r>
            <a:r>
              <a:rPr lang="en-US" err="1"/>
              <a:t>colum</a:t>
            </a:r>
            <a:r>
              <a:rPr lang="en-US"/>
              <a:t>)</a:t>
            </a:r>
          </a:p>
        </p:txBody>
      </p:sp>
      <p:sp>
        <p:nvSpPr>
          <p:cNvPr id="3" name="Slide Number Placeholder 5">
            <a:extLst>
              <a:ext uri="{FF2B5EF4-FFF2-40B4-BE49-F238E27FC236}">
                <a16:creationId xmlns:a16="http://schemas.microsoft.com/office/drawing/2014/main" id="{9B802C1B-2E22-EFFF-68C0-712948CA9089}"/>
              </a:ext>
            </a:extLst>
          </p:cNvPr>
          <p:cNvSpPr>
            <a:spLocks noGrp="1"/>
          </p:cNvSpPr>
          <p:nvPr>
            <p:ph type="sldNum" sz="quarter" idx="4"/>
          </p:nvPr>
        </p:nvSpPr>
        <p:spPr>
          <a:xfrm>
            <a:off x="7281511" y="10353162"/>
            <a:ext cx="372588" cy="363596"/>
          </a:xfrm>
          <a:prstGeom prst="rect">
            <a:avLst/>
          </a:prstGeom>
        </p:spPr>
        <p:txBody>
          <a:bodyPr vert="horz" lIns="91440" tIns="45720" rIns="91440" bIns="45720" rtlCol="0" anchor="ctr"/>
          <a:lstStyle>
            <a:lvl1pPr algn="r">
              <a:defRPr sz="900">
                <a:solidFill>
                  <a:schemeClr val="tx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3637695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AA12804-5590-4B44-83FE-4837CD6B47E7}"/>
              </a:ext>
            </a:extLst>
          </p:cNvPr>
          <p:cNvSpPr/>
          <p:nvPr userDrawn="1"/>
        </p:nvSpPr>
        <p:spPr>
          <a:xfrm flipV="1">
            <a:off x="-31254" y="7108254"/>
            <a:ext cx="7338186" cy="2903329"/>
          </a:xfrm>
          <a:prstGeom prst="rect">
            <a:avLst/>
          </a:prstGeom>
          <a:solidFill>
            <a:srgbClr val="3750A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58">
              <a:latin typeface="Montserrat Light" charset="0"/>
            </a:endParaRPr>
          </a:p>
        </p:txBody>
      </p:sp>
      <p:sp>
        <p:nvSpPr>
          <p:cNvPr id="112" name="Rectangle 111">
            <a:extLst>
              <a:ext uri="{FF2B5EF4-FFF2-40B4-BE49-F238E27FC236}">
                <a16:creationId xmlns:a16="http://schemas.microsoft.com/office/drawing/2014/main" id="{C7649394-B434-C347-A2BC-8094475A8D73}"/>
              </a:ext>
            </a:extLst>
          </p:cNvPr>
          <p:cNvSpPr/>
          <p:nvPr userDrawn="1"/>
        </p:nvSpPr>
        <p:spPr>
          <a:xfrm flipV="1">
            <a:off x="18124" y="6249867"/>
            <a:ext cx="7338186" cy="9325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58">
              <a:latin typeface="Montserrat Light" charset="0"/>
            </a:endParaRPr>
          </a:p>
        </p:txBody>
      </p:sp>
      <p:sp>
        <p:nvSpPr>
          <p:cNvPr id="28" name="Text Placeholder 23">
            <a:extLst>
              <a:ext uri="{FF2B5EF4-FFF2-40B4-BE49-F238E27FC236}">
                <a16:creationId xmlns:a16="http://schemas.microsoft.com/office/drawing/2014/main" id="{62467AC2-EFF4-0941-BADD-CF67D5406DCD}"/>
              </a:ext>
            </a:extLst>
          </p:cNvPr>
          <p:cNvSpPr>
            <a:spLocks noGrp="1"/>
          </p:cNvSpPr>
          <p:nvPr>
            <p:ph type="body" sz="quarter" idx="14" hasCustomPrompt="1"/>
          </p:nvPr>
        </p:nvSpPr>
        <p:spPr>
          <a:xfrm>
            <a:off x="6124581" y="8602313"/>
            <a:ext cx="807664" cy="1041505"/>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29" name="Text Placeholder 23">
            <a:extLst>
              <a:ext uri="{FF2B5EF4-FFF2-40B4-BE49-F238E27FC236}">
                <a16:creationId xmlns:a16="http://schemas.microsoft.com/office/drawing/2014/main" id="{506FBD1B-B958-5647-A634-BD556A7562D7}"/>
              </a:ext>
            </a:extLst>
          </p:cNvPr>
          <p:cNvSpPr>
            <a:spLocks noGrp="1"/>
          </p:cNvSpPr>
          <p:nvPr>
            <p:ph type="body" sz="quarter" idx="13" hasCustomPrompt="1"/>
          </p:nvPr>
        </p:nvSpPr>
        <p:spPr>
          <a:xfrm>
            <a:off x="2160716" y="7855720"/>
            <a:ext cx="4820670" cy="1380442"/>
          </a:xfrm>
        </p:spPr>
        <p:txBody>
          <a:bodyPr anchor="ctr">
            <a:normAutofit/>
          </a:bodyPr>
          <a:lstStyle>
            <a:lvl1pPr marL="0" indent="0" algn="ctr">
              <a:buNone/>
              <a:defRPr sz="1700" b="0" i="1" baseline="0">
                <a:solidFill>
                  <a:schemeClr val="bg1"/>
                </a:solidFill>
                <a:latin typeface="Calibri" panose="020F0502020204030204" pitchFamily="34" charset="0"/>
                <a:cs typeface="Calibri" panose="020F0502020204030204" pitchFamily="34" charset="0"/>
              </a:defRPr>
            </a:lvl1pPr>
          </a:lstStyle>
          <a:p>
            <a:pPr lvl="0"/>
            <a:r>
              <a:rPr lang="en-US"/>
              <a:t>Quote Slide</a:t>
            </a:r>
          </a:p>
        </p:txBody>
      </p:sp>
      <p:sp>
        <p:nvSpPr>
          <p:cNvPr id="30" name="Text Placeholder 23">
            <a:extLst>
              <a:ext uri="{FF2B5EF4-FFF2-40B4-BE49-F238E27FC236}">
                <a16:creationId xmlns:a16="http://schemas.microsoft.com/office/drawing/2014/main" id="{A0135634-2E6B-8D4B-ADEC-4A41A05BBA22}"/>
              </a:ext>
            </a:extLst>
          </p:cNvPr>
          <p:cNvSpPr>
            <a:spLocks noGrp="1"/>
          </p:cNvSpPr>
          <p:nvPr>
            <p:ph type="body" sz="quarter" idx="15" hasCustomPrompt="1"/>
          </p:nvPr>
        </p:nvSpPr>
        <p:spPr>
          <a:xfrm>
            <a:off x="2110125" y="7431185"/>
            <a:ext cx="2023818" cy="922888"/>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46" name="Text Placeholder 23">
            <a:extLst>
              <a:ext uri="{FF2B5EF4-FFF2-40B4-BE49-F238E27FC236}">
                <a16:creationId xmlns:a16="http://schemas.microsoft.com/office/drawing/2014/main" id="{CA696C4D-2E33-684C-86E2-A86676796F7D}"/>
              </a:ext>
            </a:extLst>
          </p:cNvPr>
          <p:cNvSpPr>
            <a:spLocks noGrp="1"/>
          </p:cNvSpPr>
          <p:nvPr>
            <p:ph type="body" sz="quarter" idx="43" hasCustomPrompt="1"/>
          </p:nvPr>
        </p:nvSpPr>
        <p:spPr>
          <a:xfrm>
            <a:off x="544755" y="1632828"/>
            <a:ext cx="6762176" cy="1038927"/>
          </a:xfrm>
        </p:spPr>
        <p:txBody>
          <a:bodyPr anchor="t">
            <a:normAutofit/>
          </a:bodyPr>
          <a:lstStyle>
            <a:lvl1pPr marL="0" indent="0" algn="l">
              <a:buNone/>
              <a:defRPr sz="1400" b="0" i="1" baseline="0">
                <a:solidFill>
                  <a:schemeClr val="tx1"/>
                </a:solidFill>
                <a:latin typeface="Calibri" panose="020F0502020204030204" pitchFamily="34" charset="0"/>
                <a:cs typeface="Calibri" panose="020F0502020204030204" pitchFamily="34" charset="0"/>
              </a:defRPr>
            </a:lvl1pPr>
          </a:lstStyle>
          <a:p>
            <a:pPr lvl="0"/>
            <a:r>
              <a:rPr lang="en-US"/>
              <a:t>Sub-Heading</a:t>
            </a:r>
          </a:p>
        </p:txBody>
      </p:sp>
      <p:sp>
        <p:nvSpPr>
          <p:cNvPr id="47" name="Text Placeholder 23">
            <a:extLst>
              <a:ext uri="{FF2B5EF4-FFF2-40B4-BE49-F238E27FC236}">
                <a16:creationId xmlns:a16="http://schemas.microsoft.com/office/drawing/2014/main" id="{99C5EA3B-03E1-054A-871D-9BF5A3769591}"/>
              </a:ext>
            </a:extLst>
          </p:cNvPr>
          <p:cNvSpPr>
            <a:spLocks noGrp="1"/>
          </p:cNvSpPr>
          <p:nvPr>
            <p:ph type="body" sz="quarter" idx="44" hasCustomPrompt="1"/>
          </p:nvPr>
        </p:nvSpPr>
        <p:spPr>
          <a:xfrm>
            <a:off x="544755" y="709632"/>
            <a:ext cx="6762176" cy="692561"/>
          </a:xfrm>
        </p:spPr>
        <p:txBody>
          <a:bodyPr anchor="t">
            <a:normAutofit/>
          </a:bodyPr>
          <a:lstStyle>
            <a:lvl1pPr marL="0" indent="0" algn="l">
              <a:buNone/>
              <a:defRPr sz="2800" b="1" i="0" baseline="0">
                <a:solidFill>
                  <a:srgbClr val="EE5650"/>
                </a:solidFill>
                <a:latin typeface="Calibri" panose="020F0502020204030204" pitchFamily="34" charset="0"/>
                <a:cs typeface="Calibri" panose="020F0502020204030204" pitchFamily="34" charset="0"/>
              </a:defRPr>
            </a:lvl1pPr>
          </a:lstStyle>
          <a:p>
            <a:pPr lvl="0"/>
            <a:r>
              <a:rPr lang="en-US"/>
              <a:t>HEADING</a:t>
            </a:r>
          </a:p>
        </p:txBody>
      </p:sp>
      <p:sp>
        <p:nvSpPr>
          <p:cNvPr id="53" name="Text Placeholder 23">
            <a:extLst>
              <a:ext uri="{FF2B5EF4-FFF2-40B4-BE49-F238E27FC236}">
                <a16:creationId xmlns:a16="http://schemas.microsoft.com/office/drawing/2014/main" id="{B3A22E93-CF5A-D645-9779-CEF6C01431B1}"/>
              </a:ext>
            </a:extLst>
          </p:cNvPr>
          <p:cNvSpPr>
            <a:spLocks noGrp="1"/>
          </p:cNvSpPr>
          <p:nvPr>
            <p:ph type="body" sz="quarter" idx="45" hasCustomPrompt="1"/>
          </p:nvPr>
        </p:nvSpPr>
        <p:spPr>
          <a:xfrm>
            <a:off x="544755" y="2943902"/>
            <a:ext cx="6762176" cy="3442545"/>
          </a:xfrm>
        </p:spPr>
        <p:txBody>
          <a:bodyPr numCol="2" spcCol="216000" anchor="t">
            <a:normAutofit/>
          </a:bodyPr>
          <a:lstStyle>
            <a:lvl1pPr marL="0" indent="0" algn="l">
              <a:buNone/>
              <a:defRPr sz="1100" b="0" i="0" baseline="0">
                <a:solidFill>
                  <a:schemeClr val="tx1"/>
                </a:solidFill>
                <a:latin typeface="Calibri" panose="020F0502020204030204" pitchFamily="34" charset="0"/>
                <a:cs typeface="Calibri" panose="020F0502020204030204" pitchFamily="34" charset="0"/>
              </a:defRPr>
            </a:lvl1pPr>
          </a:lstStyle>
          <a:p>
            <a:pPr lvl="0"/>
            <a:r>
              <a:rPr lang="en-US"/>
              <a:t>Click to type (2 </a:t>
            </a:r>
            <a:r>
              <a:rPr lang="en-US" err="1"/>
              <a:t>colum</a:t>
            </a:r>
            <a:r>
              <a:rPr lang="en-US"/>
              <a:t>)</a:t>
            </a:r>
          </a:p>
        </p:txBody>
      </p:sp>
      <p:sp>
        <p:nvSpPr>
          <p:cNvPr id="111" name="Rectangle 110">
            <a:extLst>
              <a:ext uri="{FF2B5EF4-FFF2-40B4-BE49-F238E27FC236}">
                <a16:creationId xmlns:a16="http://schemas.microsoft.com/office/drawing/2014/main" id="{199FB546-A483-D644-8D23-58FF93692570}"/>
              </a:ext>
            </a:extLst>
          </p:cNvPr>
          <p:cNvSpPr/>
          <p:nvPr userDrawn="1"/>
        </p:nvSpPr>
        <p:spPr>
          <a:xfrm>
            <a:off x="-5518338" y="-239138"/>
            <a:ext cx="5550276" cy="1594035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8"/>
          </a:p>
        </p:txBody>
      </p:sp>
      <p:pic>
        <p:nvPicPr>
          <p:cNvPr id="84" name="Graphic 83">
            <a:extLst>
              <a:ext uri="{FF2B5EF4-FFF2-40B4-BE49-F238E27FC236}">
                <a16:creationId xmlns:a16="http://schemas.microsoft.com/office/drawing/2014/main" id="{9E90CCB1-7BAC-114C-AE75-0D71BCABEDB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9196" t="46643" r="11312" b="16009"/>
          <a:stretch/>
        </p:blipFill>
        <p:spPr>
          <a:xfrm>
            <a:off x="-1709038" y="6552418"/>
            <a:ext cx="3994770" cy="4126225"/>
          </a:xfrm>
          <a:prstGeom prst="rect">
            <a:avLst/>
          </a:prstGeom>
        </p:spPr>
      </p:pic>
      <p:sp>
        <p:nvSpPr>
          <p:cNvPr id="85" name="Rectangle 84">
            <a:extLst>
              <a:ext uri="{FF2B5EF4-FFF2-40B4-BE49-F238E27FC236}">
                <a16:creationId xmlns:a16="http://schemas.microsoft.com/office/drawing/2014/main" id="{72D066F4-3CCC-0E42-B07D-FEEA4049F6A0}"/>
              </a:ext>
            </a:extLst>
          </p:cNvPr>
          <p:cNvSpPr/>
          <p:nvPr userDrawn="1"/>
        </p:nvSpPr>
        <p:spPr>
          <a:xfrm>
            <a:off x="-3065221" y="-238166"/>
            <a:ext cx="3058010" cy="113312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8"/>
          </a:p>
        </p:txBody>
      </p:sp>
      <p:sp>
        <p:nvSpPr>
          <p:cNvPr id="2" name="Slide Number Placeholder 5">
            <a:extLst>
              <a:ext uri="{FF2B5EF4-FFF2-40B4-BE49-F238E27FC236}">
                <a16:creationId xmlns:a16="http://schemas.microsoft.com/office/drawing/2014/main" id="{0D245D53-6706-FE30-4954-178DF56C70A9}"/>
              </a:ext>
            </a:extLst>
          </p:cNvPr>
          <p:cNvSpPr>
            <a:spLocks noGrp="1"/>
          </p:cNvSpPr>
          <p:nvPr>
            <p:ph type="sldNum" sz="quarter" idx="4"/>
          </p:nvPr>
        </p:nvSpPr>
        <p:spPr>
          <a:xfrm>
            <a:off x="7281511" y="10353162"/>
            <a:ext cx="372588" cy="363596"/>
          </a:xfrm>
          <a:prstGeom prst="rect">
            <a:avLst/>
          </a:prstGeom>
        </p:spPr>
        <p:txBody>
          <a:bodyPr vert="horz" lIns="91440" tIns="45720" rIns="91440" bIns="45720" rtlCol="0" anchor="ctr"/>
          <a:lstStyle>
            <a:lvl1pPr algn="r">
              <a:defRPr sz="900">
                <a:solidFill>
                  <a:schemeClr val="tx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3803167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Photo slide with text 1">
    <p:spTree>
      <p:nvGrpSpPr>
        <p:cNvPr id="1" name=""/>
        <p:cNvGrpSpPr/>
        <p:nvPr/>
      </p:nvGrpSpPr>
      <p:grpSpPr>
        <a:xfrm>
          <a:off x="0" y="0"/>
          <a:ext cx="0" cy="0"/>
          <a:chOff x="0" y="0"/>
          <a:chExt cx="0" cy="0"/>
        </a:xfrm>
      </p:grpSpPr>
      <p:sp>
        <p:nvSpPr>
          <p:cNvPr id="40" name="Text Placeholder 23">
            <a:extLst>
              <a:ext uri="{FF2B5EF4-FFF2-40B4-BE49-F238E27FC236}">
                <a16:creationId xmlns:a16="http://schemas.microsoft.com/office/drawing/2014/main" id="{69DAD7FA-0AFD-2546-9003-BC2A863001D0}"/>
              </a:ext>
            </a:extLst>
          </p:cNvPr>
          <p:cNvSpPr>
            <a:spLocks noGrp="1"/>
          </p:cNvSpPr>
          <p:nvPr>
            <p:ph type="body" sz="quarter" idx="43" hasCustomPrompt="1"/>
          </p:nvPr>
        </p:nvSpPr>
        <p:spPr>
          <a:xfrm>
            <a:off x="506699" y="5181327"/>
            <a:ext cx="6762176" cy="1038927"/>
          </a:xfrm>
        </p:spPr>
        <p:txBody>
          <a:bodyPr anchor="t">
            <a:normAutofit/>
          </a:bodyPr>
          <a:lstStyle>
            <a:lvl1pPr marL="0" indent="0" algn="l">
              <a:buNone/>
              <a:defRPr sz="1400" b="0" i="1" baseline="0">
                <a:solidFill>
                  <a:schemeClr val="tx1"/>
                </a:solidFill>
                <a:latin typeface="Calibri" panose="020F0502020204030204" pitchFamily="34" charset="0"/>
                <a:cs typeface="Calibri" panose="020F0502020204030204" pitchFamily="34" charset="0"/>
              </a:defRPr>
            </a:lvl1pPr>
          </a:lstStyle>
          <a:p>
            <a:pPr lvl="0"/>
            <a:r>
              <a:rPr lang="en-US"/>
              <a:t>Sub-Heading</a:t>
            </a:r>
          </a:p>
        </p:txBody>
      </p:sp>
      <p:sp>
        <p:nvSpPr>
          <p:cNvPr id="41" name="Text Placeholder 23">
            <a:extLst>
              <a:ext uri="{FF2B5EF4-FFF2-40B4-BE49-F238E27FC236}">
                <a16:creationId xmlns:a16="http://schemas.microsoft.com/office/drawing/2014/main" id="{CD1C26D6-40CC-1E4C-99B7-530B88B6A63D}"/>
              </a:ext>
            </a:extLst>
          </p:cNvPr>
          <p:cNvSpPr>
            <a:spLocks noGrp="1"/>
          </p:cNvSpPr>
          <p:nvPr>
            <p:ph type="body" sz="quarter" idx="44" hasCustomPrompt="1"/>
          </p:nvPr>
        </p:nvSpPr>
        <p:spPr>
          <a:xfrm>
            <a:off x="506699" y="4258130"/>
            <a:ext cx="6762176" cy="692561"/>
          </a:xfrm>
        </p:spPr>
        <p:txBody>
          <a:bodyPr anchor="t">
            <a:normAutofit/>
          </a:bodyPr>
          <a:lstStyle>
            <a:lvl1pPr marL="0" indent="0" algn="l">
              <a:buNone/>
              <a:defRPr sz="2800" b="1" i="0" baseline="0">
                <a:solidFill>
                  <a:srgbClr val="EE5650"/>
                </a:solidFill>
                <a:latin typeface="Calibri" panose="020F0502020204030204" pitchFamily="34" charset="0"/>
                <a:cs typeface="Calibri" panose="020F0502020204030204" pitchFamily="34" charset="0"/>
              </a:defRPr>
            </a:lvl1pPr>
          </a:lstStyle>
          <a:p>
            <a:pPr lvl="0"/>
            <a:r>
              <a:rPr lang="en-US"/>
              <a:t>HEADING</a:t>
            </a:r>
          </a:p>
        </p:txBody>
      </p:sp>
      <p:sp>
        <p:nvSpPr>
          <p:cNvPr id="42" name="Text Placeholder 23">
            <a:extLst>
              <a:ext uri="{FF2B5EF4-FFF2-40B4-BE49-F238E27FC236}">
                <a16:creationId xmlns:a16="http://schemas.microsoft.com/office/drawing/2014/main" id="{2F98247F-FCC2-9749-AE70-5ABCE1078782}"/>
              </a:ext>
            </a:extLst>
          </p:cNvPr>
          <p:cNvSpPr>
            <a:spLocks noGrp="1"/>
          </p:cNvSpPr>
          <p:nvPr>
            <p:ph type="body" sz="quarter" idx="45" hasCustomPrompt="1"/>
          </p:nvPr>
        </p:nvSpPr>
        <p:spPr>
          <a:xfrm>
            <a:off x="506699" y="6492401"/>
            <a:ext cx="6762176" cy="3612015"/>
          </a:xfrm>
        </p:spPr>
        <p:txBody>
          <a:bodyPr numCol="2" spcCol="216000" anchor="t">
            <a:normAutofit/>
          </a:bodyPr>
          <a:lstStyle>
            <a:lvl1pPr marL="0" indent="0" algn="l">
              <a:buNone/>
              <a:defRPr sz="1100" b="0" i="0" baseline="0">
                <a:solidFill>
                  <a:schemeClr val="tx1"/>
                </a:solidFill>
                <a:latin typeface="Calibri" panose="020F0502020204030204" pitchFamily="34" charset="0"/>
                <a:cs typeface="Calibri" panose="020F0502020204030204" pitchFamily="34" charset="0"/>
              </a:defRPr>
            </a:lvl1pPr>
          </a:lstStyle>
          <a:p>
            <a:pPr lvl="0"/>
            <a:r>
              <a:rPr lang="en-US"/>
              <a:t>Click to type (2 </a:t>
            </a:r>
            <a:r>
              <a:rPr lang="en-US" err="1"/>
              <a:t>colum</a:t>
            </a:r>
            <a:r>
              <a:rPr lang="en-US"/>
              <a:t>)</a:t>
            </a:r>
          </a:p>
        </p:txBody>
      </p:sp>
      <p:sp>
        <p:nvSpPr>
          <p:cNvPr id="2" name="Slide Number Placeholder 5">
            <a:extLst>
              <a:ext uri="{FF2B5EF4-FFF2-40B4-BE49-F238E27FC236}">
                <a16:creationId xmlns:a16="http://schemas.microsoft.com/office/drawing/2014/main" id="{405AF61B-5BEB-9AB8-C1D7-DB11023A49D2}"/>
              </a:ext>
            </a:extLst>
          </p:cNvPr>
          <p:cNvSpPr>
            <a:spLocks noGrp="1"/>
          </p:cNvSpPr>
          <p:nvPr>
            <p:ph type="sldNum" sz="quarter" idx="4"/>
          </p:nvPr>
        </p:nvSpPr>
        <p:spPr>
          <a:xfrm>
            <a:off x="7281511" y="10353162"/>
            <a:ext cx="372588" cy="363596"/>
          </a:xfrm>
          <a:prstGeom prst="rect">
            <a:avLst/>
          </a:prstGeom>
        </p:spPr>
        <p:txBody>
          <a:bodyPr vert="horz" lIns="91440" tIns="45720" rIns="91440" bIns="45720" rtlCol="0" anchor="ctr"/>
          <a:lstStyle>
            <a:lvl1pPr algn="r">
              <a:defRPr sz="900">
                <a:solidFill>
                  <a:schemeClr val="tx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
        <p:nvSpPr>
          <p:cNvPr id="26" name="Freeform 25">
            <a:extLst>
              <a:ext uri="{FF2B5EF4-FFF2-40B4-BE49-F238E27FC236}">
                <a16:creationId xmlns:a16="http://schemas.microsoft.com/office/drawing/2014/main" id="{EA57277F-3EC5-73A4-CC15-2B32113ED943}"/>
              </a:ext>
            </a:extLst>
          </p:cNvPr>
          <p:cNvSpPr/>
          <p:nvPr userDrawn="1"/>
        </p:nvSpPr>
        <p:spPr>
          <a:xfrm rot="10800000" flipH="1">
            <a:off x="4526228" y="-27604"/>
            <a:ext cx="5485296" cy="3511800"/>
          </a:xfrm>
          <a:custGeom>
            <a:avLst/>
            <a:gdLst>
              <a:gd name="connsiteX0" fmla="*/ 3579722 w 5485296"/>
              <a:gd name="connsiteY0" fmla="*/ 1718388 h 3511800"/>
              <a:gd name="connsiteX1" fmla="*/ 3640372 w 5485296"/>
              <a:gd name="connsiteY1" fmla="*/ 1769500 h 3511800"/>
              <a:gd name="connsiteX2" fmla="*/ 4924479 w 5485296"/>
              <a:gd name="connsiteY2" fmla="*/ 2213906 h 3511800"/>
              <a:gd name="connsiteX3" fmla="*/ 5062783 w 5485296"/>
              <a:gd name="connsiteY3" fmla="*/ 2215924 h 3511800"/>
              <a:gd name="connsiteX4" fmla="*/ 5062727 w 5485296"/>
              <a:gd name="connsiteY4" fmla="*/ 2215927 h 3511800"/>
              <a:gd name="connsiteX5" fmla="*/ 3640245 w 5485296"/>
              <a:gd name="connsiteY5" fmla="*/ 1769501 h 3511800"/>
              <a:gd name="connsiteX6" fmla="*/ 3160030 w 5485296"/>
              <a:gd name="connsiteY6" fmla="*/ 443 h 3511800"/>
              <a:gd name="connsiteX7" fmla="*/ 2908414 w 5485296"/>
              <a:gd name="connsiteY7" fmla="*/ 38071 h 3511800"/>
              <a:gd name="connsiteX8" fmla="*/ 2908433 w 5485296"/>
              <a:gd name="connsiteY8" fmla="*/ 38365 h 3511800"/>
              <a:gd name="connsiteX9" fmla="*/ 2813540 w 5485296"/>
              <a:gd name="connsiteY9" fmla="*/ 69672 h 3511800"/>
              <a:gd name="connsiteX10" fmla="*/ 2203564 w 5485296"/>
              <a:gd name="connsiteY10" fmla="*/ 565342 h 3511800"/>
              <a:gd name="connsiteX11" fmla="*/ 1268912 w 5485296"/>
              <a:gd name="connsiteY11" fmla="*/ 1895941 h 3511800"/>
              <a:gd name="connsiteX12" fmla="*/ 344251 w 5485296"/>
              <a:gd name="connsiteY12" fmla="*/ 2193163 h 3511800"/>
              <a:gd name="connsiteX13" fmla="*/ 0 w 5485296"/>
              <a:gd name="connsiteY13" fmla="*/ 3511800 h 3511800"/>
              <a:gd name="connsiteX14" fmla="*/ 5485296 w 5485296"/>
              <a:gd name="connsiteY14" fmla="*/ 3511800 h 3511800"/>
              <a:gd name="connsiteX15" fmla="*/ 5485296 w 5485296"/>
              <a:gd name="connsiteY15" fmla="*/ 3091272 h 3511800"/>
              <a:gd name="connsiteX16" fmla="*/ 5224610 w 5485296"/>
              <a:gd name="connsiteY16" fmla="*/ 2270459 h 3511800"/>
              <a:gd name="connsiteX17" fmla="*/ 5200993 w 5485296"/>
              <a:gd name="connsiteY17" fmla="*/ 2209727 h 3511800"/>
              <a:gd name="connsiteX18" fmla="*/ 5181345 w 5485296"/>
              <a:gd name="connsiteY18" fmla="*/ 2210608 h 3511800"/>
              <a:gd name="connsiteX19" fmla="*/ 5200993 w 5485296"/>
              <a:gd name="connsiteY19" fmla="*/ 2209726 h 3511800"/>
              <a:gd name="connsiteX20" fmla="*/ 3904832 w 5485296"/>
              <a:gd name="connsiteY20" fmla="*/ 238673 h 3511800"/>
              <a:gd name="connsiteX21" fmla="*/ 3160030 w 5485296"/>
              <a:gd name="connsiteY21" fmla="*/ 443 h 351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85296" h="3511800">
                <a:moveTo>
                  <a:pt x="3579722" y="1718388"/>
                </a:moveTo>
                <a:lnTo>
                  <a:pt x="3640372" y="1769500"/>
                </a:lnTo>
                <a:cubicBezTo>
                  <a:pt x="4005754" y="2038440"/>
                  <a:pt x="4463210" y="2193615"/>
                  <a:pt x="4924479" y="2213906"/>
                </a:cubicBezTo>
                <a:lnTo>
                  <a:pt x="5062783" y="2215924"/>
                </a:lnTo>
                <a:lnTo>
                  <a:pt x="5062727" y="2215927"/>
                </a:lnTo>
                <a:cubicBezTo>
                  <a:pt x="4554919" y="2223513"/>
                  <a:pt x="4041502" y="2065336"/>
                  <a:pt x="3640245" y="1769501"/>
                </a:cubicBezTo>
                <a:close/>
                <a:moveTo>
                  <a:pt x="3160030" y="443"/>
                </a:moveTo>
                <a:cubicBezTo>
                  <a:pt x="3075486" y="2873"/>
                  <a:pt x="2991297" y="15296"/>
                  <a:pt x="2908414" y="38071"/>
                </a:cubicBezTo>
                <a:lnTo>
                  <a:pt x="2908433" y="38365"/>
                </a:lnTo>
                <a:lnTo>
                  <a:pt x="2813540" y="69672"/>
                </a:lnTo>
                <a:cubicBezTo>
                  <a:pt x="2591612" y="154404"/>
                  <a:pt x="2381594" y="316545"/>
                  <a:pt x="2203564" y="565342"/>
                </a:cubicBezTo>
                <a:cubicBezTo>
                  <a:pt x="1885656" y="1008875"/>
                  <a:pt x="1662211" y="1708221"/>
                  <a:pt x="1268912" y="1895941"/>
                </a:cubicBezTo>
                <a:cubicBezTo>
                  <a:pt x="961902" y="2042252"/>
                  <a:pt x="604935" y="1876617"/>
                  <a:pt x="344251" y="2193163"/>
                </a:cubicBezTo>
                <a:cubicBezTo>
                  <a:pt x="39057" y="2564921"/>
                  <a:pt x="35424" y="3014896"/>
                  <a:pt x="0" y="3511800"/>
                </a:cubicBezTo>
                <a:lnTo>
                  <a:pt x="5485296" y="3511800"/>
                </a:lnTo>
                <a:lnTo>
                  <a:pt x="5485296" y="3091272"/>
                </a:lnTo>
                <a:cubicBezTo>
                  <a:pt x="5409906" y="2806932"/>
                  <a:pt x="5321799" y="2531795"/>
                  <a:pt x="5224610" y="2270459"/>
                </a:cubicBezTo>
                <a:cubicBezTo>
                  <a:pt x="5217344" y="2251136"/>
                  <a:pt x="5209169" y="2229971"/>
                  <a:pt x="5200993" y="2209727"/>
                </a:cubicBezTo>
                <a:lnTo>
                  <a:pt x="5181345" y="2210608"/>
                </a:lnTo>
                <a:lnTo>
                  <a:pt x="5200993" y="2209726"/>
                </a:lnTo>
                <a:cubicBezTo>
                  <a:pt x="4879450" y="1364068"/>
                  <a:pt x="4447094" y="615030"/>
                  <a:pt x="3904832" y="238673"/>
                </a:cubicBezTo>
                <a:cubicBezTo>
                  <a:pt x="3670488" y="75798"/>
                  <a:pt x="3413662" y="-6847"/>
                  <a:pt x="3160030" y="443"/>
                </a:cubicBezTo>
                <a:close/>
              </a:path>
            </a:pathLst>
          </a:custGeom>
          <a:solidFill>
            <a:srgbClr val="3750A1"/>
          </a:solidFill>
          <a:ln w="6105" cap="flat">
            <a:noFill/>
            <a:prstDash val="solid"/>
            <a:miter/>
          </a:ln>
        </p:spPr>
        <p:txBody>
          <a:bodyPr rtlCol="0" anchor="ctr"/>
          <a:lstStyle/>
          <a:p>
            <a:endParaRPr lang="en-US" sz="1758"/>
          </a:p>
        </p:txBody>
      </p:sp>
      <p:sp>
        <p:nvSpPr>
          <p:cNvPr id="29" name="Picture Placeholder 28">
            <a:extLst>
              <a:ext uri="{FF2B5EF4-FFF2-40B4-BE49-F238E27FC236}">
                <a16:creationId xmlns:a16="http://schemas.microsoft.com/office/drawing/2014/main" id="{9BF01136-7447-E8E4-EC44-D5B9E5B6233B}"/>
              </a:ext>
            </a:extLst>
          </p:cNvPr>
          <p:cNvSpPr>
            <a:spLocks noGrp="1"/>
          </p:cNvSpPr>
          <p:nvPr>
            <p:ph type="pic" sz="quarter" idx="46"/>
          </p:nvPr>
        </p:nvSpPr>
        <p:spPr>
          <a:xfrm>
            <a:off x="2" y="-27605"/>
            <a:ext cx="7775575" cy="3511802"/>
          </a:xfrm>
          <a:custGeom>
            <a:avLst/>
            <a:gdLst>
              <a:gd name="connsiteX0" fmla="*/ 0 w 7775575"/>
              <a:gd name="connsiteY0" fmla="*/ 0 h 3511802"/>
              <a:gd name="connsiteX1" fmla="*/ 7775575 w 7775575"/>
              <a:gd name="connsiteY1" fmla="*/ 0 h 3511802"/>
              <a:gd name="connsiteX2" fmla="*/ 7775575 w 7775575"/>
              <a:gd name="connsiteY2" fmla="*/ 1 h 3511802"/>
              <a:gd name="connsiteX3" fmla="*/ 4526227 w 7775575"/>
              <a:gd name="connsiteY3" fmla="*/ 1 h 3511802"/>
              <a:gd name="connsiteX4" fmla="*/ 4870478 w 7775575"/>
              <a:gd name="connsiteY4" fmla="*/ 1318638 h 3511802"/>
              <a:gd name="connsiteX5" fmla="*/ 5795139 w 7775575"/>
              <a:gd name="connsiteY5" fmla="*/ 1615860 h 3511802"/>
              <a:gd name="connsiteX6" fmla="*/ 6729791 w 7775575"/>
              <a:gd name="connsiteY6" fmla="*/ 2946459 h 3511802"/>
              <a:gd name="connsiteX7" fmla="*/ 7339767 w 7775575"/>
              <a:gd name="connsiteY7" fmla="*/ 3442129 h 3511802"/>
              <a:gd name="connsiteX8" fmla="*/ 7434660 w 7775575"/>
              <a:gd name="connsiteY8" fmla="*/ 3473436 h 3511802"/>
              <a:gd name="connsiteX9" fmla="*/ 7434641 w 7775575"/>
              <a:gd name="connsiteY9" fmla="*/ 3473730 h 3511802"/>
              <a:gd name="connsiteX10" fmla="*/ 7686257 w 7775575"/>
              <a:gd name="connsiteY10" fmla="*/ 3511358 h 3511802"/>
              <a:gd name="connsiteX11" fmla="*/ 7775575 w 7775575"/>
              <a:gd name="connsiteY11" fmla="*/ 3509986 h 3511802"/>
              <a:gd name="connsiteX12" fmla="*/ 7775575 w 7775575"/>
              <a:gd name="connsiteY12" fmla="*/ 3511802 h 3511802"/>
              <a:gd name="connsiteX13" fmla="*/ 0 w 7775575"/>
              <a:gd name="connsiteY13" fmla="*/ 3511802 h 35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5575" h="3511802">
                <a:moveTo>
                  <a:pt x="0" y="0"/>
                </a:moveTo>
                <a:lnTo>
                  <a:pt x="7775575" y="0"/>
                </a:lnTo>
                <a:lnTo>
                  <a:pt x="7775575" y="1"/>
                </a:lnTo>
                <a:lnTo>
                  <a:pt x="4526227" y="1"/>
                </a:lnTo>
                <a:cubicBezTo>
                  <a:pt x="4561651" y="496905"/>
                  <a:pt x="4565284" y="946880"/>
                  <a:pt x="4870478" y="1318638"/>
                </a:cubicBezTo>
                <a:cubicBezTo>
                  <a:pt x="5131162" y="1635184"/>
                  <a:pt x="5488129" y="1469549"/>
                  <a:pt x="5795139" y="1615860"/>
                </a:cubicBezTo>
                <a:cubicBezTo>
                  <a:pt x="6188438" y="1803580"/>
                  <a:pt x="6411883" y="2502926"/>
                  <a:pt x="6729791" y="2946459"/>
                </a:cubicBezTo>
                <a:cubicBezTo>
                  <a:pt x="6907821" y="3195256"/>
                  <a:pt x="7117839" y="3357397"/>
                  <a:pt x="7339767" y="3442129"/>
                </a:cubicBezTo>
                <a:lnTo>
                  <a:pt x="7434660" y="3473436"/>
                </a:lnTo>
                <a:lnTo>
                  <a:pt x="7434641" y="3473730"/>
                </a:lnTo>
                <a:cubicBezTo>
                  <a:pt x="7517524" y="3496505"/>
                  <a:pt x="7601713" y="3508928"/>
                  <a:pt x="7686257" y="3511358"/>
                </a:cubicBezTo>
                <a:lnTo>
                  <a:pt x="7775575" y="3509986"/>
                </a:lnTo>
                <a:lnTo>
                  <a:pt x="7775575" y="3511802"/>
                </a:lnTo>
                <a:lnTo>
                  <a:pt x="0" y="3511802"/>
                </a:lnTo>
                <a:close/>
              </a:path>
            </a:pathLst>
          </a:custGeom>
        </p:spPr>
        <p:txBody>
          <a:bodyPr wrap="square">
            <a:noAutofit/>
          </a:bodyPr>
          <a:lstStyle/>
          <a:p>
            <a:endParaRPr lang="en-US"/>
          </a:p>
        </p:txBody>
      </p:sp>
      <p:sp>
        <p:nvSpPr>
          <p:cNvPr id="30" name="Rectangle 29">
            <a:extLst>
              <a:ext uri="{FF2B5EF4-FFF2-40B4-BE49-F238E27FC236}">
                <a16:creationId xmlns:a16="http://schemas.microsoft.com/office/drawing/2014/main" id="{4C369FBE-9089-F5A4-2979-3220572F09B4}"/>
              </a:ext>
            </a:extLst>
          </p:cNvPr>
          <p:cNvSpPr/>
          <p:nvPr userDrawn="1"/>
        </p:nvSpPr>
        <p:spPr>
          <a:xfrm>
            <a:off x="7775576" y="-33865"/>
            <a:ext cx="3308737" cy="114411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8"/>
          </a:p>
        </p:txBody>
      </p:sp>
    </p:spTree>
    <p:extLst>
      <p:ext uri="{BB962C8B-B14F-4D97-AF65-F5344CB8AC3E}">
        <p14:creationId xmlns:p14="http://schemas.microsoft.com/office/powerpoint/2010/main" val="2976104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with text 2">
    <p:spTree>
      <p:nvGrpSpPr>
        <p:cNvPr id="1" name=""/>
        <p:cNvGrpSpPr/>
        <p:nvPr/>
      </p:nvGrpSpPr>
      <p:grpSpPr>
        <a:xfrm>
          <a:off x="0" y="0"/>
          <a:ext cx="0" cy="0"/>
          <a:chOff x="0" y="0"/>
          <a:chExt cx="0" cy="0"/>
        </a:xfrm>
      </p:grpSpPr>
      <p:sp>
        <p:nvSpPr>
          <p:cNvPr id="35" name="Text Placeholder 32">
            <a:extLst>
              <a:ext uri="{FF2B5EF4-FFF2-40B4-BE49-F238E27FC236}">
                <a16:creationId xmlns:a16="http://schemas.microsoft.com/office/drawing/2014/main" id="{66184BC8-D376-D540-B2D1-9334DA84E664}"/>
              </a:ext>
            </a:extLst>
          </p:cNvPr>
          <p:cNvSpPr>
            <a:spLocks noGrp="1"/>
          </p:cNvSpPr>
          <p:nvPr>
            <p:ph type="body" sz="quarter" idx="13" hasCustomPrompt="1"/>
          </p:nvPr>
        </p:nvSpPr>
        <p:spPr>
          <a:xfrm>
            <a:off x="3688432" y="643538"/>
            <a:ext cx="3462601" cy="892077"/>
          </a:xfrm>
        </p:spPr>
        <p:txBody>
          <a:bodyPr>
            <a:noAutofit/>
          </a:bodyPr>
          <a:lstStyle>
            <a:lvl1pPr marL="0" indent="0" algn="l">
              <a:lnSpc>
                <a:spcPts val="3240"/>
              </a:lnSpc>
              <a:buNone/>
              <a:defRPr sz="2800" b="1" i="0">
                <a:solidFill>
                  <a:srgbClr val="EE565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HEADING</a:t>
            </a:r>
            <a:endParaRPr lang="en-US"/>
          </a:p>
        </p:txBody>
      </p:sp>
      <p:sp>
        <p:nvSpPr>
          <p:cNvPr id="39" name="Text Placeholder 32">
            <a:extLst>
              <a:ext uri="{FF2B5EF4-FFF2-40B4-BE49-F238E27FC236}">
                <a16:creationId xmlns:a16="http://schemas.microsoft.com/office/drawing/2014/main" id="{6EE5030B-E1E3-2F4C-ADFD-E6903314ECC8}"/>
              </a:ext>
            </a:extLst>
          </p:cNvPr>
          <p:cNvSpPr>
            <a:spLocks noGrp="1"/>
          </p:cNvSpPr>
          <p:nvPr>
            <p:ph type="body" sz="quarter" idx="15" hasCustomPrompt="1"/>
          </p:nvPr>
        </p:nvSpPr>
        <p:spPr>
          <a:xfrm>
            <a:off x="3688433" y="3106512"/>
            <a:ext cx="3462601" cy="5765128"/>
          </a:xfrm>
        </p:spPr>
        <p:txBody>
          <a:bodyPr anchor="t">
            <a:noAutofit/>
          </a:bodyPr>
          <a:lstStyle>
            <a:lvl1pPr marL="0" indent="0" algn="just">
              <a:lnSpc>
                <a:spcPct val="100000"/>
              </a:lnSpc>
              <a:spcBef>
                <a:spcPts val="0"/>
              </a:spcBef>
              <a:buNone/>
              <a:defRPr sz="1100" b="0"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40" name="Text Placeholder 32">
            <a:extLst>
              <a:ext uri="{FF2B5EF4-FFF2-40B4-BE49-F238E27FC236}">
                <a16:creationId xmlns:a16="http://schemas.microsoft.com/office/drawing/2014/main" id="{629615DB-90E9-714B-9F10-80F4C388CF22}"/>
              </a:ext>
            </a:extLst>
          </p:cNvPr>
          <p:cNvSpPr>
            <a:spLocks noGrp="1"/>
          </p:cNvSpPr>
          <p:nvPr>
            <p:ph type="body" sz="quarter" idx="16" hasCustomPrompt="1"/>
          </p:nvPr>
        </p:nvSpPr>
        <p:spPr>
          <a:xfrm>
            <a:off x="3688433" y="1711561"/>
            <a:ext cx="3462601" cy="1011858"/>
          </a:xfrm>
        </p:spPr>
        <p:txBody>
          <a:bodyPr anchor="t">
            <a:noAutofit/>
          </a:bodyPr>
          <a:lstStyle>
            <a:lvl1pPr marL="0" indent="0" algn="l">
              <a:lnSpc>
                <a:spcPct val="100000"/>
              </a:lnSpc>
              <a:spcBef>
                <a:spcPts val="0"/>
              </a:spcBef>
              <a:buNone/>
              <a:defRPr sz="1400" b="0" i="1">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Sub-Heading</a:t>
            </a:r>
            <a:endParaRPr lang="en-US"/>
          </a:p>
        </p:txBody>
      </p:sp>
      <p:sp>
        <p:nvSpPr>
          <p:cNvPr id="2" name="Slide Number Placeholder 5">
            <a:extLst>
              <a:ext uri="{FF2B5EF4-FFF2-40B4-BE49-F238E27FC236}">
                <a16:creationId xmlns:a16="http://schemas.microsoft.com/office/drawing/2014/main" id="{A96AB561-14E4-861D-B603-2408E1D58061}"/>
              </a:ext>
            </a:extLst>
          </p:cNvPr>
          <p:cNvSpPr>
            <a:spLocks noGrp="1"/>
          </p:cNvSpPr>
          <p:nvPr>
            <p:ph type="sldNum" sz="quarter" idx="4"/>
          </p:nvPr>
        </p:nvSpPr>
        <p:spPr>
          <a:xfrm>
            <a:off x="7281511" y="10353162"/>
            <a:ext cx="372588" cy="363596"/>
          </a:xfrm>
          <a:prstGeom prst="rect">
            <a:avLst/>
          </a:prstGeom>
        </p:spPr>
        <p:txBody>
          <a:bodyPr vert="horz" lIns="91440" tIns="45720" rIns="91440" bIns="45720" rtlCol="0" anchor="ctr"/>
          <a:lstStyle>
            <a:lvl1pPr algn="r">
              <a:defRPr sz="900">
                <a:solidFill>
                  <a:schemeClr val="tx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2011501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 Photo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99649A0-9F99-434F-84FF-902FFACCFF0A}"/>
              </a:ext>
            </a:extLst>
          </p:cNvPr>
          <p:cNvSpPr>
            <a:spLocks noGrp="1"/>
          </p:cNvSpPr>
          <p:nvPr>
            <p:ph type="pic" sz="quarter" idx="17"/>
          </p:nvPr>
        </p:nvSpPr>
        <p:spPr>
          <a:xfrm>
            <a:off x="-18998" y="-34184"/>
            <a:ext cx="7775574" cy="10950444"/>
          </a:xfrm>
          <a:custGeom>
            <a:avLst/>
            <a:gdLst>
              <a:gd name="connsiteX0" fmla="*/ 0 w 7775574"/>
              <a:gd name="connsiteY0" fmla="*/ 0 h 10950444"/>
              <a:gd name="connsiteX1" fmla="*/ 384920 w 7775574"/>
              <a:gd name="connsiteY1" fmla="*/ 0 h 10950444"/>
              <a:gd name="connsiteX2" fmla="*/ 379205 w 7775574"/>
              <a:gd name="connsiteY2" fmla="*/ 113175 h 10950444"/>
              <a:gd name="connsiteX3" fmla="*/ 3887787 w 7775574"/>
              <a:gd name="connsiteY3" fmla="*/ 3621757 h 10950444"/>
              <a:gd name="connsiteX4" fmla="*/ 7396369 w 7775574"/>
              <a:gd name="connsiteY4" fmla="*/ 113175 h 10950444"/>
              <a:gd name="connsiteX5" fmla="*/ 7390654 w 7775574"/>
              <a:gd name="connsiteY5" fmla="*/ 0 h 10950444"/>
              <a:gd name="connsiteX6" fmla="*/ 7775574 w 7775574"/>
              <a:gd name="connsiteY6" fmla="*/ 0 h 10950444"/>
              <a:gd name="connsiteX7" fmla="*/ 7775574 w 7775574"/>
              <a:gd name="connsiteY7" fmla="*/ 4078646 h 10950444"/>
              <a:gd name="connsiteX8" fmla="*/ 7775574 w 7775574"/>
              <a:gd name="connsiteY8" fmla="*/ 10907717 h 10950444"/>
              <a:gd name="connsiteX9" fmla="*/ 7775574 w 7775574"/>
              <a:gd name="connsiteY9" fmla="*/ 10950444 h 10950444"/>
              <a:gd name="connsiteX10" fmla="*/ 0 w 7775574"/>
              <a:gd name="connsiteY10" fmla="*/ 10950444 h 10950444"/>
              <a:gd name="connsiteX11" fmla="*/ 0 w 7775574"/>
              <a:gd name="connsiteY11" fmla="*/ 10907717 h 10950444"/>
              <a:gd name="connsiteX12" fmla="*/ 0 w 7775574"/>
              <a:gd name="connsiteY12" fmla="*/ 4078646 h 10950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75574" h="10950444">
                <a:moveTo>
                  <a:pt x="0" y="0"/>
                </a:moveTo>
                <a:lnTo>
                  <a:pt x="384920" y="0"/>
                </a:lnTo>
                <a:lnTo>
                  <a:pt x="379205" y="113175"/>
                </a:lnTo>
                <a:cubicBezTo>
                  <a:pt x="379205" y="2050911"/>
                  <a:pt x="1950051" y="3621757"/>
                  <a:pt x="3887787" y="3621757"/>
                </a:cubicBezTo>
                <a:cubicBezTo>
                  <a:pt x="5825524" y="3621757"/>
                  <a:pt x="7396369" y="2050911"/>
                  <a:pt x="7396369" y="113175"/>
                </a:cubicBezTo>
                <a:lnTo>
                  <a:pt x="7390654" y="0"/>
                </a:lnTo>
                <a:lnTo>
                  <a:pt x="7775574" y="0"/>
                </a:lnTo>
                <a:lnTo>
                  <a:pt x="7775574" y="4078646"/>
                </a:lnTo>
                <a:lnTo>
                  <a:pt x="7775574" y="10907717"/>
                </a:lnTo>
                <a:lnTo>
                  <a:pt x="7775574" y="10950444"/>
                </a:lnTo>
                <a:lnTo>
                  <a:pt x="0" y="10950444"/>
                </a:lnTo>
                <a:lnTo>
                  <a:pt x="0" y="10907717"/>
                </a:lnTo>
                <a:lnTo>
                  <a:pt x="0" y="4078646"/>
                </a:lnTo>
                <a:close/>
              </a:path>
            </a:pathLst>
          </a:custGeom>
        </p:spPr>
        <p:txBody>
          <a:bodyPr wrap="square">
            <a:noAutofit/>
          </a:bodyPr>
          <a:lstStyle/>
          <a:p>
            <a:endParaRPr lang="en-US"/>
          </a:p>
        </p:txBody>
      </p:sp>
      <p:sp>
        <p:nvSpPr>
          <p:cNvPr id="37" name="Text Placeholder 32">
            <a:extLst>
              <a:ext uri="{FF2B5EF4-FFF2-40B4-BE49-F238E27FC236}">
                <a16:creationId xmlns:a16="http://schemas.microsoft.com/office/drawing/2014/main" id="{882E1581-E61C-D748-A064-25C9CE0F2BD5}"/>
              </a:ext>
            </a:extLst>
          </p:cNvPr>
          <p:cNvSpPr>
            <a:spLocks noGrp="1"/>
          </p:cNvSpPr>
          <p:nvPr>
            <p:ph type="body" sz="quarter" idx="13" hasCustomPrompt="1"/>
          </p:nvPr>
        </p:nvSpPr>
        <p:spPr>
          <a:xfrm>
            <a:off x="506698" y="715721"/>
            <a:ext cx="6753083" cy="698742"/>
          </a:xfrm>
        </p:spPr>
        <p:txBody>
          <a:bodyPr>
            <a:noAutofit/>
          </a:bodyPr>
          <a:lstStyle>
            <a:lvl1pPr marL="0" indent="0" algn="ctr">
              <a:lnSpc>
                <a:spcPts val="3240"/>
              </a:lnSpc>
              <a:buNone/>
              <a:defRPr sz="28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HEADING</a:t>
            </a:r>
            <a:endParaRPr lang="en-US"/>
          </a:p>
        </p:txBody>
      </p:sp>
      <p:sp>
        <p:nvSpPr>
          <p:cNvPr id="38" name="Text Placeholder 32">
            <a:extLst>
              <a:ext uri="{FF2B5EF4-FFF2-40B4-BE49-F238E27FC236}">
                <a16:creationId xmlns:a16="http://schemas.microsoft.com/office/drawing/2014/main" id="{0942166D-0E78-1144-A936-3E3D05DCFB76}"/>
              </a:ext>
            </a:extLst>
          </p:cNvPr>
          <p:cNvSpPr>
            <a:spLocks noGrp="1"/>
          </p:cNvSpPr>
          <p:nvPr>
            <p:ph type="body" sz="quarter" idx="16" hasCustomPrompt="1"/>
          </p:nvPr>
        </p:nvSpPr>
        <p:spPr>
          <a:xfrm>
            <a:off x="506698" y="1514124"/>
            <a:ext cx="6753083" cy="549466"/>
          </a:xfrm>
        </p:spPr>
        <p:txBody>
          <a:bodyPr anchor="t">
            <a:noAutofit/>
          </a:bodyPr>
          <a:lstStyle>
            <a:lvl1pPr marL="0" indent="0" algn="ctr">
              <a:lnSpc>
                <a:spcPct val="100000"/>
              </a:lnSpc>
              <a:spcBef>
                <a:spcPts val="0"/>
              </a:spcBef>
              <a:buNone/>
              <a:defRPr sz="1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Your short description for slide</a:t>
            </a:r>
            <a:endParaRPr lang="en-US"/>
          </a:p>
        </p:txBody>
      </p:sp>
      <p:sp>
        <p:nvSpPr>
          <p:cNvPr id="6" name="Freeform 5">
            <a:extLst>
              <a:ext uri="{FF2B5EF4-FFF2-40B4-BE49-F238E27FC236}">
                <a16:creationId xmlns:a16="http://schemas.microsoft.com/office/drawing/2014/main" id="{2A9F2179-D845-6047-99A4-2035E51E83FA}"/>
              </a:ext>
            </a:extLst>
          </p:cNvPr>
          <p:cNvSpPr/>
          <p:nvPr userDrawn="1"/>
        </p:nvSpPr>
        <p:spPr>
          <a:xfrm rot="5400000" flipH="1">
            <a:off x="2497434" y="-5521295"/>
            <a:ext cx="2780708" cy="8278969"/>
          </a:xfrm>
          <a:custGeom>
            <a:avLst/>
            <a:gdLst>
              <a:gd name="connsiteX0" fmla="*/ 0 w 1487805"/>
              <a:gd name="connsiteY0" fmla="*/ 752026 h 755833"/>
              <a:gd name="connsiteX1" fmla="*/ 0 w 1487805"/>
              <a:gd name="connsiteY1" fmla="*/ 0 h 755833"/>
              <a:gd name="connsiteX2" fmla="*/ 1487805 w 1487805"/>
              <a:gd name="connsiteY2" fmla="*/ 3808 h 755833"/>
              <a:gd name="connsiteX3" fmla="*/ 1487805 w 1487805"/>
              <a:gd name="connsiteY3" fmla="*/ 755834 h 755833"/>
            </a:gdLst>
            <a:ahLst/>
            <a:cxnLst>
              <a:cxn ang="0">
                <a:pos x="connsiteX0" y="connsiteY0"/>
              </a:cxn>
              <a:cxn ang="0">
                <a:pos x="connsiteX1" y="connsiteY1"/>
              </a:cxn>
              <a:cxn ang="0">
                <a:pos x="connsiteX2" y="connsiteY2"/>
              </a:cxn>
              <a:cxn ang="0">
                <a:pos x="connsiteX3" y="connsiteY3"/>
              </a:cxn>
            </a:cxnLst>
            <a:rect l="l" t="t" r="r" b="b"/>
            <a:pathLst>
              <a:path w="1487805" h="755833">
                <a:moveTo>
                  <a:pt x="0" y="752026"/>
                </a:moveTo>
                <a:lnTo>
                  <a:pt x="0" y="0"/>
                </a:lnTo>
                <a:lnTo>
                  <a:pt x="1487805" y="3808"/>
                </a:lnTo>
                <a:lnTo>
                  <a:pt x="1487805" y="755834"/>
                </a:lnTo>
                <a:close/>
              </a:path>
            </a:pathLst>
          </a:custGeom>
          <a:solidFill>
            <a:srgbClr val="ECECEC"/>
          </a:solidFill>
          <a:ln w="9525" cap="flat">
            <a:noFill/>
            <a:prstDash val="solid"/>
            <a:miter/>
          </a:ln>
        </p:spPr>
        <p:txBody>
          <a:bodyPr rtlCol="0" anchor="ctr"/>
          <a:lstStyle/>
          <a:p>
            <a:endParaRPr lang="en-US" sz="1758"/>
          </a:p>
        </p:txBody>
      </p:sp>
    </p:spTree>
    <p:extLst>
      <p:ext uri="{BB962C8B-B14F-4D97-AF65-F5344CB8AC3E}">
        <p14:creationId xmlns:p14="http://schemas.microsoft.com/office/powerpoint/2010/main" val="196034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572" y="580737"/>
            <a:ext cx="6706433" cy="210832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572" y="2903674"/>
            <a:ext cx="6706433" cy="69208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571" y="10109836"/>
            <a:ext cx="1749505" cy="580735"/>
          </a:xfrm>
          <a:prstGeom prst="rect">
            <a:avLst/>
          </a:prstGeom>
        </p:spPr>
        <p:txBody>
          <a:bodyPr vert="horz" lIns="91440" tIns="45720" rIns="91440" bIns="45720" rtlCol="0" anchor="ctr"/>
          <a:lstStyle>
            <a:lvl1pPr algn="l">
              <a:defRPr sz="1020">
                <a:solidFill>
                  <a:schemeClr val="tx1">
                    <a:tint val="75000"/>
                  </a:schemeClr>
                </a:solidFill>
              </a:defRPr>
            </a:lvl1pPr>
          </a:lstStyle>
          <a:p>
            <a:endParaRPr lang="fr-CA"/>
          </a:p>
        </p:txBody>
      </p:sp>
      <p:sp>
        <p:nvSpPr>
          <p:cNvPr id="5" name="Footer Placeholder 4"/>
          <p:cNvSpPr>
            <a:spLocks noGrp="1"/>
          </p:cNvSpPr>
          <p:nvPr>
            <p:ph type="ftr" sz="quarter" idx="3"/>
          </p:nvPr>
        </p:nvSpPr>
        <p:spPr>
          <a:xfrm>
            <a:off x="2575660" y="10109836"/>
            <a:ext cx="2624257" cy="580735"/>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fr-CA"/>
          </a:p>
        </p:txBody>
      </p:sp>
      <p:sp>
        <p:nvSpPr>
          <p:cNvPr id="328" name="TextBox 327">
            <a:extLst>
              <a:ext uri="{FF2B5EF4-FFF2-40B4-BE49-F238E27FC236}">
                <a16:creationId xmlns:a16="http://schemas.microsoft.com/office/drawing/2014/main" id="{8A4EDA7C-041C-8441-A1D1-DE13CCB77567}"/>
              </a:ext>
            </a:extLst>
          </p:cNvPr>
          <p:cNvSpPr txBox="1"/>
          <p:nvPr userDrawn="1"/>
        </p:nvSpPr>
        <p:spPr>
          <a:xfrm>
            <a:off x="4548959" y="10442007"/>
            <a:ext cx="2687307" cy="204095"/>
          </a:xfrm>
          <a:prstGeom prst="rect">
            <a:avLst/>
          </a:prstGeom>
          <a:noFill/>
        </p:spPr>
        <p:txBody>
          <a:bodyPr wrap="square" rtlCol="0">
            <a:spAutoFit/>
          </a:bodyPr>
          <a:lstStyle/>
          <a:p>
            <a:pPr algn="r"/>
            <a:r>
              <a:rPr lang="en-US" sz="700" b="0" spc="300"/>
              <a:t>CIRCULAR CREATIVES</a:t>
            </a:r>
          </a:p>
        </p:txBody>
      </p:sp>
      <p:sp>
        <p:nvSpPr>
          <p:cNvPr id="329" name="Slide Number Placeholder 5">
            <a:extLst>
              <a:ext uri="{FF2B5EF4-FFF2-40B4-BE49-F238E27FC236}">
                <a16:creationId xmlns:a16="http://schemas.microsoft.com/office/drawing/2014/main" id="{AB828263-69D8-4943-B613-470912E1203D}"/>
              </a:ext>
            </a:extLst>
          </p:cNvPr>
          <p:cNvSpPr>
            <a:spLocks noGrp="1"/>
          </p:cNvSpPr>
          <p:nvPr>
            <p:ph type="sldNum" sz="quarter" idx="4"/>
          </p:nvPr>
        </p:nvSpPr>
        <p:spPr>
          <a:xfrm>
            <a:off x="7281511" y="10353162"/>
            <a:ext cx="372588" cy="363596"/>
          </a:xfrm>
          <a:prstGeom prst="rect">
            <a:avLst/>
          </a:prstGeom>
        </p:spPr>
        <p:txBody>
          <a:bodyPr vert="horz" lIns="91440" tIns="45720" rIns="91440" bIns="45720" rtlCol="0" anchor="ctr"/>
          <a:lstStyle>
            <a:lvl1pPr algn="r">
              <a:defRPr sz="900">
                <a:solidFill>
                  <a:schemeClr val="tx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cxnSp>
        <p:nvCxnSpPr>
          <p:cNvPr id="330" name="Straight Connector 329">
            <a:extLst>
              <a:ext uri="{FF2B5EF4-FFF2-40B4-BE49-F238E27FC236}">
                <a16:creationId xmlns:a16="http://schemas.microsoft.com/office/drawing/2014/main" id="{8923E1BB-FED1-F543-BE62-9E01A63C6CD0}"/>
              </a:ext>
            </a:extLst>
          </p:cNvPr>
          <p:cNvCxnSpPr>
            <a:cxnSpLocks/>
          </p:cNvCxnSpPr>
          <p:nvPr userDrawn="1"/>
        </p:nvCxnSpPr>
        <p:spPr>
          <a:xfrm rot="16200000">
            <a:off x="7148567" y="10533147"/>
            <a:ext cx="265889" cy="0"/>
          </a:xfrm>
          <a:prstGeom prst="line">
            <a:avLst/>
          </a:prstGeom>
          <a:ln>
            <a:solidFill>
              <a:srgbClr val="EE56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975830"/>
      </p:ext>
    </p:extLst>
  </p:cSld>
  <p:clrMap bg1="lt1" tx1="dk1" bg2="lt2" tx2="dk2" accent1="accent1" accent2="accent2" accent3="accent3" accent4="accent4" accent5="accent5" accent6="accent6" hlink="hlink" folHlink="folHlink"/>
  <p:sldLayoutIdLst>
    <p:sldLayoutId id="2147483994" r:id="rId1"/>
    <p:sldLayoutId id="2147483993" r:id="rId2"/>
    <p:sldLayoutId id="2147483992" r:id="rId3"/>
    <p:sldLayoutId id="2147483968" r:id="rId4"/>
    <p:sldLayoutId id="2147483989" r:id="rId5"/>
    <p:sldLayoutId id="2147483981" r:id="rId6"/>
    <p:sldLayoutId id="2147483873" r:id="rId7"/>
    <p:sldLayoutId id="2147483990" r:id="rId8"/>
    <p:sldLayoutId id="2147483987" r:id="rId9"/>
    <p:sldLayoutId id="2147483986" r:id="rId10"/>
    <p:sldLayoutId id="2147483988" r:id="rId11"/>
    <p:sldLayoutId id="2147483991"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777514" rtl="0" eaLnBrk="1" latinLnBrk="0" hangingPunct="1">
        <a:lnSpc>
          <a:spcPct val="90000"/>
        </a:lnSpc>
        <a:spcBef>
          <a:spcPct val="0"/>
        </a:spcBef>
        <a:buNone/>
        <a:defRPr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514" rtl="0" eaLnBrk="1" latinLnBrk="0" hangingPunct="1">
        <a:defRPr sz="1531" kern="1200">
          <a:solidFill>
            <a:schemeClr val="tx1"/>
          </a:solidFill>
          <a:latin typeface="+mn-lt"/>
          <a:ea typeface="+mn-ea"/>
          <a:cs typeface="+mn-cs"/>
        </a:defRPr>
      </a:lvl1pPr>
      <a:lvl2pPr marL="388757" algn="l" defTabSz="777514" rtl="0" eaLnBrk="1" latinLnBrk="0" hangingPunct="1">
        <a:defRPr sz="1531" kern="1200">
          <a:solidFill>
            <a:schemeClr val="tx1"/>
          </a:solidFill>
          <a:latin typeface="+mn-lt"/>
          <a:ea typeface="+mn-ea"/>
          <a:cs typeface="+mn-cs"/>
        </a:defRPr>
      </a:lvl2pPr>
      <a:lvl3pPr marL="777514" algn="l" defTabSz="777514" rtl="0" eaLnBrk="1" latinLnBrk="0" hangingPunct="1">
        <a:defRPr sz="1531" kern="1200">
          <a:solidFill>
            <a:schemeClr val="tx1"/>
          </a:solidFill>
          <a:latin typeface="+mn-lt"/>
          <a:ea typeface="+mn-ea"/>
          <a:cs typeface="+mn-cs"/>
        </a:defRPr>
      </a:lvl3pPr>
      <a:lvl4pPr marL="1166271" algn="l" defTabSz="777514" rtl="0" eaLnBrk="1" latinLnBrk="0" hangingPunct="1">
        <a:defRPr sz="1531" kern="1200">
          <a:solidFill>
            <a:schemeClr val="tx1"/>
          </a:solidFill>
          <a:latin typeface="+mn-lt"/>
          <a:ea typeface="+mn-ea"/>
          <a:cs typeface="+mn-cs"/>
        </a:defRPr>
      </a:lvl4pPr>
      <a:lvl5pPr marL="1555029" algn="l" defTabSz="777514" rtl="0" eaLnBrk="1" latinLnBrk="0" hangingPunct="1">
        <a:defRPr sz="1531" kern="1200">
          <a:solidFill>
            <a:schemeClr val="tx1"/>
          </a:solidFill>
          <a:latin typeface="+mn-lt"/>
          <a:ea typeface="+mn-ea"/>
          <a:cs typeface="+mn-cs"/>
        </a:defRPr>
      </a:lvl5pPr>
      <a:lvl6pPr marL="1943786" algn="l" defTabSz="777514" rtl="0" eaLnBrk="1" latinLnBrk="0" hangingPunct="1">
        <a:defRPr sz="1531" kern="1200">
          <a:solidFill>
            <a:schemeClr val="tx1"/>
          </a:solidFill>
          <a:latin typeface="+mn-lt"/>
          <a:ea typeface="+mn-ea"/>
          <a:cs typeface="+mn-cs"/>
        </a:defRPr>
      </a:lvl6pPr>
      <a:lvl7pPr marL="2332543" algn="l" defTabSz="777514" rtl="0" eaLnBrk="1" latinLnBrk="0" hangingPunct="1">
        <a:defRPr sz="1531" kern="1200">
          <a:solidFill>
            <a:schemeClr val="tx1"/>
          </a:solidFill>
          <a:latin typeface="+mn-lt"/>
          <a:ea typeface="+mn-ea"/>
          <a:cs typeface="+mn-cs"/>
        </a:defRPr>
      </a:lvl7pPr>
      <a:lvl8pPr marL="2721300" algn="l" defTabSz="777514" rtl="0" eaLnBrk="1" latinLnBrk="0" hangingPunct="1">
        <a:defRPr sz="1531" kern="1200">
          <a:solidFill>
            <a:schemeClr val="tx1"/>
          </a:solidFill>
          <a:latin typeface="+mn-lt"/>
          <a:ea typeface="+mn-ea"/>
          <a:cs typeface="+mn-cs"/>
        </a:defRPr>
      </a:lvl8pPr>
      <a:lvl9pPr marL="3110057" algn="l" defTabSz="777514"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jpe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www.zerowastescotland.org.uk/knowledge-hub" TargetMode="External"/><Relationship Id="rId2" Type="http://schemas.openxmlformats.org/officeDocument/2006/relationships/hyperlink" Target="https://eu.patagonia.com/gb/en/wornwear/" TargetMode="External"/><Relationship Id="rId1" Type="http://schemas.openxmlformats.org/officeDocument/2006/relationships/slideLayout" Target="../slideLayouts/slideLayout5.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hyperlink" Target="https://www.ellenmacarthurfoundation.org/resources/education-and-learning/teaching-resources/"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svg"/><Relationship Id="rId7"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hyperlink" Target="https://www.facebook.com/CircularCreatives" TargetMode="External"/><Relationship Id="rId4" Type="http://schemas.openxmlformats.org/officeDocument/2006/relationships/hyperlink" Target="https://www.instagram.com/circularcreativ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7" name="Group 186">
            <a:extLst>
              <a:ext uri="{FF2B5EF4-FFF2-40B4-BE49-F238E27FC236}">
                <a16:creationId xmlns:a16="http://schemas.microsoft.com/office/drawing/2014/main" id="{295B0BE8-C37D-A218-9798-15115A06FA77}"/>
              </a:ext>
            </a:extLst>
          </p:cNvPr>
          <p:cNvGrpSpPr/>
          <p:nvPr/>
        </p:nvGrpSpPr>
        <p:grpSpPr>
          <a:xfrm>
            <a:off x="-1182920" y="4910504"/>
            <a:ext cx="8951388" cy="5322536"/>
            <a:chOff x="-1040342" y="4910504"/>
            <a:chExt cx="8616994" cy="5123704"/>
          </a:xfrm>
        </p:grpSpPr>
        <p:sp>
          <p:nvSpPr>
            <p:cNvPr id="4" name="Oval 3">
              <a:extLst>
                <a:ext uri="{FF2B5EF4-FFF2-40B4-BE49-F238E27FC236}">
                  <a16:creationId xmlns:a16="http://schemas.microsoft.com/office/drawing/2014/main" id="{0B9CA35C-F5E3-40B4-5634-C90947E2B35E}"/>
                </a:ext>
              </a:extLst>
            </p:cNvPr>
            <p:cNvSpPr/>
            <p:nvPr/>
          </p:nvSpPr>
          <p:spPr>
            <a:xfrm>
              <a:off x="-1040342" y="4910504"/>
              <a:ext cx="4454529" cy="4454529"/>
            </a:xfrm>
            <a:prstGeom prst="ellipse">
              <a:avLst/>
            </a:prstGeom>
            <a:solidFill>
              <a:srgbClr val="375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a:extLst>
                <a:ext uri="{FF2B5EF4-FFF2-40B4-BE49-F238E27FC236}">
                  <a16:creationId xmlns:a16="http://schemas.microsoft.com/office/drawing/2014/main" id="{EA066610-1E3E-C048-E671-88CC1DADE8DA}"/>
                </a:ext>
              </a:extLst>
            </p:cNvPr>
            <p:cNvSpPr/>
            <p:nvPr/>
          </p:nvSpPr>
          <p:spPr>
            <a:xfrm rot="10800000">
              <a:off x="16977" y="6132446"/>
              <a:ext cx="7559675" cy="3901762"/>
            </a:xfrm>
            <a:custGeom>
              <a:avLst/>
              <a:gdLst>
                <a:gd name="connsiteX0" fmla="*/ 5715 w 7017164"/>
                <a:gd name="connsiteY0" fmla="*/ 0 h 3621757"/>
                <a:gd name="connsiteX1" fmla="*/ 7011449 w 7017164"/>
                <a:gd name="connsiteY1" fmla="*/ 0 h 3621757"/>
                <a:gd name="connsiteX2" fmla="*/ 7017164 w 7017164"/>
                <a:gd name="connsiteY2" fmla="*/ 113175 h 3621757"/>
                <a:gd name="connsiteX3" fmla="*/ 3508582 w 7017164"/>
                <a:gd name="connsiteY3" fmla="*/ 3621757 h 3621757"/>
                <a:gd name="connsiteX4" fmla="*/ 0 w 7017164"/>
                <a:gd name="connsiteY4" fmla="*/ 113175 h 3621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164" h="3621757">
                  <a:moveTo>
                    <a:pt x="5715" y="0"/>
                  </a:moveTo>
                  <a:lnTo>
                    <a:pt x="7011449" y="0"/>
                  </a:lnTo>
                  <a:lnTo>
                    <a:pt x="7017164" y="113175"/>
                  </a:lnTo>
                  <a:cubicBezTo>
                    <a:pt x="7017164" y="2050911"/>
                    <a:pt x="5446319" y="3621757"/>
                    <a:pt x="3508582" y="3621757"/>
                  </a:cubicBezTo>
                  <a:cubicBezTo>
                    <a:pt x="1570846" y="3621757"/>
                    <a:pt x="0" y="2050911"/>
                    <a:pt x="0" y="113175"/>
                  </a:cubicBezTo>
                  <a:close/>
                </a:path>
              </a:pathLst>
            </a:custGeom>
            <a:blipFill dpi="0" rotWithShape="0">
              <a:blip r:embed="rId3"/>
              <a:srcRect/>
              <a:stretch>
                <a:fillRect l="-348" t="-11987" r="348" b="-27295"/>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58"/>
            </a:p>
          </p:txBody>
        </p:sp>
      </p:grpSp>
      <p:grpSp>
        <p:nvGrpSpPr>
          <p:cNvPr id="8" name="Group 7">
            <a:extLst>
              <a:ext uri="{FF2B5EF4-FFF2-40B4-BE49-F238E27FC236}">
                <a16:creationId xmlns:a16="http://schemas.microsoft.com/office/drawing/2014/main" id="{62920A97-31D8-D157-AB2B-555464948667}"/>
              </a:ext>
            </a:extLst>
          </p:cNvPr>
          <p:cNvGrpSpPr/>
          <p:nvPr/>
        </p:nvGrpSpPr>
        <p:grpSpPr>
          <a:xfrm>
            <a:off x="-77463" y="10008883"/>
            <a:ext cx="7853038" cy="898830"/>
            <a:chOff x="-14358" y="9811237"/>
            <a:chExt cx="7990331" cy="924500"/>
          </a:xfrm>
        </p:grpSpPr>
        <p:sp>
          <p:nvSpPr>
            <p:cNvPr id="9" name="Rectangle 8">
              <a:extLst>
                <a:ext uri="{FF2B5EF4-FFF2-40B4-BE49-F238E27FC236}">
                  <a16:creationId xmlns:a16="http://schemas.microsoft.com/office/drawing/2014/main" id="{E1905453-B039-0811-71AB-D38FA3244D20}"/>
                </a:ext>
              </a:extLst>
            </p:cNvPr>
            <p:cNvSpPr/>
            <p:nvPr/>
          </p:nvSpPr>
          <p:spPr>
            <a:xfrm>
              <a:off x="-14358" y="9811237"/>
              <a:ext cx="7990331" cy="924500"/>
            </a:xfrm>
            <a:prstGeom prst="rect">
              <a:avLst/>
            </a:prstGeom>
            <a:solidFill>
              <a:srgbClr val="EE56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50"/>
            </a:p>
          </p:txBody>
        </p:sp>
        <p:grpSp>
          <p:nvGrpSpPr>
            <p:cNvPr id="10" name="Group 9">
              <a:extLst>
                <a:ext uri="{FF2B5EF4-FFF2-40B4-BE49-F238E27FC236}">
                  <a16:creationId xmlns:a16="http://schemas.microsoft.com/office/drawing/2014/main" id="{F223E287-C43D-133B-EFF4-13EAA051F52F}"/>
                </a:ext>
              </a:extLst>
            </p:cNvPr>
            <p:cNvGrpSpPr/>
            <p:nvPr/>
          </p:nvGrpSpPr>
          <p:grpSpPr>
            <a:xfrm>
              <a:off x="613596" y="10073260"/>
              <a:ext cx="1517963" cy="426085"/>
              <a:chOff x="0" y="0"/>
              <a:chExt cx="1518031" cy="426085"/>
            </a:xfrm>
          </p:grpSpPr>
          <p:sp>
            <p:nvSpPr>
              <p:cNvPr id="16" name="Freeform 15">
                <a:extLst>
                  <a:ext uri="{FF2B5EF4-FFF2-40B4-BE49-F238E27FC236}">
                    <a16:creationId xmlns:a16="http://schemas.microsoft.com/office/drawing/2014/main" id="{F2CB25AB-1F5D-0494-14B8-F248493DE45B}"/>
                  </a:ext>
                </a:extLst>
              </p:cNvPr>
              <p:cNvSpPr/>
              <p:nvPr userDrawn="1"/>
            </p:nvSpPr>
            <p:spPr>
              <a:xfrm>
                <a:off x="0" y="0"/>
                <a:ext cx="18415" cy="426085"/>
              </a:xfrm>
              <a:custGeom>
                <a:avLst/>
                <a:gdLst>
                  <a:gd name="connsiteX0" fmla="*/ 0 w 7701"/>
                  <a:gd name="connsiteY0" fmla="*/ 0 h 172634"/>
                  <a:gd name="connsiteX1" fmla="*/ 0 w 7701"/>
                  <a:gd name="connsiteY1" fmla="*/ 172635 h 172634"/>
                </a:gdLst>
                <a:ahLst/>
                <a:cxnLst>
                  <a:cxn ang="0">
                    <a:pos x="connsiteX0" y="connsiteY0"/>
                  </a:cxn>
                  <a:cxn ang="0">
                    <a:pos x="connsiteX1" y="connsiteY1"/>
                  </a:cxn>
                </a:cxnLst>
                <a:rect l="l" t="t" r="r" b="b"/>
                <a:pathLst>
                  <a:path w="7701" h="172634">
                    <a:moveTo>
                      <a:pt x="0" y="0"/>
                    </a:moveTo>
                    <a:lnTo>
                      <a:pt x="0" y="172635"/>
                    </a:lnTo>
                  </a:path>
                </a:pathLst>
              </a:custGeom>
              <a:ln w="7702" cap="flat">
                <a:solidFill>
                  <a:schemeClr val="bg1"/>
                </a:solid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17" name="Freeform 16">
                <a:extLst>
                  <a:ext uri="{FF2B5EF4-FFF2-40B4-BE49-F238E27FC236}">
                    <a16:creationId xmlns:a16="http://schemas.microsoft.com/office/drawing/2014/main" id="{306FDD9F-C24C-F331-2E17-C3451C5600B8}"/>
                  </a:ext>
                </a:extLst>
              </p:cNvPr>
              <p:cNvSpPr/>
              <p:nvPr userDrawn="1"/>
            </p:nvSpPr>
            <p:spPr>
              <a:xfrm>
                <a:off x="1499616" y="0"/>
                <a:ext cx="18415" cy="426085"/>
              </a:xfrm>
              <a:custGeom>
                <a:avLst/>
                <a:gdLst>
                  <a:gd name="connsiteX0" fmla="*/ 0 w 7701"/>
                  <a:gd name="connsiteY0" fmla="*/ 0 h 172634"/>
                  <a:gd name="connsiteX1" fmla="*/ 0 w 7701"/>
                  <a:gd name="connsiteY1" fmla="*/ 172635 h 172634"/>
                </a:gdLst>
                <a:ahLst/>
                <a:cxnLst>
                  <a:cxn ang="0">
                    <a:pos x="connsiteX0" y="connsiteY0"/>
                  </a:cxn>
                  <a:cxn ang="0">
                    <a:pos x="connsiteX1" y="connsiteY1"/>
                  </a:cxn>
                </a:cxnLst>
                <a:rect l="l" t="t" r="r" b="b"/>
                <a:pathLst>
                  <a:path w="7701" h="172634">
                    <a:moveTo>
                      <a:pt x="0" y="0"/>
                    </a:moveTo>
                    <a:lnTo>
                      <a:pt x="0" y="172635"/>
                    </a:lnTo>
                  </a:path>
                </a:pathLst>
              </a:custGeom>
              <a:ln w="7702" cap="flat">
                <a:solidFill>
                  <a:schemeClr val="bg1"/>
                </a:solid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grpSp>
        <p:sp>
          <p:nvSpPr>
            <p:cNvPr id="11" name="Text Placeholder 32">
              <a:extLst>
                <a:ext uri="{FF2B5EF4-FFF2-40B4-BE49-F238E27FC236}">
                  <a16:creationId xmlns:a16="http://schemas.microsoft.com/office/drawing/2014/main" id="{B0C1546C-F7C3-B651-251C-A89C330B1379}"/>
                </a:ext>
              </a:extLst>
            </p:cNvPr>
            <p:cNvSpPr txBox="1">
              <a:spLocks/>
            </p:cNvSpPr>
            <p:nvPr/>
          </p:nvSpPr>
          <p:spPr>
            <a:xfrm>
              <a:off x="717743" y="10110008"/>
              <a:ext cx="1178537" cy="466127"/>
            </a:xfrm>
            <a:prstGeom prst="rect">
              <a:avLst/>
            </a:prstGeom>
            <a:ln>
              <a:noFill/>
            </a:ln>
          </p:spPr>
          <p:txBody>
            <a:bodyPr>
              <a:noAutofit/>
            </a:bodyPr>
            <a:lstStyle>
              <a:lvl1pPr marL="0" indent="0" algn="l" defTabSz="777514" rtl="0" eaLnBrk="1" latinLnBrk="0" hangingPunct="1">
                <a:lnSpc>
                  <a:spcPct val="100000"/>
                </a:lnSpc>
                <a:spcBef>
                  <a:spcPts val="0"/>
                </a:spcBef>
                <a:buFont typeface="Arial" panose="020B0604020202020204" pitchFamily="34" charset="0"/>
                <a:buNone/>
                <a:defRPr sz="900" b="0" i="0" kern="1200">
                  <a:solidFill>
                    <a:schemeClr val="tx1"/>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r>
                <a:rPr lang="en-GB" sz="875">
                  <a:solidFill>
                    <a:schemeClr val="bg1"/>
                  </a:solidFill>
                </a:rPr>
                <a:t>December 2023</a:t>
              </a:r>
            </a:p>
          </p:txBody>
        </p:sp>
        <p:sp>
          <p:nvSpPr>
            <p:cNvPr id="12" name="Text Placeholder 32">
              <a:extLst>
                <a:ext uri="{FF2B5EF4-FFF2-40B4-BE49-F238E27FC236}">
                  <a16:creationId xmlns:a16="http://schemas.microsoft.com/office/drawing/2014/main" id="{31D8D83B-2778-6BF4-CD50-10DFCE30C631}"/>
                </a:ext>
              </a:extLst>
            </p:cNvPr>
            <p:cNvSpPr txBox="1">
              <a:spLocks/>
            </p:cNvSpPr>
            <p:nvPr/>
          </p:nvSpPr>
          <p:spPr>
            <a:xfrm>
              <a:off x="2170038" y="10095931"/>
              <a:ext cx="1178537" cy="466127"/>
            </a:xfrm>
            <a:prstGeom prst="rect">
              <a:avLst/>
            </a:prstGeom>
            <a:ln>
              <a:noFill/>
            </a:ln>
          </p:spPr>
          <p:txBody>
            <a:bodyPr>
              <a:noAutofit/>
            </a:bodyPr>
            <a:lstStyle>
              <a:lvl1pPr marL="0" indent="0" algn="l" defTabSz="777514" rtl="0" eaLnBrk="1" latinLnBrk="0" hangingPunct="1">
                <a:lnSpc>
                  <a:spcPct val="100000"/>
                </a:lnSpc>
                <a:spcBef>
                  <a:spcPts val="0"/>
                </a:spcBef>
                <a:buFont typeface="Arial" panose="020B0604020202020204" pitchFamily="34" charset="0"/>
                <a:buNone/>
                <a:defRPr sz="900" b="0" i="0" kern="1200">
                  <a:solidFill>
                    <a:schemeClr val="tx1"/>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endParaRPr lang="en-GB" sz="875">
                <a:solidFill>
                  <a:schemeClr val="bg1"/>
                </a:solidFill>
              </a:endParaRPr>
            </a:p>
            <a:p>
              <a:endParaRPr lang="en-US" sz="875">
                <a:solidFill>
                  <a:schemeClr val="bg1"/>
                </a:solidFill>
              </a:endParaRPr>
            </a:p>
          </p:txBody>
        </p:sp>
        <p:sp>
          <p:nvSpPr>
            <p:cNvPr id="15" name="Text Placeholder 1">
              <a:extLst>
                <a:ext uri="{FF2B5EF4-FFF2-40B4-BE49-F238E27FC236}">
                  <a16:creationId xmlns:a16="http://schemas.microsoft.com/office/drawing/2014/main" id="{4DBB5EFA-7643-5496-1382-5198958A8956}"/>
                </a:ext>
              </a:extLst>
            </p:cNvPr>
            <p:cNvSpPr txBox="1">
              <a:spLocks/>
            </p:cNvSpPr>
            <p:nvPr/>
          </p:nvSpPr>
          <p:spPr>
            <a:xfrm>
              <a:off x="4165262" y="10041796"/>
              <a:ext cx="3463932" cy="466127"/>
            </a:xfrm>
            <a:prstGeom prst="rect">
              <a:avLst/>
            </a:prstGeom>
          </p:spPr>
          <p:txBody>
            <a:bodyPr vert="horz" lIns="88901" tIns="44451" rIns="88901" bIns="44451" rtlCol="0">
              <a:noAutofit/>
            </a:bodyPr>
            <a:lstStyle>
              <a:lvl1pPr marL="0" indent="0" algn="l" defTabSz="777514" rtl="0" eaLnBrk="1" latinLnBrk="0" hangingPunct="1">
                <a:lnSpc>
                  <a:spcPts val="3240"/>
                </a:lnSpc>
                <a:spcBef>
                  <a:spcPts val="850"/>
                </a:spcBef>
                <a:buFont typeface="Arial" panose="020B0604020202020204" pitchFamily="34" charset="0"/>
                <a:buNone/>
                <a:defRPr sz="2800" b="1" i="0" kern="1200">
                  <a:solidFill>
                    <a:srgbClr val="EE5650"/>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2139" dirty="0">
                  <a:solidFill>
                    <a:schemeClr val="bg1"/>
                  </a:solidFill>
                </a:rPr>
                <a:t>www.circularcreatives.eu</a:t>
              </a:r>
            </a:p>
          </p:txBody>
        </p:sp>
      </p:grpSp>
      <p:grpSp>
        <p:nvGrpSpPr>
          <p:cNvPr id="18" name="Group 17">
            <a:extLst>
              <a:ext uri="{FF2B5EF4-FFF2-40B4-BE49-F238E27FC236}">
                <a16:creationId xmlns:a16="http://schemas.microsoft.com/office/drawing/2014/main" id="{F1B6BC1B-1597-6349-4277-0B1AA1904831}"/>
              </a:ext>
            </a:extLst>
          </p:cNvPr>
          <p:cNvGrpSpPr/>
          <p:nvPr/>
        </p:nvGrpSpPr>
        <p:grpSpPr>
          <a:xfrm>
            <a:off x="5921489" y="9243660"/>
            <a:ext cx="1854086" cy="495555"/>
            <a:chOff x="5816920" y="6325699"/>
            <a:chExt cx="1907038" cy="509708"/>
          </a:xfrm>
        </p:grpSpPr>
        <p:sp>
          <p:nvSpPr>
            <p:cNvPr id="19" name="Rectangle 18">
              <a:extLst>
                <a:ext uri="{FF2B5EF4-FFF2-40B4-BE49-F238E27FC236}">
                  <a16:creationId xmlns:a16="http://schemas.microsoft.com/office/drawing/2014/main" id="{1D2B78B0-7F11-BD67-2807-1E92B26A6F03}"/>
                </a:ext>
              </a:extLst>
            </p:cNvPr>
            <p:cNvSpPr/>
            <p:nvPr/>
          </p:nvSpPr>
          <p:spPr>
            <a:xfrm>
              <a:off x="5816920" y="6325699"/>
              <a:ext cx="1907038" cy="5097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50"/>
            </a:p>
          </p:txBody>
        </p:sp>
        <p:grpSp>
          <p:nvGrpSpPr>
            <p:cNvPr id="20" name="Graphic 6">
              <a:extLst>
                <a:ext uri="{FF2B5EF4-FFF2-40B4-BE49-F238E27FC236}">
                  <a16:creationId xmlns:a16="http://schemas.microsoft.com/office/drawing/2014/main" id="{7A2D04D6-9689-092B-DDC0-DA5008C4E666}"/>
                </a:ext>
              </a:extLst>
            </p:cNvPr>
            <p:cNvGrpSpPr/>
            <p:nvPr/>
          </p:nvGrpSpPr>
          <p:grpSpPr>
            <a:xfrm>
              <a:off x="6043739" y="6431234"/>
              <a:ext cx="1214774" cy="264484"/>
              <a:chOff x="67531" y="3914680"/>
              <a:chExt cx="500824" cy="109156"/>
            </a:xfrm>
          </p:grpSpPr>
          <p:sp>
            <p:nvSpPr>
              <p:cNvPr id="21" name="Freeform 20">
                <a:extLst>
                  <a:ext uri="{FF2B5EF4-FFF2-40B4-BE49-F238E27FC236}">
                    <a16:creationId xmlns:a16="http://schemas.microsoft.com/office/drawing/2014/main" id="{9458281E-E96A-0A68-0928-7EBADCECD0EE}"/>
                  </a:ext>
                </a:extLst>
              </p:cNvPr>
              <p:cNvSpPr/>
              <p:nvPr/>
            </p:nvSpPr>
            <p:spPr>
              <a:xfrm>
                <a:off x="67531" y="3914680"/>
                <a:ext cx="160972" cy="108489"/>
              </a:xfrm>
              <a:custGeom>
                <a:avLst/>
                <a:gdLst>
                  <a:gd name="connsiteX0" fmla="*/ 0 w 160972"/>
                  <a:gd name="connsiteY0" fmla="*/ 0 h 108489"/>
                  <a:gd name="connsiteX1" fmla="*/ 160972 w 160972"/>
                  <a:gd name="connsiteY1" fmla="*/ 0 h 108489"/>
                  <a:gd name="connsiteX2" fmla="*/ 160972 w 160972"/>
                  <a:gd name="connsiteY2" fmla="*/ 108490 h 108489"/>
                  <a:gd name="connsiteX3" fmla="*/ 0 w 160972"/>
                  <a:gd name="connsiteY3" fmla="*/ 108490 h 108489"/>
                </a:gdLst>
                <a:ahLst/>
                <a:cxnLst>
                  <a:cxn ang="0">
                    <a:pos x="connsiteX0" y="connsiteY0"/>
                  </a:cxn>
                  <a:cxn ang="0">
                    <a:pos x="connsiteX1" y="connsiteY1"/>
                  </a:cxn>
                  <a:cxn ang="0">
                    <a:pos x="connsiteX2" y="connsiteY2"/>
                  </a:cxn>
                  <a:cxn ang="0">
                    <a:pos x="connsiteX3" y="connsiteY3"/>
                  </a:cxn>
                </a:cxnLst>
                <a:rect l="l" t="t" r="r" b="b"/>
                <a:pathLst>
                  <a:path w="160972" h="108489">
                    <a:moveTo>
                      <a:pt x="0" y="0"/>
                    </a:moveTo>
                    <a:lnTo>
                      <a:pt x="160972" y="0"/>
                    </a:lnTo>
                    <a:lnTo>
                      <a:pt x="160972" y="108490"/>
                    </a:lnTo>
                    <a:lnTo>
                      <a:pt x="0" y="108490"/>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22" name="Freeform 21">
                <a:extLst>
                  <a:ext uri="{FF2B5EF4-FFF2-40B4-BE49-F238E27FC236}">
                    <a16:creationId xmlns:a16="http://schemas.microsoft.com/office/drawing/2014/main" id="{E3A26799-8B5E-1E51-13BC-2BDE236539C8}"/>
                  </a:ext>
                </a:extLst>
              </p:cNvPr>
              <p:cNvSpPr/>
              <p:nvPr/>
            </p:nvSpPr>
            <p:spPr>
              <a:xfrm>
                <a:off x="177450" y="3963448"/>
                <a:ext cx="10953" cy="9810"/>
              </a:xfrm>
              <a:custGeom>
                <a:avLst/>
                <a:gdLst>
                  <a:gd name="connsiteX0" fmla="*/ 10954 w 10953"/>
                  <a:gd name="connsiteY0" fmla="*/ 3715 h 9810"/>
                  <a:gd name="connsiteX1" fmla="*/ 9239 w 10953"/>
                  <a:gd name="connsiteY1" fmla="*/ 3715 h 9810"/>
                  <a:gd name="connsiteX2" fmla="*/ 6763 w 10953"/>
                  <a:gd name="connsiteY2" fmla="*/ 3620 h 9810"/>
                  <a:gd name="connsiteX3" fmla="*/ 6001 w 10953"/>
                  <a:gd name="connsiteY3" fmla="*/ 1429 h 9810"/>
                  <a:gd name="connsiteX4" fmla="*/ 5429 w 10953"/>
                  <a:gd name="connsiteY4" fmla="*/ 0 h 9810"/>
                  <a:gd name="connsiteX5" fmla="*/ 4953 w 10953"/>
                  <a:gd name="connsiteY5" fmla="*/ 1429 h 9810"/>
                  <a:gd name="connsiteX6" fmla="*/ 4096 w 10953"/>
                  <a:gd name="connsiteY6" fmla="*/ 3620 h 9810"/>
                  <a:gd name="connsiteX7" fmla="*/ 1619 w 10953"/>
                  <a:gd name="connsiteY7" fmla="*/ 3715 h 9810"/>
                  <a:gd name="connsiteX8" fmla="*/ 0 w 10953"/>
                  <a:gd name="connsiteY8" fmla="*/ 3715 h 9810"/>
                  <a:gd name="connsiteX9" fmla="*/ 1333 w 10953"/>
                  <a:gd name="connsiteY9" fmla="*/ 4667 h 9810"/>
                  <a:gd name="connsiteX10" fmla="*/ 3238 w 10953"/>
                  <a:gd name="connsiteY10" fmla="*/ 6096 h 9810"/>
                  <a:gd name="connsiteX11" fmla="*/ 2572 w 10953"/>
                  <a:gd name="connsiteY11" fmla="*/ 8287 h 9810"/>
                  <a:gd name="connsiteX12" fmla="*/ 2095 w 10953"/>
                  <a:gd name="connsiteY12" fmla="*/ 9811 h 9810"/>
                  <a:gd name="connsiteX13" fmla="*/ 3429 w 10953"/>
                  <a:gd name="connsiteY13" fmla="*/ 8954 h 9810"/>
                  <a:gd name="connsiteX14" fmla="*/ 5429 w 10953"/>
                  <a:gd name="connsiteY14" fmla="*/ 7620 h 9810"/>
                  <a:gd name="connsiteX15" fmla="*/ 7525 w 10953"/>
                  <a:gd name="connsiteY15" fmla="*/ 8954 h 9810"/>
                  <a:gd name="connsiteX16" fmla="*/ 8763 w 10953"/>
                  <a:gd name="connsiteY16" fmla="*/ 9811 h 9810"/>
                  <a:gd name="connsiteX17" fmla="*/ 7620 w 10953"/>
                  <a:gd name="connsiteY17" fmla="*/ 6096 h 9810"/>
                  <a:gd name="connsiteX18" fmla="*/ 10954 w 10953"/>
                  <a:gd name="connsiteY18" fmla="*/ 3715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53" h="9810">
                    <a:moveTo>
                      <a:pt x="10954" y="3715"/>
                    </a:moveTo>
                    <a:lnTo>
                      <a:pt x="9239" y="3715"/>
                    </a:lnTo>
                    <a:lnTo>
                      <a:pt x="6763" y="3620"/>
                    </a:lnTo>
                    <a:lnTo>
                      <a:pt x="6001" y="1429"/>
                    </a:lnTo>
                    <a:lnTo>
                      <a:pt x="5429" y="0"/>
                    </a:lnTo>
                    <a:lnTo>
                      <a:pt x="4953" y="1429"/>
                    </a:lnTo>
                    <a:lnTo>
                      <a:pt x="4096" y="3620"/>
                    </a:lnTo>
                    <a:lnTo>
                      <a:pt x="1619" y="3715"/>
                    </a:lnTo>
                    <a:lnTo>
                      <a:pt x="0" y="3715"/>
                    </a:lnTo>
                    <a:lnTo>
                      <a:pt x="1333" y="4667"/>
                    </a:lnTo>
                    <a:lnTo>
                      <a:pt x="3238" y="6096"/>
                    </a:lnTo>
                    <a:lnTo>
                      <a:pt x="2572" y="8287"/>
                    </a:lnTo>
                    <a:lnTo>
                      <a:pt x="2095" y="9811"/>
                    </a:lnTo>
                    <a:lnTo>
                      <a:pt x="3429" y="8954"/>
                    </a:lnTo>
                    <a:lnTo>
                      <a:pt x="5429" y="7620"/>
                    </a:lnTo>
                    <a:lnTo>
                      <a:pt x="7525" y="8954"/>
                    </a:lnTo>
                    <a:lnTo>
                      <a:pt x="8763" y="9811"/>
                    </a:lnTo>
                    <a:lnTo>
                      <a:pt x="7620" y="6096"/>
                    </a:lnTo>
                    <a:lnTo>
                      <a:pt x="10954" y="3715"/>
                    </a:lnTo>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23" name="Freeform 22">
                <a:extLst>
                  <a:ext uri="{FF2B5EF4-FFF2-40B4-BE49-F238E27FC236}">
                    <a16:creationId xmlns:a16="http://schemas.microsoft.com/office/drawing/2014/main" id="{7E5D1CBC-F9DB-C75D-52FC-96E8C43C1455}"/>
                  </a:ext>
                </a:extLst>
              </p:cNvPr>
              <p:cNvSpPr/>
              <p:nvPr/>
            </p:nvSpPr>
            <p:spPr>
              <a:xfrm>
                <a:off x="176307" y="3962400"/>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191 w 13144"/>
                  <a:gd name="connsiteY11" fmla="*/ 5048 h 11715"/>
                  <a:gd name="connsiteX12" fmla="*/ 4858 w 13144"/>
                  <a:gd name="connsiteY12" fmla="*/ 6953 h 11715"/>
                  <a:gd name="connsiteX13" fmla="*/ 3905 w 13144"/>
                  <a:gd name="connsiteY13" fmla="*/ 10001 h 11715"/>
                  <a:gd name="connsiteX14" fmla="*/ 6572 w 13144"/>
                  <a:gd name="connsiteY14" fmla="*/ 8192 h 11715"/>
                  <a:gd name="connsiteX15" fmla="*/ 9335 w 13144"/>
                  <a:gd name="connsiteY15" fmla="*/ 10001 h 11715"/>
                  <a:gd name="connsiteX16" fmla="*/ 8382 w 13144"/>
                  <a:gd name="connsiteY16" fmla="*/ 7049 h 11715"/>
                  <a:gd name="connsiteX17" fmla="*/ 11049 w 13144"/>
                  <a:gd name="connsiteY17" fmla="*/ 5144 h 11715"/>
                  <a:gd name="connsiteX18" fmla="*/ 7715 w 13144"/>
                  <a:gd name="connsiteY18" fmla="*/ 5048 h 11715"/>
                  <a:gd name="connsiteX19" fmla="*/ 6667 w 13144"/>
                  <a:gd name="connsiteY19" fmla="*/ 2096 h 11715"/>
                  <a:gd name="connsiteX20" fmla="*/ 5620 w 13144"/>
                  <a:gd name="connsiteY20" fmla="*/ 5048 h 11715"/>
                  <a:gd name="connsiteX21" fmla="*/ 2191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191" y="5048"/>
                    </a:moveTo>
                    <a:lnTo>
                      <a:pt x="4858" y="6953"/>
                    </a:lnTo>
                    <a:lnTo>
                      <a:pt x="3905" y="10001"/>
                    </a:lnTo>
                    <a:lnTo>
                      <a:pt x="6572" y="8192"/>
                    </a:lnTo>
                    <a:lnTo>
                      <a:pt x="9335" y="10001"/>
                    </a:lnTo>
                    <a:lnTo>
                      <a:pt x="8382" y="7049"/>
                    </a:lnTo>
                    <a:lnTo>
                      <a:pt x="11049" y="5144"/>
                    </a:lnTo>
                    <a:lnTo>
                      <a:pt x="7715" y="5048"/>
                    </a:lnTo>
                    <a:lnTo>
                      <a:pt x="6667" y="2096"/>
                    </a:lnTo>
                    <a:lnTo>
                      <a:pt x="5620" y="5048"/>
                    </a:lnTo>
                    <a:lnTo>
                      <a:pt x="2191" y="5048"/>
                    </a:lnTo>
                    <a:close/>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24" name="Freeform 23">
                <a:extLst>
                  <a:ext uri="{FF2B5EF4-FFF2-40B4-BE49-F238E27FC236}">
                    <a16:creationId xmlns:a16="http://schemas.microsoft.com/office/drawing/2014/main" id="{85F3E70E-97B3-7301-529D-1DA0A026E356}"/>
                  </a:ext>
                </a:extLst>
              </p:cNvPr>
              <p:cNvSpPr/>
              <p:nvPr/>
            </p:nvSpPr>
            <p:spPr>
              <a:xfrm>
                <a:off x="172782" y="3945922"/>
                <a:ext cx="10953" cy="9905"/>
              </a:xfrm>
              <a:custGeom>
                <a:avLst/>
                <a:gdLst>
                  <a:gd name="connsiteX0" fmla="*/ 3239 w 10953"/>
                  <a:gd name="connsiteY0" fmla="*/ 6096 h 9905"/>
                  <a:gd name="connsiteX1" fmla="*/ 2572 w 10953"/>
                  <a:gd name="connsiteY1" fmla="*/ 8382 h 9905"/>
                  <a:gd name="connsiteX2" fmla="*/ 2096 w 10953"/>
                  <a:gd name="connsiteY2" fmla="*/ 9906 h 9905"/>
                  <a:gd name="connsiteX3" fmla="*/ 3429 w 10953"/>
                  <a:gd name="connsiteY3" fmla="*/ 8954 h 9905"/>
                  <a:gd name="connsiteX4" fmla="*/ 5429 w 10953"/>
                  <a:gd name="connsiteY4" fmla="*/ 7620 h 9905"/>
                  <a:gd name="connsiteX5" fmla="*/ 7525 w 10953"/>
                  <a:gd name="connsiteY5" fmla="*/ 8954 h 9905"/>
                  <a:gd name="connsiteX6" fmla="*/ 8858 w 10953"/>
                  <a:gd name="connsiteY6" fmla="*/ 9906 h 9905"/>
                  <a:gd name="connsiteX7" fmla="*/ 8382 w 10953"/>
                  <a:gd name="connsiteY7" fmla="*/ 8382 h 9905"/>
                  <a:gd name="connsiteX8" fmla="*/ 7620 w 10953"/>
                  <a:gd name="connsiteY8" fmla="*/ 6096 h 9905"/>
                  <a:gd name="connsiteX9" fmla="*/ 9620 w 10953"/>
                  <a:gd name="connsiteY9" fmla="*/ 4763 h 9905"/>
                  <a:gd name="connsiteX10" fmla="*/ 10954 w 10953"/>
                  <a:gd name="connsiteY10" fmla="*/ 3715 h 9905"/>
                  <a:gd name="connsiteX11" fmla="*/ 9239 w 10953"/>
                  <a:gd name="connsiteY11" fmla="*/ 3715 h 9905"/>
                  <a:gd name="connsiteX12" fmla="*/ 6763 w 10953"/>
                  <a:gd name="connsiteY12" fmla="*/ 3715 h 9905"/>
                  <a:gd name="connsiteX13" fmla="*/ 6001 w 10953"/>
                  <a:gd name="connsiteY13" fmla="*/ 1429 h 9905"/>
                  <a:gd name="connsiteX14" fmla="*/ 5429 w 10953"/>
                  <a:gd name="connsiteY14" fmla="*/ 0 h 9905"/>
                  <a:gd name="connsiteX15" fmla="*/ 4953 w 10953"/>
                  <a:gd name="connsiteY15" fmla="*/ 1429 h 9905"/>
                  <a:gd name="connsiteX16" fmla="*/ 4096 w 10953"/>
                  <a:gd name="connsiteY16" fmla="*/ 3715 h 9905"/>
                  <a:gd name="connsiteX17" fmla="*/ 1619 w 10953"/>
                  <a:gd name="connsiteY17" fmla="*/ 3715 h 9905"/>
                  <a:gd name="connsiteX18" fmla="*/ 0 w 10953"/>
                  <a:gd name="connsiteY18" fmla="*/ 3715 h 9905"/>
                  <a:gd name="connsiteX19" fmla="*/ 1333 w 10953"/>
                  <a:gd name="connsiteY19" fmla="*/ 4763 h 9905"/>
                  <a:gd name="connsiteX20" fmla="*/ 3239 w 10953"/>
                  <a:gd name="connsiteY20" fmla="*/ 6096 h 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905">
                    <a:moveTo>
                      <a:pt x="3239" y="6096"/>
                    </a:moveTo>
                    <a:lnTo>
                      <a:pt x="2572" y="8382"/>
                    </a:lnTo>
                    <a:lnTo>
                      <a:pt x="2096" y="9906"/>
                    </a:lnTo>
                    <a:lnTo>
                      <a:pt x="3429" y="8954"/>
                    </a:lnTo>
                    <a:lnTo>
                      <a:pt x="5429" y="7620"/>
                    </a:lnTo>
                    <a:lnTo>
                      <a:pt x="7525" y="8954"/>
                    </a:lnTo>
                    <a:lnTo>
                      <a:pt x="8858" y="9906"/>
                    </a:lnTo>
                    <a:lnTo>
                      <a:pt x="8382" y="8382"/>
                    </a:lnTo>
                    <a:lnTo>
                      <a:pt x="7620" y="6096"/>
                    </a:lnTo>
                    <a:lnTo>
                      <a:pt x="9620" y="4763"/>
                    </a:lnTo>
                    <a:lnTo>
                      <a:pt x="10954" y="3715"/>
                    </a:lnTo>
                    <a:lnTo>
                      <a:pt x="9239" y="3715"/>
                    </a:lnTo>
                    <a:lnTo>
                      <a:pt x="6763" y="3715"/>
                    </a:lnTo>
                    <a:lnTo>
                      <a:pt x="6001" y="1429"/>
                    </a:lnTo>
                    <a:lnTo>
                      <a:pt x="5429" y="0"/>
                    </a:lnTo>
                    <a:lnTo>
                      <a:pt x="4953" y="1429"/>
                    </a:lnTo>
                    <a:lnTo>
                      <a:pt x="4096" y="3715"/>
                    </a:lnTo>
                    <a:lnTo>
                      <a:pt x="1619" y="3715"/>
                    </a:lnTo>
                    <a:lnTo>
                      <a:pt x="0" y="3715"/>
                    </a:lnTo>
                    <a:lnTo>
                      <a:pt x="1333" y="4763"/>
                    </a:lnTo>
                    <a:lnTo>
                      <a:pt x="3239" y="6096"/>
                    </a:lnTo>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25" name="Freeform 24">
                <a:extLst>
                  <a:ext uri="{FF2B5EF4-FFF2-40B4-BE49-F238E27FC236}">
                    <a16:creationId xmlns:a16="http://schemas.microsoft.com/office/drawing/2014/main" id="{343DAD46-D2AA-EB6A-EBCC-E9AEFCCDD077}"/>
                  </a:ext>
                </a:extLst>
              </p:cNvPr>
              <p:cNvSpPr/>
              <p:nvPr/>
            </p:nvSpPr>
            <p:spPr>
              <a:xfrm>
                <a:off x="171639" y="3944874"/>
                <a:ext cx="13239" cy="11810"/>
              </a:xfrm>
              <a:custGeom>
                <a:avLst/>
                <a:gdLst>
                  <a:gd name="connsiteX0" fmla="*/ 10573 w 13239"/>
                  <a:gd name="connsiteY0" fmla="*/ 11811 h 11810"/>
                  <a:gd name="connsiteX1" fmla="*/ 6572 w 13239"/>
                  <a:gd name="connsiteY1" fmla="*/ 9144 h 11810"/>
                  <a:gd name="connsiteX2" fmla="*/ 2572 w 13239"/>
                  <a:gd name="connsiteY2" fmla="*/ 11811 h 11810"/>
                  <a:gd name="connsiteX3" fmla="*/ 4000 w 13239"/>
                  <a:gd name="connsiteY3" fmla="*/ 7334 h 11810"/>
                  <a:gd name="connsiteX4" fmla="*/ 0 w 13239"/>
                  <a:gd name="connsiteY4" fmla="*/ 4477 h 11810"/>
                  <a:gd name="connsiteX5" fmla="*/ 4953 w 13239"/>
                  <a:gd name="connsiteY5" fmla="*/ 4381 h 11810"/>
                  <a:gd name="connsiteX6" fmla="*/ 6572 w 13239"/>
                  <a:gd name="connsiteY6" fmla="*/ 0 h 11810"/>
                  <a:gd name="connsiteX7" fmla="*/ 8192 w 13239"/>
                  <a:gd name="connsiteY7" fmla="*/ 4381 h 11810"/>
                  <a:gd name="connsiteX8" fmla="*/ 13240 w 13239"/>
                  <a:gd name="connsiteY8" fmla="*/ 4477 h 11810"/>
                  <a:gd name="connsiteX9" fmla="*/ 9239 w 13239"/>
                  <a:gd name="connsiteY9" fmla="*/ 7334 h 11810"/>
                  <a:gd name="connsiteX10" fmla="*/ 10573 w 13239"/>
                  <a:gd name="connsiteY10" fmla="*/ 11811 h 11810"/>
                  <a:gd name="connsiteX11" fmla="*/ 2191 w 13239"/>
                  <a:gd name="connsiteY11" fmla="*/ 5144 h 11810"/>
                  <a:gd name="connsiteX12" fmla="*/ 4858 w 13239"/>
                  <a:gd name="connsiteY12" fmla="*/ 7048 h 11810"/>
                  <a:gd name="connsiteX13" fmla="*/ 3905 w 13239"/>
                  <a:gd name="connsiteY13" fmla="*/ 10096 h 11810"/>
                  <a:gd name="connsiteX14" fmla="*/ 6572 w 13239"/>
                  <a:gd name="connsiteY14" fmla="*/ 8287 h 11810"/>
                  <a:gd name="connsiteX15" fmla="*/ 9239 w 13239"/>
                  <a:gd name="connsiteY15" fmla="*/ 10096 h 11810"/>
                  <a:gd name="connsiteX16" fmla="*/ 8287 w 13239"/>
                  <a:gd name="connsiteY16" fmla="*/ 7048 h 11810"/>
                  <a:gd name="connsiteX17" fmla="*/ 10954 w 13239"/>
                  <a:gd name="connsiteY17" fmla="*/ 5144 h 11810"/>
                  <a:gd name="connsiteX18" fmla="*/ 7715 w 13239"/>
                  <a:gd name="connsiteY18" fmla="*/ 5048 h 11810"/>
                  <a:gd name="connsiteX19" fmla="*/ 6667 w 13239"/>
                  <a:gd name="connsiteY19" fmla="*/ 2096 h 11810"/>
                  <a:gd name="connsiteX20" fmla="*/ 5620 w 13239"/>
                  <a:gd name="connsiteY20" fmla="*/ 5048 h 11810"/>
                  <a:gd name="connsiteX21" fmla="*/ 2191 w 13239"/>
                  <a:gd name="connsiteY21" fmla="*/ 5144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9" h="11810">
                    <a:moveTo>
                      <a:pt x="10573" y="11811"/>
                    </a:moveTo>
                    <a:lnTo>
                      <a:pt x="6572" y="9144"/>
                    </a:lnTo>
                    <a:lnTo>
                      <a:pt x="2572" y="11811"/>
                    </a:lnTo>
                    <a:lnTo>
                      <a:pt x="4000" y="7334"/>
                    </a:lnTo>
                    <a:lnTo>
                      <a:pt x="0" y="4477"/>
                    </a:lnTo>
                    <a:lnTo>
                      <a:pt x="4953" y="4381"/>
                    </a:lnTo>
                    <a:lnTo>
                      <a:pt x="6572" y="0"/>
                    </a:lnTo>
                    <a:lnTo>
                      <a:pt x="8192" y="4381"/>
                    </a:lnTo>
                    <a:lnTo>
                      <a:pt x="13240" y="4477"/>
                    </a:lnTo>
                    <a:lnTo>
                      <a:pt x="9239" y="7334"/>
                    </a:lnTo>
                    <a:lnTo>
                      <a:pt x="10573" y="11811"/>
                    </a:lnTo>
                    <a:close/>
                    <a:moveTo>
                      <a:pt x="2191" y="5144"/>
                    </a:moveTo>
                    <a:lnTo>
                      <a:pt x="4858" y="7048"/>
                    </a:lnTo>
                    <a:lnTo>
                      <a:pt x="3905" y="10096"/>
                    </a:lnTo>
                    <a:lnTo>
                      <a:pt x="6572" y="8287"/>
                    </a:lnTo>
                    <a:lnTo>
                      <a:pt x="9239" y="10096"/>
                    </a:lnTo>
                    <a:lnTo>
                      <a:pt x="8287" y="7048"/>
                    </a:lnTo>
                    <a:lnTo>
                      <a:pt x="10954" y="5144"/>
                    </a:lnTo>
                    <a:lnTo>
                      <a:pt x="7715" y="5048"/>
                    </a:lnTo>
                    <a:lnTo>
                      <a:pt x="6667" y="2096"/>
                    </a:lnTo>
                    <a:lnTo>
                      <a:pt x="5620" y="5048"/>
                    </a:lnTo>
                    <a:lnTo>
                      <a:pt x="2191" y="5144"/>
                    </a:lnTo>
                    <a:close/>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26" name="Freeform 25">
                <a:extLst>
                  <a:ext uri="{FF2B5EF4-FFF2-40B4-BE49-F238E27FC236}">
                    <a16:creationId xmlns:a16="http://schemas.microsoft.com/office/drawing/2014/main" id="{54C9EC0A-08B5-9D21-9F2F-5D0590A50E95}"/>
                  </a:ext>
                </a:extLst>
              </p:cNvPr>
              <p:cNvSpPr/>
              <p:nvPr/>
            </p:nvSpPr>
            <p:spPr>
              <a:xfrm>
                <a:off x="160114" y="3933254"/>
                <a:ext cx="10953" cy="9810"/>
              </a:xfrm>
              <a:custGeom>
                <a:avLst/>
                <a:gdLst>
                  <a:gd name="connsiteX0" fmla="*/ 6763 w 10953"/>
                  <a:gd name="connsiteY0" fmla="*/ 3620 h 9810"/>
                  <a:gd name="connsiteX1" fmla="*/ 6001 w 10953"/>
                  <a:gd name="connsiteY1" fmla="*/ 1429 h 9810"/>
                  <a:gd name="connsiteX2" fmla="*/ 5429 w 10953"/>
                  <a:gd name="connsiteY2" fmla="*/ 0 h 9810"/>
                  <a:gd name="connsiteX3" fmla="*/ 4191 w 10953"/>
                  <a:gd name="connsiteY3" fmla="*/ 3620 h 9810"/>
                  <a:gd name="connsiteX4" fmla="*/ 1619 w 10953"/>
                  <a:gd name="connsiteY4" fmla="*/ 3620 h 9810"/>
                  <a:gd name="connsiteX5" fmla="*/ 0 w 10953"/>
                  <a:gd name="connsiteY5" fmla="*/ 3715 h 9810"/>
                  <a:gd name="connsiteX6" fmla="*/ 1333 w 10953"/>
                  <a:gd name="connsiteY6" fmla="*/ 4667 h 9810"/>
                  <a:gd name="connsiteX7" fmla="*/ 3334 w 10953"/>
                  <a:gd name="connsiteY7" fmla="*/ 6096 h 9810"/>
                  <a:gd name="connsiteX8" fmla="*/ 2572 w 10953"/>
                  <a:gd name="connsiteY8" fmla="*/ 8287 h 9810"/>
                  <a:gd name="connsiteX9" fmla="*/ 2096 w 10953"/>
                  <a:gd name="connsiteY9" fmla="*/ 9811 h 9810"/>
                  <a:gd name="connsiteX10" fmla="*/ 3429 w 10953"/>
                  <a:gd name="connsiteY10" fmla="*/ 8954 h 9810"/>
                  <a:gd name="connsiteX11" fmla="*/ 5429 w 10953"/>
                  <a:gd name="connsiteY11" fmla="*/ 7620 h 9810"/>
                  <a:gd name="connsiteX12" fmla="*/ 7525 w 10953"/>
                  <a:gd name="connsiteY12" fmla="*/ 8954 h 9810"/>
                  <a:gd name="connsiteX13" fmla="*/ 8858 w 10953"/>
                  <a:gd name="connsiteY13" fmla="*/ 9811 h 9810"/>
                  <a:gd name="connsiteX14" fmla="*/ 8382 w 10953"/>
                  <a:gd name="connsiteY14" fmla="*/ 8287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620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429" y="0"/>
                    </a:lnTo>
                    <a:lnTo>
                      <a:pt x="4191" y="3620"/>
                    </a:lnTo>
                    <a:lnTo>
                      <a:pt x="1619" y="3620"/>
                    </a:lnTo>
                    <a:lnTo>
                      <a:pt x="0" y="3715"/>
                    </a:lnTo>
                    <a:lnTo>
                      <a:pt x="1333" y="4667"/>
                    </a:lnTo>
                    <a:lnTo>
                      <a:pt x="3334" y="6096"/>
                    </a:lnTo>
                    <a:lnTo>
                      <a:pt x="2572" y="8287"/>
                    </a:lnTo>
                    <a:lnTo>
                      <a:pt x="2096" y="9811"/>
                    </a:lnTo>
                    <a:lnTo>
                      <a:pt x="3429" y="8954"/>
                    </a:lnTo>
                    <a:lnTo>
                      <a:pt x="5429" y="7620"/>
                    </a:lnTo>
                    <a:lnTo>
                      <a:pt x="7525" y="8954"/>
                    </a:lnTo>
                    <a:lnTo>
                      <a:pt x="8858" y="9811"/>
                    </a:lnTo>
                    <a:lnTo>
                      <a:pt x="8382" y="8287"/>
                    </a:lnTo>
                    <a:lnTo>
                      <a:pt x="7620" y="6096"/>
                    </a:lnTo>
                    <a:lnTo>
                      <a:pt x="9620" y="4667"/>
                    </a:lnTo>
                    <a:lnTo>
                      <a:pt x="10954" y="3715"/>
                    </a:lnTo>
                    <a:lnTo>
                      <a:pt x="9334" y="3620"/>
                    </a:lnTo>
                    <a:lnTo>
                      <a:pt x="6763" y="3620"/>
                    </a:lnTo>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27" name="Freeform 26">
                <a:extLst>
                  <a:ext uri="{FF2B5EF4-FFF2-40B4-BE49-F238E27FC236}">
                    <a16:creationId xmlns:a16="http://schemas.microsoft.com/office/drawing/2014/main" id="{E6B966B0-DD1E-8CBD-D1B8-03A549B2BCBE}"/>
                  </a:ext>
                </a:extLst>
              </p:cNvPr>
              <p:cNvSpPr/>
              <p:nvPr/>
            </p:nvSpPr>
            <p:spPr>
              <a:xfrm>
                <a:off x="159066" y="3932206"/>
                <a:ext cx="13239" cy="11715"/>
              </a:xfrm>
              <a:custGeom>
                <a:avLst/>
                <a:gdLst>
                  <a:gd name="connsiteX0" fmla="*/ 10573 w 13239"/>
                  <a:gd name="connsiteY0" fmla="*/ 11716 h 11715"/>
                  <a:gd name="connsiteX1" fmla="*/ 6572 w 13239"/>
                  <a:gd name="connsiteY1" fmla="*/ 9049 h 11715"/>
                  <a:gd name="connsiteX2" fmla="*/ 2572 w 13239"/>
                  <a:gd name="connsiteY2" fmla="*/ 11716 h 11715"/>
                  <a:gd name="connsiteX3" fmla="*/ 4001 w 13239"/>
                  <a:gd name="connsiteY3" fmla="*/ 7239 h 11715"/>
                  <a:gd name="connsiteX4" fmla="*/ 0 w 13239"/>
                  <a:gd name="connsiteY4" fmla="*/ 4381 h 11715"/>
                  <a:gd name="connsiteX5" fmla="*/ 5048 w 13239"/>
                  <a:gd name="connsiteY5" fmla="*/ 4286 h 11715"/>
                  <a:gd name="connsiteX6" fmla="*/ 6668 w 13239"/>
                  <a:gd name="connsiteY6" fmla="*/ 0 h 11715"/>
                  <a:gd name="connsiteX7" fmla="*/ 8287 w 13239"/>
                  <a:gd name="connsiteY7" fmla="*/ 4286 h 11715"/>
                  <a:gd name="connsiteX8" fmla="*/ 13240 w 13239"/>
                  <a:gd name="connsiteY8" fmla="*/ 4381 h 11715"/>
                  <a:gd name="connsiteX9" fmla="*/ 9239 w 13239"/>
                  <a:gd name="connsiteY9" fmla="*/ 7239 h 11715"/>
                  <a:gd name="connsiteX10" fmla="*/ 10573 w 13239"/>
                  <a:gd name="connsiteY10" fmla="*/ 11716 h 11715"/>
                  <a:gd name="connsiteX11" fmla="*/ 2096 w 13239"/>
                  <a:gd name="connsiteY11" fmla="*/ 5048 h 11715"/>
                  <a:gd name="connsiteX12" fmla="*/ 4763 w 13239"/>
                  <a:gd name="connsiteY12" fmla="*/ 6953 h 11715"/>
                  <a:gd name="connsiteX13" fmla="*/ 3810 w 13239"/>
                  <a:gd name="connsiteY13" fmla="*/ 10001 h 11715"/>
                  <a:gd name="connsiteX14" fmla="*/ 6477 w 13239"/>
                  <a:gd name="connsiteY14" fmla="*/ 8191 h 11715"/>
                  <a:gd name="connsiteX15" fmla="*/ 9144 w 13239"/>
                  <a:gd name="connsiteY15" fmla="*/ 10001 h 11715"/>
                  <a:gd name="connsiteX16" fmla="*/ 8192 w 13239"/>
                  <a:gd name="connsiteY16" fmla="*/ 6953 h 11715"/>
                  <a:gd name="connsiteX17" fmla="*/ 10859 w 13239"/>
                  <a:gd name="connsiteY17" fmla="*/ 5048 h 11715"/>
                  <a:gd name="connsiteX18" fmla="*/ 7525 w 13239"/>
                  <a:gd name="connsiteY18" fmla="*/ 4953 h 11715"/>
                  <a:gd name="connsiteX19" fmla="*/ 6477 w 13239"/>
                  <a:gd name="connsiteY19" fmla="*/ 2000 h 11715"/>
                  <a:gd name="connsiteX20" fmla="*/ 5429 w 13239"/>
                  <a:gd name="connsiteY20" fmla="*/ 4953 h 11715"/>
                  <a:gd name="connsiteX21" fmla="*/ 2096 w 1323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9" h="11715">
                    <a:moveTo>
                      <a:pt x="10573" y="11716"/>
                    </a:moveTo>
                    <a:lnTo>
                      <a:pt x="6572" y="9049"/>
                    </a:lnTo>
                    <a:lnTo>
                      <a:pt x="2572" y="11716"/>
                    </a:lnTo>
                    <a:lnTo>
                      <a:pt x="4001" y="7239"/>
                    </a:lnTo>
                    <a:lnTo>
                      <a:pt x="0" y="4381"/>
                    </a:lnTo>
                    <a:lnTo>
                      <a:pt x="5048" y="4286"/>
                    </a:lnTo>
                    <a:lnTo>
                      <a:pt x="6668" y="0"/>
                    </a:lnTo>
                    <a:lnTo>
                      <a:pt x="8287" y="4286"/>
                    </a:lnTo>
                    <a:lnTo>
                      <a:pt x="13240" y="4381"/>
                    </a:lnTo>
                    <a:lnTo>
                      <a:pt x="9239" y="7239"/>
                    </a:lnTo>
                    <a:lnTo>
                      <a:pt x="10573" y="11716"/>
                    </a:lnTo>
                    <a:close/>
                    <a:moveTo>
                      <a:pt x="2096" y="5048"/>
                    </a:moveTo>
                    <a:lnTo>
                      <a:pt x="4763" y="6953"/>
                    </a:lnTo>
                    <a:lnTo>
                      <a:pt x="3810" y="10001"/>
                    </a:lnTo>
                    <a:lnTo>
                      <a:pt x="6477" y="8191"/>
                    </a:lnTo>
                    <a:lnTo>
                      <a:pt x="9144" y="10001"/>
                    </a:lnTo>
                    <a:lnTo>
                      <a:pt x="8192" y="6953"/>
                    </a:lnTo>
                    <a:lnTo>
                      <a:pt x="10859" y="5048"/>
                    </a:lnTo>
                    <a:lnTo>
                      <a:pt x="7525" y="4953"/>
                    </a:lnTo>
                    <a:lnTo>
                      <a:pt x="6477" y="2000"/>
                    </a:lnTo>
                    <a:lnTo>
                      <a:pt x="5429" y="4953"/>
                    </a:lnTo>
                    <a:lnTo>
                      <a:pt x="2096" y="5048"/>
                    </a:lnTo>
                    <a:close/>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29" name="Freeform 28">
                <a:extLst>
                  <a:ext uri="{FF2B5EF4-FFF2-40B4-BE49-F238E27FC236}">
                    <a16:creationId xmlns:a16="http://schemas.microsoft.com/office/drawing/2014/main" id="{DECBE36A-F3BF-3367-6F7C-63B9BB7FB50F}"/>
                  </a:ext>
                </a:extLst>
              </p:cNvPr>
              <p:cNvSpPr/>
              <p:nvPr/>
            </p:nvSpPr>
            <p:spPr>
              <a:xfrm>
                <a:off x="142397" y="3928587"/>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31" name="Freeform 30">
                <a:extLst>
                  <a:ext uri="{FF2B5EF4-FFF2-40B4-BE49-F238E27FC236}">
                    <a16:creationId xmlns:a16="http://schemas.microsoft.com/office/drawing/2014/main" id="{CE4C5F55-7630-A35E-D1ED-A6E77D3E0016}"/>
                  </a:ext>
                </a:extLst>
              </p:cNvPr>
              <p:cNvSpPr/>
              <p:nvPr/>
            </p:nvSpPr>
            <p:spPr>
              <a:xfrm>
                <a:off x="141255" y="3927539"/>
                <a:ext cx="13144" cy="11715"/>
              </a:xfrm>
              <a:custGeom>
                <a:avLst/>
                <a:gdLst>
                  <a:gd name="connsiteX0" fmla="*/ 2572 w 13144"/>
                  <a:gd name="connsiteY0" fmla="*/ 11716 h 11715"/>
                  <a:gd name="connsiteX1" fmla="*/ 4000 w 13144"/>
                  <a:gd name="connsiteY1" fmla="*/ 7239 h 11715"/>
                  <a:gd name="connsiteX2" fmla="*/ 0 w 13144"/>
                  <a:gd name="connsiteY2" fmla="*/ 4382 h 11715"/>
                  <a:gd name="connsiteX3" fmla="*/ 5048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668 w 13144"/>
                  <a:gd name="connsiteY11" fmla="*/ 8192 h 11715"/>
                  <a:gd name="connsiteX12" fmla="*/ 9430 w 13144"/>
                  <a:gd name="connsiteY12" fmla="*/ 10001 h 11715"/>
                  <a:gd name="connsiteX13" fmla="*/ 8477 w 13144"/>
                  <a:gd name="connsiteY13" fmla="*/ 6953 h 11715"/>
                  <a:gd name="connsiteX14" fmla="*/ 11144 w 13144"/>
                  <a:gd name="connsiteY14" fmla="*/ 5048 h 11715"/>
                  <a:gd name="connsiteX15" fmla="*/ 7810 w 13144"/>
                  <a:gd name="connsiteY15" fmla="*/ 4953 h 11715"/>
                  <a:gd name="connsiteX16" fmla="*/ 6763 w 13144"/>
                  <a:gd name="connsiteY16" fmla="*/ 2000 h 11715"/>
                  <a:gd name="connsiteX17" fmla="*/ 5715 w 13144"/>
                  <a:gd name="connsiteY17" fmla="*/ 4953 h 11715"/>
                  <a:gd name="connsiteX18" fmla="*/ 2381 w 13144"/>
                  <a:gd name="connsiteY18" fmla="*/ 5048 h 11715"/>
                  <a:gd name="connsiteX19" fmla="*/ 5048 w 13144"/>
                  <a:gd name="connsiteY19" fmla="*/ 6953 h 11715"/>
                  <a:gd name="connsiteX20" fmla="*/ 4096 w 13144"/>
                  <a:gd name="connsiteY20" fmla="*/ 10001 h 11715"/>
                  <a:gd name="connsiteX21" fmla="*/ 6668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0" y="7239"/>
                    </a:lnTo>
                    <a:lnTo>
                      <a:pt x="0" y="4382"/>
                    </a:lnTo>
                    <a:lnTo>
                      <a:pt x="5048" y="4286"/>
                    </a:lnTo>
                    <a:lnTo>
                      <a:pt x="6572" y="0"/>
                    </a:lnTo>
                    <a:lnTo>
                      <a:pt x="8192" y="4286"/>
                    </a:lnTo>
                    <a:lnTo>
                      <a:pt x="13145" y="4382"/>
                    </a:lnTo>
                    <a:lnTo>
                      <a:pt x="9144" y="7239"/>
                    </a:lnTo>
                    <a:lnTo>
                      <a:pt x="10573" y="11716"/>
                    </a:lnTo>
                    <a:lnTo>
                      <a:pt x="6572" y="9049"/>
                    </a:lnTo>
                    <a:lnTo>
                      <a:pt x="2572" y="11716"/>
                    </a:lnTo>
                    <a:close/>
                    <a:moveTo>
                      <a:pt x="6668" y="8192"/>
                    </a:moveTo>
                    <a:lnTo>
                      <a:pt x="9430" y="10001"/>
                    </a:lnTo>
                    <a:lnTo>
                      <a:pt x="8477" y="6953"/>
                    </a:lnTo>
                    <a:lnTo>
                      <a:pt x="11144" y="5048"/>
                    </a:lnTo>
                    <a:lnTo>
                      <a:pt x="7810" y="4953"/>
                    </a:lnTo>
                    <a:lnTo>
                      <a:pt x="6763" y="2000"/>
                    </a:lnTo>
                    <a:lnTo>
                      <a:pt x="5715" y="4953"/>
                    </a:lnTo>
                    <a:lnTo>
                      <a:pt x="2381" y="5048"/>
                    </a:lnTo>
                    <a:lnTo>
                      <a:pt x="5048" y="6953"/>
                    </a:lnTo>
                    <a:lnTo>
                      <a:pt x="4096" y="10001"/>
                    </a:lnTo>
                    <a:lnTo>
                      <a:pt x="6668" y="8192"/>
                    </a:lnTo>
                    <a:close/>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32" name="Freeform 31">
                <a:extLst>
                  <a:ext uri="{FF2B5EF4-FFF2-40B4-BE49-F238E27FC236}">
                    <a16:creationId xmlns:a16="http://schemas.microsoft.com/office/drawing/2014/main" id="{206FF288-94D1-2A14-3903-03D26289941B}"/>
                  </a:ext>
                </a:extLst>
              </p:cNvPr>
              <p:cNvSpPr/>
              <p:nvPr/>
            </p:nvSpPr>
            <p:spPr>
              <a:xfrm>
                <a:off x="124871" y="3933254"/>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620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620"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33" name="Freeform 32">
                <a:extLst>
                  <a:ext uri="{FF2B5EF4-FFF2-40B4-BE49-F238E27FC236}">
                    <a16:creationId xmlns:a16="http://schemas.microsoft.com/office/drawing/2014/main" id="{126232B6-EA63-D629-BD74-48E6CDD50EF1}"/>
                  </a:ext>
                </a:extLst>
              </p:cNvPr>
              <p:cNvSpPr/>
              <p:nvPr/>
            </p:nvSpPr>
            <p:spPr>
              <a:xfrm>
                <a:off x="123728" y="3932111"/>
                <a:ext cx="13335" cy="11810"/>
              </a:xfrm>
              <a:custGeom>
                <a:avLst/>
                <a:gdLst>
                  <a:gd name="connsiteX0" fmla="*/ 2572 w 13335"/>
                  <a:gd name="connsiteY0" fmla="*/ 11811 h 11810"/>
                  <a:gd name="connsiteX1" fmla="*/ 4001 w 13335"/>
                  <a:gd name="connsiteY1" fmla="*/ 7334 h 11810"/>
                  <a:gd name="connsiteX2" fmla="*/ 0 w 13335"/>
                  <a:gd name="connsiteY2" fmla="*/ 4477 h 11810"/>
                  <a:gd name="connsiteX3" fmla="*/ 5048 w 13335"/>
                  <a:gd name="connsiteY3" fmla="*/ 4381 h 11810"/>
                  <a:gd name="connsiteX4" fmla="*/ 6668 w 13335"/>
                  <a:gd name="connsiteY4" fmla="*/ 0 h 11810"/>
                  <a:gd name="connsiteX5" fmla="*/ 8287 w 13335"/>
                  <a:gd name="connsiteY5" fmla="*/ 4381 h 11810"/>
                  <a:gd name="connsiteX6" fmla="*/ 13335 w 13335"/>
                  <a:gd name="connsiteY6" fmla="*/ 4477 h 11810"/>
                  <a:gd name="connsiteX7" fmla="*/ 9334 w 13335"/>
                  <a:gd name="connsiteY7" fmla="*/ 7334 h 11810"/>
                  <a:gd name="connsiteX8" fmla="*/ 10763 w 13335"/>
                  <a:gd name="connsiteY8" fmla="*/ 11811 h 11810"/>
                  <a:gd name="connsiteX9" fmla="*/ 6763 w 13335"/>
                  <a:gd name="connsiteY9" fmla="*/ 9144 h 11810"/>
                  <a:gd name="connsiteX10" fmla="*/ 2572 w 13335"/>
                  <a:gd name="connsiteY10" fmla="*/ 11811 h 11810"/>
                  <a:gd name="connsiteX11" fmla="*/ 6668 w 13335"/>
                  <a:gd name="connsiteY11" fmla="*/ 8287 h 11810"/>
                  <a:gd name="connsiteX12" fmla="*/ 9334 w 13335"/>
                  <a:gd name="connsiteY12" fmla="*/ 10096 h 11810"/>
                  <a:gd name="connsiteX13" fmla="*/ 8382 w 13335"/>
                  <a:gd name="connsiteY13" fmla="*/ 7048 h 11810"/>
                  <a:gd name="connsiteX14" fmla="*/ 11049 w 13335"/>
                  <a:gd name="connsiteY14" fmla="*/ 5144 h 11810"/>
                  <a:gd name="connsiteX15" fmla="*/ 7715 w 13335"/>
                  <a:gd name="connsiteY15" fmla="*/ 5048 h 11810"/>
                  <a:gd name="connsiteX16" fmla="*/ 6668 w 13335"/>
                  <a:gd name="connsiteY16" fmla="*/ 2096 h 11810"/>
                  <a:gd name="connsiteX17" fmla="*/ 5620 w 13335"/>
                  <a:gd name="connsiteY17" fmla="*/ 5048 h 11810"/>
                  <a:gd name="connsiteX18" fmla="*/ 2286 w 13335"/>
                  <a:gd name="connsiteY18" fmla="*/ 5144 h 11810"/>
                  <a:gd name="connsiteX19" fmla="*/ 4953 w 13335"/>
                  <a:gd name="connsiteY19" fmla="*/ 7048 h 11810"/>
                  <a:gd name="connsiteX20" fmla="*/ 4001 w 13335"/>
                  <a:gd name="connsiteY20" fmla="*/ 10096 h 11810"/>
                  <a:gd name="connsiteX21" fmla="*/ 6668 w 13335"/>
                  <a:gd name="connsiteY21" fmla="*/ 8287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810">
                    <a:moveTo>
                      <a:pt x="2572" y="11811"/>
                    </a:moveTo>
                    <a:lnTo>
                      <a:pt x="4001" y="7334"/>
                    </a:lnTo>
                    <a:lnTo>
                      <a:pt x="0" y="4477"/>
                    </a:lnTo>
                    <a:lnTo>
                      <a:pt x="5048" y="4381"/>
                    </a:lnTo>
                    <a:lnTo>
                      <a:pt x="6668" y="0"/>
                    </a:lnTo>
                    <a:lnTo>
                      <a:pt x="8287" y="4381"/>
                    </a:lnTo>
                    <a:lnTo>
                      <a:pt x="13335" y="4477"/>
                    </a:lnTo>
                    <a:lnTo>
                      <a:pt x="9334" y="7334"/>
                    </a:lnTo>
                    <a:lnTo>
                      <a:pt x="10763" y="11811"/>
                    </a:lnTo>
                    <a:lnTo>
                      <a:pt x="6763" y="9144"/>
                    </a:lnTo>
                    <a:lnTo>
                      <a:pt x="2572" y="11811"/>
                    </a:lnTo>
                    <a:close/>
                    <a:moveTo>
                      <a:pt x="6668" y="8287"/>
                    </a:moveTo>
                    <a:lnTo>
                      <a:pt x="9334" y="10096"/>
                    </a:lnTo>
                    <a:lnTo>
                      <a:pt x="8382" y="7048"/>
                    </a:lnTo>
                    <a:lnTo>
                      <a:pt x="11049" y="5144"/>
                    </a:lnTo>
                    <a:lnTo>
                      <a:pt x="7715" y="5048"/>
                    </a:lnTo>
                    <a:lnTo>
                      <a:pt x="6668" y="2096"/>
                    </a:lnTo>
                    <a:lnTo>
                      <a:pt x="5620" y="5048"/>
                    </a:lnTo>
                    <a:lnTo>
                      <a:pt x="2286" y="5144"/>
                    </a:lnTo>
                    <a:lnTo>
                      <a:pt x="4953" y="7048"/>
                    </a:lnTo>
                    <a:lnTo>
                      <a:pt x="4001" y="10096"/>
                    </a:lnTo>
                    <a:lnTo>
                      <a:pt x="6668" y="8287"/>
                    </a:lnTo>
                    <a:close/>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37" name="Freeform 36">
                <a:extLst>
                  <a:ext uri="{FF2B5EF4-FFF2-40B4-BE49-F238E27FC236}">
                    <a16:creationId xmlns:a16="http://schemas.microsoft.com/office/drawing/2014/main" id="{2A45A5BA-C5E3-C222-9E3B-BC473C38F7F1}"/>
                  </a:ext>
                </a:extLst>
              </p:cNvPr>
              <p:cNvSpPr/>
              <p:nvPr/>
            </p:nvSpPr>
            <p:spPr>
              <a:xfrm>
                <a:off x="112108" y="3945827"/>
                <a:ext cx="10953" cy="9810"/>
              </a:xfrm>
              <a:custGeom>
                <a:avLst/>
                <a:gdLst>
                  <a:gd name="connsiteX0" fmla="*/ 6763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715 h 9810"/>
                  <a:gd name="connsiteX6" fmla="*/ 0 w 10953"/>
                  <a:gd name="connsiteY6" fmla="*/ 3715 h 9810"/>
                  <a:gd name="connsiteX7" fmla="*/ 1334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715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525" y="0"/>
                    </a:lnTo>
                    <a:lnTo>
                      <a:pt x="4953" y="1429"/>
                    </a:lnTo>
                    <a:lnTo>
                      <a:pt x="4191" y="3620"/>
                    </a:lnTo>
                    <a:lnTo>
                      <a:pt x="1715" y="3715"/>
                    </a:lnTo>
                    <a:lnTo>
                      <a:pt x="0" y="3715"/>
                    </a:lnTo>
                    <a:lnTo>
                      <a:pt x="1334" y="4667"/>
                    </a:lnTo>
                    <a:lnTo>
                      <a:pt x="3334" y="6096"/>
                    </a:lnTo>
                    <a:lnTo>
                      <a:pt x="2572" y="8287"/>
                    </a:lnTo>
                    <a:lnTo>
                      <a:pt x="2096" y="9811"/>
                    </a:lnTo>
                    <a:lnTo>
                      <a:pt x="3429" y="8954"/>
                    </a:lnTo>
                    <a:lnTo>
                      <a:pt x="5525" y="7620"/>
                    </a:lnTo>
                    <a:lnTo>
                      <a:pt x="7525" y="8954"/>
                    </a:lnTo>
                    <a:lnTo>
                      <a:pt x="8858" y="9811"/>
                    </a:lnTo>
                    <a:lnTo>
                      <a:pt x="7620" y="6096"/>
                    </a:lnTo>
                    <a:lnTo>
                      <a:pt x="9620" y="4667"/>
                    </a:lnTo>
                    <a:lnTo>
                      <a:pt x="10954" y="3715"/>
                    </a:lnTo>
                    <a:lnTo>
                      <a:pt x="9334" y="3715"/>
                    </a:lnTo>
                    <a:lnTo>
                      <a:pt x="6763" y="3620"/>
                    </a:lnTo>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43" name="Freeform 42">
                <a:extLst>
                  <a:ext uri="{FF2B5EF4-FFF2-40B4-BE49-F238E27FC236}">
                    <a16:creationId xmlns:a16="http://schemas.microsoft.com/office/drawing/2014/main" id="{D78EFEFF-6BE5-6AD0-D4F7-5AFE350F9D5B}"/>
                  </a:ext>
                </a:extLst>
              </p:cNvPr>
              <p:cNvSpPr/>
              <p:nvPr/>
            </p:nvSpPr>
            <p:spPr>
              <a:xfrm>
                <a:off x="111060" y="3944779"/>
                <a:ext cx="13049" cy="11715"/>
              </a:xfrm>
              <a:custGeom>
                <a:avLst/>
                <a:gdLst>
                  <a:gd name="connsiteX0" fmla="*/ 2572 w 13049"/>
                  <a:gd name="connsiteY0" fmla="*/ 11716 h 11715"/>
                  <a:gd name="connsiteX1" fmla="*/ 4000 w 13049"/>
                  <a:gd name="connsiteY1" fmla="*/ 7239 h 11715"/>
                  <a:gd name="connsiteX2" fmla="*/ 0 w 13049"/>
                  <a:gd name="connsiteY2" fmla="*/ 4382 h 11715"/>
                  <a:gd name="connsiteX3" fmla="*/ 4953 w 13049"/>
                  <a:gd name="connsiteY3" fmla="*/ 4286 h 11715"/>
                  <a:gd name="connsiteX4" fmla="*/ 6572 w 13049"/>
                  <a:gd name="connsiteY4" fmla="*/ 0 h 11715"/>
                  <a:gd name="connsiteX5" fmla="*/ 8096 w 13049"/>
                  <a:gd name="connsiteY5" fmla="*/ 4286 h 11715"/>
                  <a:gd name="connsiteX6" fmla="*/ 13049 w 13049"/>
                  <a:gd name="connsiteY6" fmla="*/ 4382 h 11715"/>
                  <a:gd name="connsiteX7" fmla="*/ 9049 w 13049"/>
                  <a:gd name="connsiteY7" fmla="*/ 7239 h 11715"/>
                  <a:gd name="connsiteX8" fmla="*/ 10477 w 13049"/>
                  <a:gd name="connsiteY8" fmla="*/ 11716 h 11715"/>
                  <a:gd name="connsiteX9" fmla="*/ 6477 w 13049"/>
                  <a:gd name="connsiteY9" fmla="*/ 9049 h 11715"/>
                  <a:gd name="connsiteX10" fmla="*/ 2572 w 13049"/>
                  <a:gd name="connsiteY10" fmla="*/ 11716 h 11715"/>
                  <a:gd name="connsiteX11" fmla="*/ 6572 w 13049"/>
                  <a:gd name="connsiteY11" fmla="*/ 8192 h 11715"/>
                  <a:gd name="connsiteX12" fmla="*/ 9239 w 13049"/>
                  <a:gd name="connsiteY12" fmla="*/ 10001 h 11715"/>
                  <a:gd name="connsiteX13" fmla="*/ 8287 w 13049"/>
                  <a:gd name="connsiteY13" fmla="*/ 6953 h 11715"/>
                  <a:gd name="connsiteX14" fmla="*/ 10954 w 13049"/>
                  <a:gd name="connsiteY14" fmla="*/ 5048 h 11715"/>
                  <a:gd name="connsiteX15" fmla="*/ 7620 w 13049"/>
                  <a:gd name="connsiteY15" fmla="*/ 4953 h 11715"/>
                  <a:gd name="connsiteX16" fmla="*/ 6572 w 13049"/>
                  <a:gd name="connsiteY16" fmla="*/ 2000 h 11715"/>
                  <a:gd name="connsiteX17" fmla="*/ 5524 w 13049"/>
                  <a:gd name="connsiteY17" fmla="*/ 4953 h 11715"/>
                  <a:gd name="connsiteX18" fmla="*/ 2191 w 13049"/>
                  <a:gd name="connsiteY18" fmla="*/ 5048 h 11715"/>
                  <a:gd name="connsiteX19" fmla="*/ 4858 w 13049"/>
                  <a:gd name="connsiteY19" fmla="*/ 6953 h 11715"/>
                  <a:gd name="connsiteX20" fmla="*/ 3905 w 13049"/>
                  <a:gd name="connsiteY20" fmla="*/ 10001 h 11715"/>
                  <a:gd name="connsiteX21" fmla="*/ 6572 w 13049"/>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2572" y="11716"/>
                    </a:moveTo>
                    <a:lnTo>
                      <a:pt x="4000" y="7239"/>
                    </a:lnTo>
                    <a:lnTo>
                      <a:pt x="0" y="4382"/>
                    </a:lnTo>
                    <a:lnTo>
                      <a:pt x="4953" y="4286"/>
                    </a:lnTo>
                    <a:lnTo>
                      <a:pt x="6572" y="0"/>
                    </a:lnTo>
                    <a:lnTo>
                      <a:pt x="8096" y="4286"/>
                    </a:lnTo>
                    <a:lnTo>
                      <a:pt x="13049" y="4382"/>
                    </a:lnTo>
                    <a:lnTo>
                      <a:pt x="9049" y="7239"/>
                    </a:lnTo>
                    <a:lnTo>
                      <a:pt x="10477" y="11716"/>
                    </a:lnTo>
                    <a:lnTo>
                      <a:pt x="6477"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44" name="Freeform 43">
                <a:extLst>
                  <a:ext uri="{FF2B5EF4-FFF2-40B4-BE49-F238E27FC236}">
                    <a16:creationId xmlns:a16="http://schemas.microsoft.com/office/drawing/2014/main" id="{C3829D5E-7AD8-0AEC-163F-A9173DC151D1}"/>
                  </a:ext>
                </a:extLst>
              </p:cNvPr>
              <p:cNvSpPr/>
              <p:nvPr/>
            </p:nvSpPr>
            <p:spPr>
              <a:xfrm>
                <a:off x="107345" y="3963448"/>
                <a:ext cx="10953" cy="9810"/>
              </a:xfrm>
              <a:custGeom>
                <a:avLst/>
                <a:gdLst>
                  <a:gd name="connsiteX0" fmla="*/ 7525 w 10953"/>
                  <a:gd name="connsiteY0" fmla="*/ 8954 h 9810"/>
                  <a:gd name="connsiteX1" fmla="*/ 8858 w 10953"/>
                  <a:gd name="connsiteY1" fmla="*/ 9811 h 9810"/>
                  <a:gd name="connsiteX2" fmla="*/ 8382 w 10953"/>
                  <a:gd name="connsiteY2" fmla="*/ 8287 h 9810"/>
                  <a:gd name="connsiteX3" fmla="*/ 7620 w 10953"/>
                  <a:gd name="connsiteY3" fmla="*/ 6096 h 9810"/>
                  <a:gd name="connsiteX4" fmla="*/ 9620 w 10953"/>
                  <a:gd name="connsiteY4" fmla="*/ 4667 h 9810"/>
                  <a:gd name="connsiteX5" fmla="*/ 10954 w 10953"/>
                  <a:gd name="connsiteY5" fmla="*/ 3715 h 9810"/>
                  <a:gd name="connsiteX6" fmla="*/ 9334 w 10953"/>
                  <a:gd name="connsiteY6" fmla="*/ 3620 h 9810"/>
                  <a:gd name="connsiteX7" fmla="*/ 6763 w 10953"/>
                  <a:gd name="connsiteY7" fmla="*/ 3620 h 9810"/>
                  <a:gd name="connsiteX8" fmla="*/ 6001 w 10953"/>
                  <a:gd name="connsiteY8" fmla="*/ 1333 h 9810"/>
                  <a:gd name="connsiteX9" fmla="*/ 5429 w 10953"/>
                  <a:gd name="connsiteY9" fmla="*/ 0 h 9810"/>
                  <a:gd name="connsiteX10" fmla="*/ 4953 w 10953"/>
                  <a:gd name="connsiteY10" fmla="*/ 1333 h 9810"/>
                  <a:gd name="connsiteX11" fmla="*/ 4096 w 10953"/>
                  <a:gd name="connsiteY11" fmla="*/ 3620 h 9810"/>
                  <a:gd name="connsiteX12" fmla="*/ 1619 w 10953"/>
                  <a:gd name="connsiteY12" fmla="*/ 3620 h 9810"/>
                  <a:gd name="connsiteX13" fmla="*/ 0 w 10953"/>
                  <a:gd name="connsiteY13" fmla="*/ 3715 h 9810"/>
                  <a:gd name="connsiteX14" fmla="*/ 1334 w 10953"/>
                  <a:gd name="connsiteY14" fmla="*/ 4667 h 9810"/>
                  <a:gd name="connsiteX15" fmla="*/ 3334 w 10953"/>
                  <a:gd name="connsiteY15" fmla="*/ 6096 h 9810"/>
                  <a:gd name="connsiteX16" fmla="*/ 2572 w 10953"/>
                  <a:gd name="connsiteY16" fmla="*/ 8287 h 9810"/>
                  <a:gd name="connsiteX17" fmla="*/ 2096 w 10953"/>
                  <a:gd name="connsiteY17" fmla="*/ 9811 h 9810"/>
                  <a:gd name="connsiteX18" fmla="*/ 3429 w 10953"/>
                  <a:gd name="connsiteY18" fmla="*/ 8954 h 9810"/>
                  <a:gd name="connsiteX19" fmla="*/ 5429 w 10953"/>
                  <a:gd name="connsiteY19" fmla="*/ 7525 h 9810"/>
                  <a:gd name="connsiteX20" fmla="*/ 7525 w 10953"/>
                  <a:gd name="connsiteY20" fmla="*/ 8954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7525" y="8954"/>
                    </a:moveTo>
                    <a:lnTo>
                      <a:pt x="8858" y="9811"/>
                    </a:lnTo>
                    <a:lnTo>
                      <a:pt x="8382" y="8287"/>
                    </a:lnTo>
                    <a:lnTo>
                      <a:pt x="7620" y="6096"/>
                    </a:lnTo>
                    <a:lnTo>
                      <a:pt x="9620" y="4667"/>
                    </a:lnTo>
                    <a:lnTo>
                      <a:pt x="10954" y="3715"/>
                    </a:lnTo>
                    <a:lnTo>
                      <a:pt x="9334" y="3620"/>
                    </a:lnTo>
                    <a:lnTo>
                      <a:pt x="6763" y="3620"/>
                    </a:lnTo>
                    <a:lnTo>
                      <a:pt x="6001" y="1333"/>
                    </a:lnTo>
                    <a:lnTo>
                      <a:pt x="5429" y="0"/>
                    </a:lnTo>
                    <a:lnTo>
                      <a:pt x="4953" y="1333"/>
                    </a:lnTo>
                    <a:lnTo>
                      <a:pt x="4096" y="3620"/>
                    </a:lnTo>
                    <a:lnTo>
                      <a:pt x="1619" y="3620"/>
                    </a:lnTo>
                    <a:lnTo>
                      <a:pt x="0" y="3715"/>
                    </a:lnTo>
                    <a:lnTo>
                      <a:pt x="1334" y="4667"/>
                    </a:lnTo>
                    <a:lnTo>
                      <a:pt x="3334" y="6096"/>
                    </a:lnTo>
                    <a:lnTo>
                      <a:pt x="2572" y="8287"/>
                    </a:lnTo>
                    <a:lnTo>
                      <a:pt x="2096" y="9811"/>
                    </a:lnTo>
                    <a:lnTo>
                      <a:pt x="3429" y="8954"/>
                    </a:lnTo>
                    <a:lnTo>
                      <a:pt x="5429" y="7525"/>
                    </a:lnTo>
                    <a:lnTo>
                      <a:pt x="7525" y="8954"/>
                    </a:lnTo>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45" name="Freeform 44">
                <a:extLst>
                  <a:ext uri="{FF2B5EF4-FFF2-40B4-BE49-F238E27FC236}">
                    <a16:creationId xmlns:a16="http://schemas.microsoft.com/office/drawing/2014/main" id="{772E673C-480B-DE1B-D300-44205B66890B}"/>
                  </a:ext>
                </a:extLst>
              </p:cNvPr>
              <p:cNvSpPr/>
              <p:nvPr/>
            </p:nvSpPr>
            <p:spPr>
              <a:xfrm>
                <a:off x="106202" y="3962400"/>
                <a:ext cx="13144" cy="11715"/>
              </a:xfrm>
              <a:custGeom>
                <a:avLst/>
                <a:gdLst>
                  <a:gd name="connsiteX0" fmla="*/ 2572 w 13144"/>
                  <a:gd name="connsiteY0" fmla="*/ 11716 h 11715"/>
                  <a:gd name="connsiteX1" fmla="*/ 4001 w 13144"/>
                  <a:gd name="connsiteY1" fmla="*/ 7239 h 11715"/>
                  <a:gd name="connsiteX2" fmla="*/ 0 w 13144"/>
                  <a:gd name="connsiteY2" fmla="*/ 4382 h 11715"/>
                  <a:gd name="connsiteX3" fmla="*/ 4953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572 w 13144"/>
                  <a:gd name="connsiteY11" fmla="*/ 8192 h 11715"/>
                  <a:gd name="connsiteX12" fmla="*/ 9239 w 13144"/>
                  <a:gd name="connsiteY12" fmla="*/ 10001 h 11715"/>
                  <a:gd name="connsiteX13" fmla="*/ 8287 w 13144"/>
                  <a:gd name="connsiteY13" fmla="*/ 6953 h 11715"/>
                  <a:gd name="connsiteX14" fmla="*/ 10954 w 13144"/>
                  <a:gd name="connsiteY14" fmla="*/ 5048 h 11715"/>
                  <a:gd name="connsiteX15" fmla="*/ 7620 w 13144"/>
                  <a:gd name="connsiteY15" fmla="*/ 4953 h 11715"/>
                  <a:gd name="connsiteX16" fmla="*/ 6572 w 13144"/>
                  <a:gd name="connsiteY16" fmla="*/ 2000 h 11715"/>
                  <a:gd name="connsiteX17" fmla="*/ 5525 w 13144"/>
                  <a:gd name="connsiteY17" fmla="*/ 4953 h 11715"/>
                  <a:gd name="connsiteX18" fmla="*/ 2191 w 13144"/>
                  <a:gd name="connsiteY18" fmla="*/ 5048 h 11715"/>
                  <a:gd name="connsiteX19" fmla="*/ 4858 w 13144"/>
                  <a:gd name="connsiteY19" fmla="*/ 6953 h 11715"/>
                  <a:gd name="connsiteX20" fmla="*/ 3905 w 13144"/>
                  <a:gd name="connsiteY20" fmla="*/ 10001 h 11715"/>
                  <a:gd name="connsiteX21" fmla="*/ 6572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1" y="7239"/>
                    </a:lnTo>
                    <a:lnTo>
                      <a:pt x="0" y="4382"/>
                    </a:lnTo>
                    <a:lnTo>
                      <a:pt x="4953" y="4286"/>
                    </a:lnTo>
                    <a:lnTo>
                      <a:pt x="6572" y="0"/>
                    </a:lnTo>
                    <a:lnTo>
                      <a:pt x="8192" y="4286"/>
                    </a:lnTo>
                    <a:lnTo>
                      <a:pt x="13145" y="4382"/>
                    </a:lnTo>
                    <a:lnTo>
                      <a:pt x="9144" y="7239"/>
                    </a:lnTo>
                    <a:lnTo>
                      <a:pt x="10573" y="11716"/>
                    </a:lnTo>
                    <a:lnTo>
                      <a:pt x="6572" y="9049"/>
                    </a:lnTo>
                    <a:lnTo>
                      <a:pt x="2572" y="11716"/>
                    </a:lnTo>
                    <a:close/>
                    <a:moveTo>
                      <a:pt x="6572" y="8192"/>
                    </a:moveTo>
                    <a:lnTo>
                      <a:pt x="9239" y="10001"/>
                    </a:lnTo>
                    <a:lnTo>
                      <a:pt x="8287" y="6953"/>
                    </a:lnTo>
                    <a:lnTo>
                      <a:pt x="10954" y="5048"/>
                    </a:lnTo>
                    <a:lnTo>
                      <a:pt x="7620" y="4953"/>
                    </a:lnTo>
                    <a:lnTo>
                      <a:pt x="6572" y="2000"/>
                    </a:lnTo>
                    <a:lnTo>
                      <a:pt x="5525"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46" name="Freeform 45">
                <a:extLst>
                  <a:ext uri="{FF2B5EF4-FFF2-40B4-BE49-F238E27FC236}">
                    <a16:creationId xmlns:a16="http://schemas.microsoft.com/office/drawing/2014/main" id="{1DF9A1A7-6618-30F7-ABF9-D9B078F84FE0}"/>
                  </a:ext>
                </a:extLst>
              </p:cNvPr>
              <p:cNvSpPr/>
              <p:nvPr/>
            </p:nvSpPr>
            <p:spPr>
              <a:xfrm>
                <a:off x="112013" y="3980783"/>
                <a:ext cx="10953" cy="9811"/>
              </a:xfrm>
              <a:custGeom>
                <a:avLst/>
                <a:gdLst>
                  <a:gd name="connsiteX0" fmla="*/ 6858 w 10953"/>
                  <a:gd name="connsiteY0" fmla="*/ 3620 h 9811"/>
                  <a:gd name="connsiteX1" fmla="*/ 6001 w 10953"/>
                  <a:gd name="connsiteY1" fmla="*/ 1429 h 9811"/>
                  <a:gd name="connsiteX2" fmla="*/ 5524 w 10953"/>
                  <a:gd name="connsiteY2" fmla="*/ 0 h 9811"/>
                  <a:gd name="connsiteX3" fmla="*/ 4953 w 10953"/>
                  <a:gd name="connsiteY3" fmla="*/ 1429 h 9811"/>
                  <a:gd name="connsiteX4" fmla="*/ 4191 w 10953"/>
                  <a:gd name="connsiteY4" fmla="*/ 3620 h 9811"/>
                  <a:gd name="connsiteX5" fmla="*/ 1715 w 10953"/>
                  <a:gd name="connsiteY5" fmla="*/ 3620 h 9811"/>
                  <a:gd name="connsiteX6" fmla="*/ 0 w 10953"/>
                  <a:gd name="connsiteY6" fmla="*/ 3715 h 9811"/>
                  <a:gd name="connsiteX7" fmla="*/ 1429 w 10953"/>
                  <a:gd name="connsiteY7" fmla="*/ 4667 h 9811"/>
                  <a:gd name="connsiteX8" fmla="*/ 3334 w 10953"/>
                  <a:gd name="connsiteY8" fmla="*/ 6096 h 9811"/>
                  <a:gd name="connsiteX9" fmla="*/ 2667 w 10953"/>
                  <a:gd name="connsiteY9" fmla="*/ 8287 h 9811"/>
                  <a:gd name="connsiteX10" fmla="*/ 2096 w 10953"/>
                  <a:gd name="connsiteY10" fmla="*/ 9811 h 9811"/>
                  <a:gd name="connsiteX11" fmla="*/ 3429 w 10953"/>
                  <a:gd name="connsiteY11" fmla="*/ 8954 h 9811"/>
                  <a:gd name="connsiteX12" fmla="*/ 5524 w 10953"/>
                  <a:gd name="connsiteY12" fmla="*/ 7620 h 9811"/>
                  <a:gd name="connsiteX13" fmla="*/ 7525 w 10953"/>
                  <a:gd name="connsiteY13" fmla="*/ 8954 h 9811"/>
                  <a:gd name="connsiteX14" fmla="*/ 8858 w 10953"/>
                  <a:gd name="connsiteY14" fmla="*/ 9811 h 9811"/>
                  <a:gd name="connsiteX15" fmla="*/ 8382 w 10953"/>
                  <a:gd name="connsiteY15" fmla="*/ 8287 h 9811"/>
                  <a:gd name="connsiteX16" fmla="*/ 7715 w 10953"/>
                  <a:gd name="connsiteY16" fmla="*/ 6096 h 9811"/>
                  <a:gd name="connsiteX17" fmla="*/ 9620 w 10953"/>
                  <a:gd name="connsiteY17" fmla="*/ 4667 h 9811"/>
                  <a:gd name="connsiteX18" fmla="*/ 10954 w 10953"/>
                  <a:gd name="connsiteY18" fmla="*/ 3715 h 9811"/>
                  <a:gd name="connsiteX19" fmla="*/ 9334 w 10953"/>
                  <a:gd name="connsiteY19" fmla="*/ 3620 h 9811"/>
                  <a:gd name="connsiteX20" fmla="*/ 6858 w 10953"/>
                  <a:gd name="connsiteY20" fmla="*/ 3620 h 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1">
                    <a:moveTo>
                      <a:pt x="6858" y="3620"/>
                    </a:moveTo>
                    <a:lnTo>
                      <a:pt x="6001" y="1429"/>
                    </a:lnTo>
                    <a:lnTo>
                      <a:pt x="5524" y="0"/>
                    </a:lnTo>
                    <a:lnTo>
                      <a:pt x="4953" y="1429"/>
                    </a:lnTo>
                    <a:lnTo>
                      <a:pt x="4191" y="3620"/>
                    </a:lnTo>
                    <a:lnTo>
                      <a:pt x="1715" y="3620"/>
                    </a:lnTo>
                    <a:lnTo>
                      <a:pt x="0" y="3715"/>
                    </a:lnTo>
                    <a:lnTo>
                      <a:pt x="1429" y="4667"/>
                    </a:lnTo>
                    <a:lnTo>
                      <a:pt x="3334" y="6096"/>
                    </a:lnTo>
                    <a:lnTo>
                      <a:pt x="2667" y="8287"/>
                    </a:lnTo>
                    <a:lnTo>
                      <a:pt x="2096" y="9811"/>
                    </a:lnTo>
                    <a:lnTo>
                      <a:pt x="3429" y="8954"/>
                    </a:lnTo>
                    <a:lnTo>
                      <a:pt x="5524"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47" name="Freeform 46">
                <a:extLst>
                  <a:ext uri="{FF2B5EF4-FFF2-40B4-BE49-F238E27FC236}">
                    <a16:creationId xmlns:a16="http://schemas.microsoft.com/office/drawing/2014/main" id="{D2926612-23B8-4E3E-1AFC-CD269B504856}"/>
                  </a:ext>
                </a:extLst>
              </p:cNvPr>
              <p:cNvSpPr/>
              <p:nvPr/>
            </p:nvSpPr>
            <p:spPr>
              <a:xfrm>
                <a:off x="110965" y="3979831"/>
                <a:ext cx="13049" cy="11620"/>
              </a:xfrm>
              <a:custGeom>
                <a:avLst/>
                <a:gdLst>
                  <a:gd name="connsiteX0" fmla="*/ 10573 w 13049"/>
                  <a:gd name="connsiteY0" fmla="*/ 11621 h 11620"/>
                  <a:gd name="connsiteX1" fmla="*/ 6572 w 13049"/>
                  <a:gd name="connsiteY1" fmla="*/ 8954 h 11620"/>
                  <a:gd name="connsiteX2" fmla="*/ 2572 w 13049"/>
                  <a:gd name="connsiteY2" fmla="*/ 11621 h 11620"/>
                  <a:gd name="connsiteX3" fmla="*/ 4001 w 13049"/>
                  <a:gd name="connsiteY3" fmla="*/ 7239 h 11620"/>
                  <a:gd name="connsiteX4" fmla="*/ 0 w 13049"/>
                  <a:gd name="connsiteY4" fmla="*/ 4381 h 11620"/>
                  <a:gd name="connsiteX5" fmla="*/ 4953 w 13049"/>
                  <a:gd name="connsiteY5" fmla="*/ 4286 h 11620"/>
                  <a:gd name="connsiteX6" fmla="*/ 6572 w 13049"/>
                  <a:gd name="connsiteY6" fmla="*/ 0 h 11620"/>
                  <a:gd name="connsiteX7" fmla="*/ 8096 w 13049"/>
                  <a:gd name="connsiteY7" fmla="*/ 4286 h 11620"/>
                  <a:gd name="connsiteX8" fmla="*/ 13049 w 13049"/>
                  <a:gd name="connsiteY8" fmla="*/ 4381 h 11620"/>
                  <a:gd name="connsiteX9" fmla="*/ 9049 w 13049"/>
                  <a:gd name="connsiteY9" fmla="*/ 7239 h 11620"/>
                  <a:gd name="connsiteX10" fmla="*/ 10573 w 13049"/>
                  <a:gd name="connsiteY10" fmla="*/ 11621 h 11620"/>
                  <a:gd name="connsiteX11" fmla="*/ 6572 w 13049"/>
                  <a:gd name="connsiteY11" fmla="*/ 8096 h 11620"/>
                  <a:gd name="connsiteX12" fmla="*/ 9239 w 13049"/>
                  <a:gd name="connsiteY12" fmla="*/ 9906 h 11620"/>
                  <a:gd name="connsiteX13" fmla="*/ 8287 w 13049"/>
                  <a:gd name="connsiteY13" fmla="*/ 6953 h 11620"/>
                  <a:gd name="connsiteX14" fmla="*/ 10954 w 13049"/>
                  <a:gd name="connsiteY14" fmla="*/ 5048 h 11620"/>
                  <a:gd name="connsiteX15" fmla="*/ 7620 w 13049"/>
                  <a:gd name="connsiteY15" fmla="*/ 4953 h 11620"/>
                  <a:gd name="connsiteX16" fmla="*/ 6572 w 13049"/>
                  <a:gd name="connsiteY16" fmla="*/ 2000 h 11620"/>
                  <a:gd name="connsiteX17" fmla="*/ 5525 w 13049"/>
                  <a:gd name="connsiteY17" fmla="*/ 4953 h 11620"/>
                  <a:gd name="connsiteX18" fmla="*/ 2191 w 13049"/>
                  <a:gd name="connsiteY18" fmla="*/ 5048 h 11620"/>
                  <a:gd name="connsiteX19" fmla="*/ 4858 w 13049"/>
                  <a:gd name="connsiteY19" fmla="*/ 6953 h 11620"/>
                  <a:gd name="connsiteX20" fmla="*/ 3905 w 13049"/>
                  <a:gd name="connsiteY20" fmla="*/ 9906 h 11620"/>
                  <a:gd name="connsiteX21" fmla="*/ 6572 w 13049"/>
                  <a:gd name="connsiteY21" fmla="*/ 809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620">
                    <a:moveTo>
                      <a:pt x="10573" y="11621"/>
                    </a:moveTo>
                    <a:lnTo>
                      <a:pt x="6572" y="8954"/>
                    </a:lnTo>
                    <a:lnTo>
                      <a:pt x="2572" y="11621"/>
                    </a:lnTo>
                    <a:lnTo>
                      <a:pt x="4001" y="7239"/>
                    </a:lnTo>
                    <a:lnTo>
                      <a:pt x="0" y="4381"/>
                    </a:lnTo>
                    <a:lnTo>
                      <a:pt x="4953" y="4286"/>
                    </a:lnTo>
                    <a:lnTo>
                      <a:pt x="6572" y="0"/>
                    </a:lnTo>
                    <a:lnTo>
                      <a:pt x="8096" y="4286"/>
                    </a:lnTo>
                    <a:lnTo>
                      <a:pt x="13049" y="4381"/>
                    </a:lnTo>
                    <a:lnTo>
                      <a:pt x="9049" y="7239"/>
                    </a:lnTo>
                    <a:lnTo>
                      <a:pt x="10573" y="11621"/>
                    </a:lnTo>
                    <a:close/>
                    <a:moveTo>
                      <a:pt x="6572" y="8096"/>
                    </a:moveTo>
                    <a:lnTo>
                      <a:pt x="9239" y="9906"/>
                    </a:lnTo>
                    <a:lnTo>
                      <a:pt x="8287" y="6953"/>
                    </a:lnTo>
                    <a:lnTo>
                      <a:pt x="10954" y="5048"/>
                    </a:lnTo>
                    <a:lnTo>
                      <a:pt x="7620" y="4953"/>
                    </a:lnTo>
                    <a:lnTo>
                      <a:pt x="6572" y="2000"/>
                    </a:lnTo>
                    <a:lnTo>
                      <a:pt x="5525" y="4953"/>
                    </a:lnTo>
                    <a:lnTo>
                      <a:pt x="2191" y="5048"/>
                    </a:lnTo>
                    <a:lnTo>
                      <a:pt x="4858" y="6953"/>
                    </a:lnTo>
                    <a:lnTo>
                      <a:pt x="3905" y="9906"/>
                    </a:lnTo>
                    <a:lnTo>
                      <a:pt x="6572" y="8096"/>
                    </a:lnTo>
                    <a:close/>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48" name="Freeform 47">
                <a:extLst>
                  <a:ext uri="{FF2B5EF4-FFF2-40B4-BE49-F238E27FC236}">
                    <a16:creationId xmlns:a16="http://schemas.microsoft.com/office/drawing/2014/main" id="{31E254DF-B162-8DF7-2E4C-8C444DF269D8}"/>
                  </a:ext>
                </a:extLst>
              </p:cNvPr>
              <p:cNvSpPr/>
              <p:nvPr/>
            </p:nvSpPr>
            <p:spPr>
              <a:xfrm>
                <a:off x="124681" y="3993452"/>
                <a:ext cx="11048" cy="9810"/>
              </a:xfrm>
              <a:custGeom>
                <a:avLst/>
                <a:gdLst>
                  <a:gd name="connsiteX0" fmla="*/ 6858 w 11048"/>
                  <a:gd name="connsiteY0" fmla="*/ 3620 h 9810"/>
                  <a:gd name="connsiteX1" fmla="*/ 6001 w 11048"/>
                  <a:gd name="connsiteY1" fmla="*/ 1429 h 9810"/>
                  <a:gd name="connsiteX2" fmla="*/ 5525 w 11048"/>
                  <a:gd name="connsiteY2" fmla="*/ 0 h 9810"/>
                  <a:gd name="connsiteX3" fmla="*/ 4953 w 11048"/>
                  <a:gd name="connsiteY3" fmla="*/ 1429 h 9810"/>
                  <a:gd name="connsiteX4" fmla="*/ 4191 w 11048"/>
                  <a:gd name="connsiteY4" fmla="*/ 3620 h 9810"/>
                  <a:gd name="connsiteX5" fmla="*/ 1715 w 11048"/>
                  <a:gd name="connsiteY5" fmla="*/ 3715 h 9810"/>
                  <a:gd name="connsiteX6" fmla="*/ 0 w 11048"/>
                  <a:gd name="connsiteY6" fmla="*/ 3715 h 9810"/>
                  <a:gd name="connsiteX7" fmla="*/ 1429 w 11048"/>
                  <a:gd name="connsiteY7" fmla="*/ 4667 h 9810"/>
                  <a:gd name="connsiteX8" fmla="*/ 3334 w 11048"/>
                  <a:gd name="connsiteY8" fmla="*/ 6096 h 9810"/>
                  <a:gd name="connsiteX9" fmla="*/ 2667 w 11048"/>
                  <a:gd name="connsiteY9" fmla="*/ 8287 h 9810"/>
                  <a:gd name="connsiteX10" fmla="*/ 2191 w 11048"/>
                  <a:gd name="connsiteY10" fmla="*/ 9811 h 9810"/>
                  <a:gd name="connsiteX11" fmla="*/ 3429 w 11048"/>
                  <a:gd name="connsiteY11" fmla="*/ 8954 h 9810"/>
                  <a:gd name="connsiteX12" fmla="*/ 5525 w 11048"/>
                  <a:gd name="connsiteY12" fmla="*/ 7620 h 9810"/>
                  <a:gd name="connsiteX13" fmla="*/ 7525 w 11048"/>
                  <a:gd name="connsiteY13" fmla="*/ 8954 h 9810"/>
                  <a:gd name="connsiteX14" fmla="*/ 8858 w 11048"/>
                  <a:gd name="connsiteY14" fmla="*/ 9811 h 9810"/>
                  <a:gd name="connsiteX15" fmla="*/ 8382 w 11048"/>
                  <a:gd name="connsiteY15" fmla="*/ 8287 h 9810"/>
                  <a:gd name="connsiteX16" fmla="*/ 7715 w 11048"/>
                  <a:gd name="connsiteY16" fmla="*/ 6096 h 9810"/>
                  <a:gd name="connsiteX17" fmla="*/ 9620 w 11048"/>
                  <a:gd name="connsiteY17" fmla="*/ 4667 h 9810"/>
                  <a:gd name="connsiteX18" fmla="*/ 11049 w 11048"/>
                  <a:gd name="connsiteY18" fmla="*/ 3715 h 9810"/>
                  <a:gd name="connsiteX19" fmla="*/ 9335 w 11048"/>
                  <a:gd name="connsiteY19" fmla="*/ 3715 h 9810"/>
                  <a:gd name="connsiteX20" fmla="*/ 6858 w 11048"/>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48" h="9810">
                    <a:moveTo>
                      <a:pt x="6858" y="3620"/>
                    </a:moveTo>
                    <a:lnTo>
                      <a:pt x="6001" y="1429"/>
                    </a:lnTo>
                    <a:lnTo>
                      <a:pt x="5525" y="0"/>
                    </a:lnTo>
                    <a:lnTo>
                      <a:pt x="4953" y="1429"/>
                    </a:lnTo>
                    <a:lnTo>
                      <a:pt x="4191" y="3620"/>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1049" y="3715"/>
                    </a:lnTo>
                    <a:lnTo>
                      <a:pt x="9335" y="3715"/>
                    </a:lnTo>
                    <a:lnTo>
                      <a:pt x="6858" y="3620"/>
                    </a:lnTo>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49" name="Freeform 48">
                <a:extLst>
                  <a:ext uri="{FF2B5EF4-FFF2-40B4-BE49-F238E27FC236}">
                    <a16:creationId xmlns:a16="http://schemas.microsoft.com/office/drawing/2014/main" id="{B7E87AA5-6B67-E3EE-D1A8-3F6C09097186}"/>
                  </a:ext>
                </a:extLst>
              </p:cNvPr>
              <p:cNvSpPr/>
              <p:nvPr/>
            </p:nvSpPr>
            <p:spPr>
              <a:xfrm>
                <a:off x="123633" y="3992404"/>
                <a:ext cx="13334" cy="11715"/>
              </a:xfrm>
              <a:custGeom>
                <a:avLst/>
                <a:gdLst>
                  <a:gd name="connsiteX0" fmla="*/ 2572 w 13334"/>
                  <a:gd name="connsiteY0" fmla="*/ 11716 h 11715"/>
                  <a:gd name="connsiteX1" fmla="*/ 4000 w 13334"/>
                  <a:gd name="connsiteY1" fmla="*/ 7239 h 11715"/>
                  <a:gd name="connsiteX2" fmla="*/ 0 w 13334"/>
                  <a:gd name="connsiteY2" fmla="*/ 4382 h 11715"/>
                  <a:gd name="connsiteX3" fmla="*/ 5048 w 13334"/>
                  <a:gd name="connsiteY3" fmla="*/ 4286 h 11715"/>
                  <a:gd name="connsiteX4" fmla="*/ 6667 w 13334"/>
                  <a:gd name="connsiteY4" fmla="*/ 0 h 11715"/>
                  <a:gd name="connsiteX5" fmla="*/ 8287 w 13334"/>
                  <a:gd name="connsiteY5" fmla="*/ 4286 h 11715"/>
                  <a:gd name="connsiteX6" fmla="*/ 13335 w 13334"/>
                  <a:gd name="connsiteY6" fmla="*/ 4382 h 11715"/>
                  <a:gd name="connsiteX7" fmla="*/ 9334 w 13334"/>
                  <a:gd name="connsiteY7" fmla="*/ 7239 h 11715"/>
                  <a:gd name="connsiteX8" fmla="*/ 10763 w 13334"/>
                  <a:gd name="connsiteY8" fmla="*/ 11716 h 11715"/>
                  <a:gd name="connsiteX9" fmla="*/ 6763 w 13334"/>
                  <a:gd name="connsiteY9" fmla="*/ 9049 h 11715"/>
                  <a:gd name="connsiteX10" fmla="*/ 2572 w 13334"/>
                  <a:gd name="connsiteY10" fmla="*/ 11716 h 11715"/>
                  <a:gd name="connsiteX11" fmla="*/ 6572 w 13334"/>
                  <a:gd name="connsiteY11" fmla="*/ 8192 h 11715"/>
                  <a:gd name="connsiteX12" fmla="*/ 9239 w 13334"/>
                  <a:gd name="connsiteY12" fmla="*/ 10001 h 11715"/>
                  <a:gd name="connsiteX13" fmla="*/ 8287 w 13334"/>
                  <a:gd name="connsiteY13" fmla="*/ 6953 h 11715"/>
                  <a:gd name="connsiteX14" fmla="*/ 10954 w 13334"/>
                  <a:gd name="connsiteY14" fmla="*/ 5048 h 11715"/>
                  <a:gd name="connsiteX15" fmla="*/ 7620 w 13334"/>
                  <a:gd name="connsiteY15" fmla="*/ 4953 h 11715"/>
                  <a:gd name="connsiteX16" fmla="*/ 6572 w 13334"/>
                  <a:gd name="connsiteY16" fmla="*/ 2000 h 11715"/>
                  <a:gd name="connsiteX17" fmla="*/ 5524 w 13334"/>
                  <a:gd name="connsiteY17" fmla="*/ 4953 h 11715"/>
                  <a:gd name="connsiteX18" fmla="*/ 2191 w 13334"/>
                  <a:gd name="connsiteY18" fmla="*/ 5048 h 11715"/>
                  <a:gd name="connsiteX19" fmla="*/ 4858 w 13334"/>
                  <a:gd name="connsiteY19" fmla="*/ 6953 h 11715"/>
                  <a:gd name="connsiteX20" fmla="*/ 3905 w 13334"/>
                  <a:gd name="connsiteY20" fmla="*/ 10001 h 11715"/>
                  <a:gd name="connsiteX21" fmla="*/ 6572 w 1333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4" h="11715">
                    <a:moveTo>
                      <a:pt x="2572" y="11716"/>
                    </a:moveTo>
                    <a:lnTo>
                      <a:pt x="4000" y="7239"/>
                    </a:lnTo>
                    <a:lnTo>
                      <a:pt x="0" y="4382"/>
                    </a:lnTo>
                    <a:lnTo>
                      <a:pt x="5048" y="4286"/>
                    </a:lnTo>
                    <a:lnTo>
                      <a:pt x="6667" y="0"/>
                    </a:lnTo>
                    <a:lnTo>
                      <a:pt x="8287" y="4286"/>
                    </a:lnTo>
                    <a:lnTo>
                      <a:pt x="13335" y="4382"/>
                    </a:lnTo>
                    <a:lnTo>
                      <a:pt x="9334" y="7239"/>
                    </a:lnTo>
                    <a:lnTo>
                      <a:pt x="10763" y="11716"/>
                    </a:lnTo>
                    <a:lnTo>
                      <a:pt x="6763"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50" name="Freeform 49">
                <a:extLst>
                  <a:ext uri="{FF2B5EF4-FFF2-40B4-BE49-F238E27FC236}">
                    <a16:creationId xmlns:a16="http://schemas.microsoft.com/office/drawing/2014/main" id="{C1EF9C9E-9383-FD5F-88A7-DB6725F55F42}"/>
                  </a:ext>
                </a:extLst>
              </p:cNvPr>
              <p:cNvSpPr/>
              <p:nvPr/>
            </p:nvSpPr>
            <p:spPr>
              <a:xfrm>
                <a:off x="142397" y="3998119"/>
                <a:ext cx="10953" cy="9906"/>
              </a:xfrm>
              <a:custGeom>
                <a:avLst/>
                <a:gdLst>
                  <a:gd name="connsiteX0" fmla="*/ 6858 w 10953"/>
                  <a:gd name="connsiteY0" fmla="*/ 3620 h 9906"/>
                  <a:gd name="connsiteX1" fmla="*/ 6001 w 10953"/>
                  <a:gd name="connsiteY1" fmla="*/ 1429 h 9906"/>
                  <a:gd name="connsiteX2" fmla="*/ 5525 w 10953"/>
                  <a:gd name="connsiteY2" fmla="*/ 0 h 9906"/>
                  <a:gd name="connsiteX3" fmla="*/ 4953 w 10953"/>
                  <a:gd name="connsiteY3" fmla="*/ 1429 h 9906"/>
                  <a:gd name="connsiteX4" fmla="*/ 4191 w 10953"/>
                  <a:gd name="connsiteY4" fmla="*/ 3620 h 9906"/>
                  <a:gd name="connsiteX5" fmla="*/ 1715 w 10953"/>
                  <a:gd name="connsiteY5" fmla="*/ 3715 h 9906"/>
                  <a:gd name="connsiteX6" fmla="*/ 0 w 10953"/>
                  <a:gd name="connsiteY6" fmla="*/ 3715 h 9906"/>
                  <a:gd name="connsiteX7" fmla="*/ 1333 w 10953"/>
                  <a:gd name="connsiteY7" fmla="*/ 4763 h 9906"/>
                  <a:gd name="connsiteX8" fmla="*/ 3334 w 10953"/>
                  <a:gd name="connsiteY8" fmla="*/ 6096 h 9906"/>
                  <a:gd name="connsiteX9" fmla="*/ 2572 w 10953"/>
                  <a:gd name="connsiteY9" fmla="*/ 8382 h 9906"/>
                  <a:gd name="connsiteX10" fmla="*/ 2096 w 10953"/>
                  <a:gd name="connsiteY10" fmla="*/ 9906 h 9906"/>
                  <a:gd name="connsiteX11" fmla="*/ 5525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5" y="0"/>
                    </a:lnTo>
                    <a:lnTo>
                      <a:pt x="4953" y="1429"/>
                    </a:lnTo>
                    <a:lnTo>
                      <a:pt x="4191" y="3620"/>
                    </a:lnTo>
                    <a:lnTo>
                      <a:pt x="1715" y="3715"/>
                    </a:lnTo>
                    <a:lnTo>
                      <a:pt x="0" y="3715"/>
                    </a:lnTo>
                    <a:lnTo>
                      <a:pt x="1333" y="4763"/>
                    </a:lnTo>
                    <a:lnTo>
                      <a:pt x="3334" y="6096"/>
                    </a:lnTo>
                    <a:lnTo>
                      <a:pt x="2572" y="8382"/>
                    </a:lnTo>
                    <a:lnTo>
                      <a:pt x="2096" y="9906"/>
                    </a:lnTo>
                    <a:lnTo>
                      <a:pt x="5525"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51" name="Freeform 50">
                <a:extLst>
                  <a:ext uri="{FF2B5EF4-FFF2-40B4-BE49-F238E27FC236}">
                    <a16:creationId xmlns:a16="http://schemas.microsoft.com/office/drawing/2014/main" id="{73AE2861-4E59-134F-0AD1-4739EC7674CA}"/>
                  </a:ext>
                </a:extLst>
              </p:cNvPr>
              <p:cNvSpPr/>
              <p:nvPr/>
            </p:nvSpPr>
            <p:spPr>
              <a:xfrm>
                <a:off x="141350" y="3997166"/>
                <a:ext cx="13049" cy="11715"/>
              </a:xfrm>
              <a:custGeom>
                <a:avLst/>
                <a:gdLst>
                  <a:gd name="connsiteX0" fmla="*/ 10573 w 13049"/>
                  <a:gd name="connsiteY0" fmla="*/ 11716 h 11715"/>
                  <a:gd name="connsiteX1" fmla="*/ 6572 w 13049"/>
                  <a:gd name="connsiteY1" fmla="*/ 9049 h 11715"/>
                  <a:gd name="connsiteX2" fmla="*/ 2572 w 13049"/>
                  <a:gd name="connsiteY2" fmla="*/ 11716 h 11715"/>
                  <a:gd name="connsiteX3" fmla="*/ 4001 w 13049"/>
                  <a:gd name="connsiteY3" fmla="*/ 7239 h 11715"/>
                  <a:gd name="connsiteX4" fmla="*/ 0 w 13049"/>
                  <a:gd name="connsiteY4" fmla="*/ 4382 h 11715"/>
                  <a:gd name="connsiteX5" fmla="*/ 4953 w 13049"/>
                  <a:gd name="connsiteY5" fmla="*/ 4286 h 11715"/>
                  <a:gd name="connsiteX6" fmla="*/ 6477 w 13049"/>
                  <a:gd name="connsiteY6" fmla="*/ 0 h 11715"/>
                  <a:gd name="connsiteX7" fmla="*/ 8096 w 13049"/>
                  <a:gd name="connsiteY7" fmla="*/ 4286 h 11715"/>
                  <a:gd name="connsiteX8" fmla="*/ 13049 w 13049"/>
                  <a:gd name="connsiteY8" fmla="*/ 4382 h 11715"/>
                  <a:gd name="connsiteX9" fmla="*/ 9049 w 13049"/>
                  <a:gd name="connsiteY9" fmla="*/ 7239 h 11715"/>
                  <a:gd name="connsiteX10" fmla="*/ 10573 w 13049"/>
                  <a:gd name="connsiteY10" fmla="*/ 11716 h 11715"/>
                  <a:gd name="connsiteX11" fmla="*/ 2096 w 13049"/>
                  <a:gd name="connsiteY11" fmla="*/ 5048 h 11715"/>
                  <a:gd name="connsiteX12" fmla="*/ 4763 w 13049"/>
                  <a:gd name="connsiteY12" fmla="*/ 6953 h 11715"/>
                  <a:gd name="connsiteX13" fmla="*/ 3810 w 13049"/>
                  <a:gd name="connsiteY13" fmla="*/ 10001 h 11715"/>
                  <a:gd name="connsiteX14" fmla="*/ 6477 w 13049"/>
                  <a:gd name="connsiteY14" fmla="*/ 8192 h 11715"/>
                  <a:gd name="connsiteX15" fmla="*/ 9239 w 13049"/>
                  <a:gd name="connsiteY15" fmla="*/ 10001 h 11715"/>
                  <a:gd name="connsiteX16" fmla="*/ 8287 w 13049"/>
                  <a:gd name="connsiteY16" fmla="*/ 6953 h 11715"/>
                  <a:gd name="connsiteX17" fmla="*/ 10954 w 13049"/>
                  <a:gd name="connsiteY17" fmla="*/ 5048 h 11715"/>
                  <a:gd name="connsiteX18" fmla="*/ 7620 w 13049"/>
                  <a:gd name="connsiteY18" fmla="*/ 4953 h 11715"/>
                  <a:gd name="connsiteX19" fmla="*/ 6572 w 13049"/>
                  <a:gd name="connsiteY19" fmla="*/ 2000 h 11715"/>
                  <a:gd name="connsiteX20" fmla="*/ 5525 w 13049"/>
                  <a:gd name="connsiteY20" fmla="*/ 4953 h 11715"/>
                  <a:gd name="connsiteX21" fmla="*/ 2096 w 1304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10573" y="11716"/>
                    </a:moveTo>
                    <a:lnTo>
                      <a:pt x="6572" y="9049"/>
                    </a:lnTo>
                    <a:lnTo>
                      <a:pt x="2572" y="11716"/>
                    </a:lnTo>
                    <a:lnTo>
                      <a:pt x="4001" y="7239"/>
                    </a:lnTo>
                    <a:lnTo>
                      <a:pt x="0" y="4382"/>
                    </a:lnTo>
                    <a:lnTo>
                      <a:pt x="4953" y="4286"/>
                    </a:lnTo>
                    <a:lnTo>
                      <a:pt x="6477" y="0"/>
                    </a:lnTo>
                    <a:lnTo>
                      <a:pt x="8096" y="4286"/>
                    </a:lnTo>
                    <a:lnTo>
                      <a:pt x="13049" y="4382"/>
                    </a:lnTo>
                    <a:lnTo>
                      <a:pt x="9049" y="7239"/>
                    </a:lnTo>
                    <a:lnTo>
                      <a:pt x="10573" y="11716"/>
                    </a:lnTo>
                    <a:close/>
                    <a:moveTo>
                      <a:pt x="2096" y="5048"/>
                    </a:moveTo>
                    <a:lnTo>
                      <a:pt x="4763" y="6953"/>
                    </a:lnTo>
                    <a:lnTo>
                      <a:pt x="3810" y="10001"/>
                    </a:lnTo>
                    <a:lnTo>
                      <a:pt x="6477" y="8192"/>
                    </a:lnTo>
                    <a:lnTo>
                      <a:pt x="9239" y="10001"/>
                    </a:lnTo>
                    <a:lnTo>
                      <a:pt x="8287" y="6953"/>
                    </a:lnTo>
                    <a:lnTo>
                      <a:pt x="10954" y="5048"/>
                    </a:lnTo>
                    <a:lnTo>
                      <a:pt x="7620" y="4953"/>
                    </a:lnTo>
                    <a:lnTo>
                      <a:pt x="6572" y="2000"/>
                    </a:lnTo>
                    <a:lnTo>
                      <a:pt x="5525" y="4953"/>
                    </a:lnTo>
                    <a:lnTo>
                      <a:pt x="2096" y="5048"/>
                    </a:lnTo>
                    <a:close/>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52" name="Freeform 51">
                <a:extLst>
                  <a:ext uri="{FF2B5EF4-FFF2-40B4-BE49-F238E27FC236}">
                    <a16:creationId xmlns:a16="http://schemas.microsoft.com/office/drawing/2014/main" id="{702928A2-3710-A83E-C4DD-24C9DB5AD0E4}"/>
                  </a:ext>
                </a:extLst>
              </p:cNvPr>
              <p:cNvSpPr/>
              <p:nvPr/>
            </p:nvSpPr>
            <p:spPr>
              <a:xfrm>
                <a:off x="159923" y="3993547"/>
                <a:ext cx="10953" cy="9810"/>
              </a:xfrm>
              <a:custGeom>
                <a:avLst/>
                <a:gdLst>
                  <a:gd name="connsiteX0" fmla="*/ 6858 w 10953"/>
                  <a:gd name="connsiteY0" fmla="*/ 3619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19 h 9810"/>
                  <a:gd name="connsiteX5" fmla="*/ 1715 w 10953"/>
                  <a:gd name="connsiteY5" fmla="*/ 3715 h 9810"/>
                  <a:gd name="connsiteX6" fmla="*/ 0 w 10953"/>
                  <a:gd name="connsiteY6" fmla="*/ 3715 h 9810"/>
                  <a:gd name="connsiteX7" fmla="*/ 1429 w 10953"/>
                  <a:gd name="connsiteY7" fmla="*/ 4667 h 9810"/>
                  <a:gd name="connsiteX8" fmla="*/ 3334 w 10953"/>
                  <a:gd name="connsiteY8" fmla="*/ 6096 h 9810"/>
                  <a:gd name="connsiteX9" fmla="*/ 2667 w 10953"/>
                  <a:gd name="connsiteY9" fmla="*/ 8287 h 9810"/>
                  <a:gd name="connsiteX10" fmla="*/ 2191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715 h 9810"/>
                  <a:gd name="connsiteX20" fmla="*/ 6858 w 10953"/>
                  <a:gd name="connsiteY20" fmla="*/ 3619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19"/>
                    </a:moveTo>
                    <a:lnTo>
                      <a:pt x="6001" y="1429"/>
                    </a:lnTo>
                    <a:lnTo>
                      <a:pt x="5525" y="0"/>
                    </a:lnTo>
                    <a:lnTo>
                      <a:pt x="4953" y="1429"/>
                    </a:lnTo>
                    <a:lnTo>
                      <a:pt x="4191" y="3619"/>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0954" y="3715"/>
                    </a:lnTo>
                    <a:lnTo>
                      <a:pt x="9334" y="3715"/>
                    </a:lnTo>
                    <a:lnTo>
                      <a:pt x="6858" y="3619"/>
                    </a:lnTo>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53" name="Freeform 52">
                <a:extLst>
                  <a:ext uri="{FF2B5EF4-FFF2-40B4-BE49-F238E27FC236}">
                    <a16:creationId xmlns:a16="http://schemas.microsoft.com/office/drawing/2014/main" id="{977DD892-A973-AE44-7353-AE512E0FE6A7}"/>
                  </a:ext>
                </a:extLst>
              </p:cNvPr>
              <p:cNvSpPr/>
              <p:nvPr/>
            </p:nvSpPr>
            <p:spPr>
              <a:xfrm>
                <a:off x="158876" y="3992499"/>
                <a:ext cx="13335" cy="11715"/>
              </a:xfrm>
              <a:custGeom>
                <a:avLst/>
                <a:gdLst>
                  <a:gd name="connsiteX0" fmla="*/ 2572 w 13335"/>
                  <a:gd name="connsiteY0" fmla="*/ 11716 h 11715"/>
                  <a:gd name="connsiteX1" fmla="*/ 4001 w 13335"/>
                  <a:gd name="connsiteY1" fmla="*/ 7239 h 11715"/>
                  <a:gd name="connsiteX2" fmla="*/ 0 w 13335"/>
                  <a:gd name="connsiteY2" fmla="*/ 4381 h 11715"/>
                  <a:gd name="connsiteX3" fmla="*/ 5048 w 13335"/>
                  <a:gd name="connsiteY3" fmla="*/ 4286 h 11715"/>
                  <a:gd name="connsiteX4" fmla="*/ 6668 w 13335"/>
                  <a:gd name="connsiteY4" fmla="*/ 0 h 11715"/>
                  <a:gd name="connsiteX5" fmla="*/ 8287 w 13335"/>
                  <a:gd name="connsiteY5" fmla="*/ 4286 h 11715"/>
                  <a:gd name="connsiteX6" fmla="*/ 13335 w 13335"/>
                  <a:gd name="connsiteY6" fmla="*/ 4381 h 11715"/>
                  <a:gd name="connsiteX7" fmla="*/ 9335 w 13335"/>
                  <a:gd name="connsiteY7" fmla="*/ 7239 h 11715"/>
                  <a:gd name="connsiteX8" fmla="*/ 10763 w 13335"/>
                  <a:gd name="connsiteY8" fmla="*/ 11716 h 11715"/>
                  <a:gd name="connsiteX9" fmla="*/ 6763 w 13335"/>
                  <a:gd name="connsiteY9" fmla="*/ 9049 h 11715"/>
                  <a:gd name="connsiteX10" fmla="*/ 2572 w 13335"/>
                  <a:gd name="connsiteY10" fmla="*/ 11716 h 11715"/>
                  <a:gd name="connsiteX11" fmla="*/ 6572 w 13335"/>
                  <a:gd name="connsiteY11" fmla="*/ 8192 h 11715"/>
                  <a:gd name="connsiteX12" fmla="*/ 9335 w 13335"/>
                  <a:gd name="connsiteY12" fmla="*/ 10001 h 11715"/>
                  <a:gd name="connsiteX13" fmla="*/ 8382 w 13335"/>
                  <a:gd name="connsiteY13" fmla="*/ 6953 h 11715"/>
                  <a:gd name="connsiteX14" fmla="*/ 11049 w 13335"/>
                  <a:gd name="connsiteY14" fmla="*/ 5048 h 11715"/>
                  <a:gd name="connsiteX15" fmla="*/ 7715 w 13335"/>
                  <a:gd name="connsiteY15" fmla="*/ 4953 h 11715"/>
                  <a:gd name="connsiteX16" fmla="*/ 6668 w 13335"/>
                  <a:gd name="connsiteY16" fmla="*/ 2000 h 11715"/>
                  <a:gd name="connsiteX17" fmla="*/ 5620 w 13335"/>
                  <a:gd name="connsiteY17" fmla="*/ 4953 h 11715"/>
                  <a:gd name="connsiteX18" fmla="*/ 2286 w 13335"/>
                  <a:gd name="connsiteY18" fmla="*/ 5048 h 11715"/>
                  <a:gd name="connsiteX19" fmla="*/ 4953 w 13335"/>
                  <a:gd name="connsiteY19" fmla="*/ 6953 h 11715"/>
                  <a:gd name="connsiteX20" fmla="*/ 4001 w 13335"/>
                  <a:gd name="connsiteY20" fmla="*/ 10001 h 11715"/>
                  <a:gd name="connsiteX21" fmla="*/ 6572 w 13335"/>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715">
                    <a:moveTo>
                      <a:pt x="2572" y="11716"/>
                    </a:moveTo>
                    <a:lnTo>
                      <a:pt x="4001" y="7239"/>
                    </a:lnTo>
                    <a:lnTo>
                      <a:pt x="0" y="4381"/>
                    </a:lnTo>
                    <a:lnTo>
                      <a:pt x="5048" y="4286"/>
                    </a:lnTo>
                    <a:lnTo>
                      <a:pt x="6668" y="0"/>
                    </a:lnTo>
                    <a:lnTo>
                      <a:pt x="8287" y="4286"/>
                    </a:lnTo>
                    <a:lnTo>
                      <a:pt x="13335" y="4381"/>
                    </a:lnTo>
                    <a:lnTo>
                      <a:pt x="9335" y="7239"/>
                    </a:lnTo>
                    <a:lnTo>
                      <a:pt x="10763" y="11716"/>
                    </a:lnTo>
                    <a:lnTo>
                      <a:pt x="6763" y="9049"/>
                    </a:lnTo>
                    <a:lnTo>
                      <a:pt x="2572" y="11716"/>
                    </a:lnTo>
                    <a:close/>
                    <a:moveTo>
                      <a:pt x="6572" y="8192"/>
                    </a:moveTo>
                    <a:lnTo>
                      <a:pt x="9335" y="10001"/>
                    </a:lnTo>
                    <a:lnTo>
                      <a:pt x="8382" y="6953"/>
                    </a:lnTo>
                    <a:lnTo>
                      <a:pt x="11049" y="5048"/>
                    </a:lnTo>
                    <a:lnTo>
                      <a:pt x="7715" y="4953"/>
                    </a:lnTo>
                    <a:lnTo>
                      <a:pt x="6668" y="2000"/>
                    </a:lnTo>
                    <a:lnTo>
                      <a:pt x="5620" y="4953"/>
                    </a:lnTo>
                    <a:lnTo>
                      <a:pt x="2286" y="5048"/>
                    </a:lnTo>
                    <a:lnTo>
                      <a:pt x="4953" y="6953"/>
                    </a:lnTo>
                    <a:lnTo>
                      <a:pt x="4001" y="10001"/>
                    </a:lnTo>
                    <a:lnTo>
                      <a:pt x="6572" y="8192"/>
                    </a:lnTo>
                    <a:close/>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54" name="Freeform 53">
                <a:extLst>
                  <a:ext uri="{FF2B5EF4-FFF2-40B4-BE49-F238E27FC236}">
                    <a16:creationId xmlns:a16="http://schemas.microsoft.com/office/drawing/2014/main" id="{2D93B5BC-D50E-943D-5903-4249E2C660F2}"/>
                  </a:ext>
                </a:extLst>
              </p:cNvPr>
              <p:cNvSpPr/>
              <p:nvPr/>
            </p:nvSpPr>
            <p:spPr>
              <a:xfrm>
                <a:off x="172687" y="3980879"/>
                <a:ext cx="10953" cy="9906"/>
              </a:xfrm>
              <a:custGeom>
                <a:avLst/>
                <a:gdLst>
                  <a:gd name="connsiteX0" fmla="*/ 6858 w 10953"/>
                  <a:gd name="connsiteY0" fmla="*/ 3620 h 9906"/>
                  <a:gd name="connsiteX1" fmla="*/ 6001 w 10953"/>
                  <a:gd name="connsiteY1" fmla="*/ 1429 h 9906"/>
                  <a:gd name="connsiteX2" fmla="*/ 5524 w 10953"/>
                  <a:gd name="connsiteY2" fmla="*/ 0 h 9906"/>
                  <a:gd name="connsiteX3" fmla="*/ 4191 w 10953"/>
                  <a:gd name="connsiteY3" fmla="*/ 3620 h 9906"/>
                  <a:gd name="connsiteX4" fmla="*/ 1715 w 10953"/>
                  <a:gd name="connsiteY4" fmla="*/ 3715 h 9906"/>
                  <a:gd name="connsiteX5" fmla="*/ 0 w 10953"/>
                  <a:gd name="connsiteY5" fmla="*/ 3715 h 9906"/>
                  <a:gd name="connsiteX6" fmla="*/ 1333 w 10953"/>
                  <a:gd name="connsiteY6" fmla="*/ 4763 h 9906"/>
                  <a:gd name="connsiteX7" fmla="*/ 3334 w 10953"/>
                  <a:gd name="connsiteY7" fmla="*/ 6096 h 9906"/>
                  <a:gd name="connsiteX8" fmla="*/ 2572 w 10953"/>
                  <a:gd name="connsiteY8" fmla="*/ 8382 h 9906"/>
                  <a:gd name="connsiteX9" fmla="*/ 2095 w 10953"/>
                  <a:gd name="connsiteY9" fmla="*/ 9906 h 9906"/>
                  <a:gd name="connsiteX10" fmla="*/ 3429 w 10953"/>
                  <a:gd name="connsiteY10" fmla="*/ 8954 h 9906"/>
                  <a:gd name="connsiteX11" fmla="*/ 5524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4" y="0"/>
                    </a:lnTo>
                    <a:lnTo>
                      <a:pt x="4191" y="3620"/>
                    </a:lnTo>
                    <a:lnTo>
                      <a:pt x="1715" y="3715"/>
                    </a:lnTo>
                    <a:lnTo>
                      <a:pt x="0" y="3715"/>
                    </a:lnTo>
                    <a:lnTo>
                      <a:pt x="1333" y="4763"/>
                    </a:lnTo>
                    <a:lnTo>
                      <a:pt x="3334" y="6096"/>
                    </a:lnTo>
                    <a:lnTo>
                      <a:pt x="2572" y="8382"/>
                    </a:lnTo>
                    <a:lnTo>
                      <a:pt x="2095" y="9906"/>
                    </a:lnTo>
                    <a:lnTo>
                      <a:pt x="3429" y="8954"/>
                    </a:lnTo>
                    <a:lnTo>
                      <a:pt x="5524"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55" name="Freeform 54">
                <a:extLst>
                  <a:ext uri="{FF2B5EF4-FFF2-40B4-BE49-F238E27FC236}">
                    <a16:creationId xmlns:a16="http://schemas.microsoft.com/office/drawing/2014/main" id="{69DB055D-A2CB-D269-1BEC-6CDB8C62B4FD}"/>
                  </a:ext>
                </a:extLst>
              </p:cNvPr>
              <p:cNvSpPr/>
              <p:nvPr/>
            </p:nvSpPr>
            <p:spPr>
              <a:xfrm>
                <a:off x="171639" y="3979926"/>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096 w 13144"/>
                  <a:gd name="connsiteY11" fmla="*/ 5048 h 11715"/>
                  <a:gd name="connsiteX12" fmla="*/ 4763 w 13144"/>
                  <a:gd name="connsiteY12" fmla="*/ 6953 h 11715"/>
                  <a:gd name="connsiteX13" fmla="*/ 3810 w 13144"/>
                  <a:gd name="connsiteY13" fmla="*/ 10001 h 11715"/>
                  <a:gd name="connsiteX14" fmla="*/ 6477 w 13144"/>
                  <a:gd name="connsiteY14" fmla="*/ 8192 h 11715"/>
                  <a:gd name="connsiteX15" fmla="*/ 9144 w 13144"/>
                  <a:gd name="connsiteY15" fmla="*/ 10001 h 11715"/>
                  <a:gd name="connsiteX16" fmla="*/ 8192 w 13144"/>
                  <a:gd name="connsiteY16" fmla="*/ 7049 h 11715"/>
                  <a:gd name="connsiteX17" fmla="*/ 10858 w 13144"/>
                  <a:gd name="connsiteY17" fmla="*/ 5144 h 11715"/>
                  <a:gd name="connsiteX18" fmla="*/ 7525 w 13144"/>
                  <a:gd name="connsiteY18" fmla="*/ 5048 h 11715"/>
                  <a:gd name="connsiteX19" fmla="*/ 6477 w 13144"/>
                  <a:gd name="connsiteY19" fmla="*/ 2096 h 11715"/>
                  <a:gd name="connsiteX20" fmla="*/ 5429 w 13144"/>
                  <a:gd name="connsiteY20" fmla="*/ 5048 h 11715"/>
                  <a:gd name="connsiteX21" fmla="*/ 2096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096" y="5048"/>
                    </a:moveTo>
                    <a:lnTo>
                      <a:pt x="4763" y="6953"/>
                    </a:lnTo>
                    <a:lnTo>
                      <a:pt x="3810" y="10001"/>
                    </a:lnTo>
                    <a:lnTo>
                      <a:pt x="6477" y="8192"/>
                    </a:lnTo>
                    <a:lnTo>
                      <a:pt x="9144" y="10001"/>
                    </a:lnTo>
                    <a:lnTo>
                      <a:pt x="8192" y="7049"/>
                    </a:lnTo>
                    <a:lnTo>
                      <a:pt x="10858" y="5144"/>
                    </a:lnTo>
                    <a:lnTo>
                      <a:pt x="7525" y="5048"/>
                    </a:lnTo>
                    <a:lnTo>
                      <a:pt x="6477" y="2096"/>
                    </a:lnTo>
                    <a:lnTo>
                      <a:pt x="5429" y="5048"/>
                    </a:lnTo>
                    <a:lnTo>
                      <a:pt x="2096" y="5048"/>
                    </a:lnTo>
                    <a:close/>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grpSp>
            <p:nvGrpSpPr>
              <p:cNvPr id="56" name="Graphic 6">
                <a:extLst>
                  <a:ext uri="{FF2B5EF4-FFF2-40B4-BE49-F238E27FC236}">
                    <a16:creationId xmlns:a16="http://schemas.microsoft.com/office/drawing/2014/main" id="{898F4F75-391C-BD44-B0C7-CC88F0F89512}"/>
                  </a:ext>
                </a:extLst>
              </p:cNvPr>
              <p:cNvGrpSpPr/>
              <p:nvPr/>
            </p:nvGrpSpPr>
            <p:grpSpPr>
              <a:xfrm>
                <a:off x="245458" y="3920871"/>
                <a:ext cx="246221" cy="30670"/>
                <a:chOff x="245458" y="3920871"/>
                <a:chExt cx="246221" cy="30670"/>
              </a:xfrm>
              <a:solidFill>
                <a:srgbClr val="23509E"/>
              </a:solidFill>
            </p:grpSpPr>
            <p:sp>
              <p:nvSpPr>
                <p:cNvPr id="94" name="Freeform 93">
                  <a:extLst>
                    <a:ext uri="{FF2B5EF4-FFF2-40B4-BE49-F238E27FC236}">
                      <a16:creationId xmlns:a16="http://schemas.microsoft.com/office/drawing/2014/main" id="{6B3B98B3-9472-972C-9A34-8E4227EFA7CD}"/>
                    </a:ext>
                  </a:extLst>
                </p:cNvPr>
                <p:cNvSpPr/>
                <p:nvPr/>
              </p:nvSpPr>
              <p:spPr>
                <a:xfrm>
                  <a:off x="245458" y="3920871"/>
                  <a:ext cx="20669" cy="24098"/>
                </a:xfrm>
                <a:custGeom>
                  <a:avLst/>
                  <a:gdLst>
                    <a:gd name="connsiteX0" fmla="*/ 17621 w 20669"/>
                    <a:gd name="connsiteY0" fmla="*/ 15526 h 24098"/>
                    <a:gd name="connsiteX1" fmla="*/ 20669 w 20669"/>
                    <a:gd name="connsiteY1" fmla="*/ 16288 h 24098"/>
                    <a:gd name="connsiteX2" fmla="*/ 17145 w 20669"/>
                    <a:gd name="connsiteY2" fmla="*/ 22098 h 24098"/>
                    <a:gd name="connsiteX3" fmla="*/ 10954 w 20669"/>
                    <a:gd name="connsiteY3" fmla="*/ 24098 h 24098"/>
                    <a:gd name="connsiteX4" fmla="*/ 4858 w 20669"/>
                    <a:gd name="connsiteY4" fmla="*/ 22574 h 24098"/>
                    <a:gd name="connsiteX5" fmla="*/ 1238 w 20669"/>
                    <a:gd name="connsiteY5" fmla="*/ 18097 h 24098"/>
                    <a:gd name="connsiteX6" fmla="*/ 0 w 20669"/>
                    <a:gd name="connsiteY6" fmla="*/ 11906 h 24098"/>
                    <a:gd name="connsiteX7" fmla="*/ 1429 w 20669"/>
                    <a:gd name="connsiteY7" fmla="*/ 5524 h 24098"/>
                    <a:gd name="connsiteX8" fmla="*/ 5334 w 20669"/>
                    <a:gd name="connsiteY8" fmla="*/ 1429 h 24098"/>
                    <a:gd name="connsiteX9" fmla="*/ 10954 w 20669"/>
                    <a:gd name="connsiteY9" fmla="*/ 0 h 24098"/>
                    <a:gd name="connsiteX10" fmla="*/ 16859 w 20669"/>
                    <a:gd name="connsiteY10" fmla="*/ 1810 h 24098"/>
                    <a:gd name="connsiteX11" fmla="*/ 20193 w 20669"/>
                    <a:gd name="connsiteY11" fmla="*/ 6763 h 24098"/>
                    <a:gd name="connsiteX12" fmla="*/ 17145 w 20669"/>
                    <a:gd name="connsiteY12" fmla="*/ 7429 h 24098"/>
                    <a:gd name="connsiteX13" fmla="*/ 14764 w 20669"/>
                    <a:gd name="connsiteY13" fmla="*/ 3715 h 24098"/>
                    <a:gd name="connsiteX14" fmla="*/ 10858 w 20669"/>
                    <a:gd name="connsiteY14" fmla="*/ 2572 h 24098"/>
                    <a:gd name="connsiteX15" fmla="*/ 6382 w 20669"/>
                    <a:gd name="connsiteY15" fmla="*/ 3810 h 24098"/>
                    <a:gd name="connsiteX16" fmla="*/ 3810 w 20669"/>
                    <a:gd name="connsiteY16" fmla="*/ 7239 h 24098"/>
                    <a:gd name="connsiteX17" fmla="*/ 3048 w 20669"/>
                    <a:gd name="connsiteY17" fmla="*/ 11716 h 24098"/>
                    <a:gd name="connsiteX18" fmla="*/ 3905 w 20669"/>
                    <a:gd name="connsiteY18" fmla="*/ 16859 h 24098"/>
                    <a:gd name="connsiteX19" fmla="*/ 6572 w 20669"/>
                    <a:gd name="connsiteY19" fmla="*/ 20193 h 24098"/>
                    <a:gd name="connsiteX20" fmla="*/ 10477 w 20669"/>
                    <a:gd name="connsiteY20" fmla="*/ 21241 h 24098"/>
                    <a:gd name="connsiteX21" fmla="*/ 14859 w 20669"/>
                    <a:gd name="connsiteY21" fmla="*/ 19717 h 24098"/>
                    <a:gd name="connsiteX22" fmla="*/ 17621 w 20669"/>
                    <a:gd name="connsiteY22" fmla="*/ 15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669" h="24098">
                      <a:moveTo>
                        <a:pt x="17621" y="15526"/>
                      </a:moveTo>
                      <a:lnTo>
                        <a:pt x="20669" y="16288"/>
                      </a:lnTo>
                      <a:cubicBezTo>
                        <a:pt x="20002" y="18859"/>
                        <a:pt x="18859" y="20764"/>
                        <a:pt x="17145" y="22098"/>
                      </a:cubicBezTo>
                      <a:cubicBezTo>
                        <a:pt x="15430" y="23431"/>
                        <a:pt x="13430" y="24098"/>
                        <a:pt x="10954" y="24098"/>
                      </a:cubicBezTo>
                      <a:cubicBezTo>
                        <a:pt x="8477" y="24098"/>
                        <a:pt x="6382" y="23622"/>
                        <a:pt x="4858" y="22574"/>
                      </a:cubicBezTo>
                      <a:cubicBezTo>
                        <a:pt x="3334" y="21526"/>
                        <a:pt x="2096" y="20098"/>
                        <a:pt x="1238" y="18097"/>
                      </a:cubicBezTo>
                      <a:cubicBezTo>
                        <a:pt x="381" y="16192"/>
                        <a:pt x="0" y="14097"/>
                        <a:pt x="0" y="11906"/>
                      </a:cubicBezTo>
                      <a:cubicBezTo>
                        <a:pt x="0" y="9525"/>
                        <a:pt x="476" y="7334"/>
                        <a:pt x="1429" y="5524"/>
                      </a:cubicBezTo>
                      <a:cubicBezTo>
                        <a:pt x="2381" y="3715"/>
                        <a:pt x="3715" y="2381"/>
                        <a:pt x="5334" y="1429"/>
                      </a:cubicBezTo>
                      <a:cubicBezTo>
                        <a:pt x="7048" y="476"/>
                        <a:pt x="8953" y="0"/>
                        <a:pt x="10954" y="0"/>
                      </a:cubicBezTo>
                      <a:cubicBezTo>
                        <a:pt x="13240" y="0"/>
                        <a:pt x="15240" y="571"/>
                        <a:pt x="16859" y="1810"/>
                      </a:cubicBezTo>
                      <a:cubicBezTo>
                        <a:pt x="18478" y="2953"/>
                        <a:pt x="19526" y="4667"/>
                        <a:pt x="20193" y="6763"/>
                      </a:cubicBezTo>
                      <a:lnTo>
                        <a:pt x="17145" y="7429"/>
                      </a:lnTo>
                      <a:cubicBezTo>
                        <a:pt x="16573" y="5715"/>
                        <a:pt x="15811" y="4477"/>
                        <a:pt x="14764" y="3715"/>
                      </a:cubicBezTo>
                      <a:cubicBezTo>
                        <a:pt x="13716" y="2953"/>
                        <a:pt x="12478" y="2572"/>
                        <a:pt x="10858" y="2572"/>
                      </a:cubicBezTo>
                      <a:cubicBezTo>
                        <a:pt x="9049" y="2572"/>
                        <a:pt x="7620" y="2953"/>
                        <a:pt x="6382" y="3810"/>
                      </a:cubicBezTo>
                      <a:cubicBezTo>
                        <a:pt x="5144" y="4667"/>
                        <a:pt x="4381" y="5810"/>
                        <a:pt x="3810" y="7239"/>
                      </a:cubicBezTo>
                      <a:cubicBezTo>
                        <a:pt x="3334" y="8668"/>
                        <a:pt x="3048" y="10192"/>
                        <a:pt x="3048" y="11716"/>
                      </a:cubicBezTo>
                      <a:cubicBezTo>
                        <a:pt x="3048" y="13716"/>
                        <a:pt x="3334" y="15430"/>
                        <a:pt x="3905" y="16859"/>
                      </a:cubicBezTo>
                      <a:cubicBezTo>
                        <a:pt x="4477" y="18288"/>
                        <a:pt x="5334" y="19431"/>
                        <a:pt x="6572" y="20193"/>
                      </a:cubicBezTo>
                      <a:cubicBezTo>
                        <a:pt x="7810" y="20955"/>
                        <a:pt x="9144" y="21241"/>
                        <a:pt x="10477" y="21241"/>
                      </a:cubicBezTo>
                      <a:cubicBezTo>
                        <a:pt x="12192" y="21241"/>
                        <a:pt x="13621" y="20764"/>
                        <a:pt x="14859" y="19717"/>
                      </a:cubicBezTo>
                      <a:cubicBezTo>
                        <a:pt x="16383" y="18955"/>
                        <a:pt x="17145" y="17431"/>
                        <a:pt x="17621" y="15526"/>
                      </a:cubicBez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95" name="Freeform 94">
                  <a:extLst>
                    <a:ext uri="{FF2B5EF4-FFF2-40B4-BE49-F238E27FC236}">
                      <a16:creationId xmlns:a16="http://schemas.microsoft.com/office/drawing/2014/main" id="{079B699C-0896-0108-26D1-6F69FB01613B}"/>
                    </a:ext>
                  </a:extLst>
                </p:cNvPr>
                <p:cNvSpPr/>
                <p:nvPr/>
              </p:nvSpPr>
              <p:spPr>
                <a:xfrm>
                  <a:off x="268509" y="3927253"/>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3 h 17621"/>
                    <a:gd name="connsiteX5" fmla="*/ 14859 w 15811"/>
                    <a:gd name="connsiteY5" fmla="*/ 13716 h 17621"/>
                    <a:gd name="connsiteX6" fmla="*/ 12002 w 15811"/>
                    <a:gd name="connsiteY6" fmla="*/ 16574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1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3"/>
                      </a:cubicBezTo>
                      <a:cubicBezTo>
                        <a:pt x="15811" y="10763"/>
                        <a:pt x="15526" y="12478"/>
                        <a:pt x="14859" y="13716"/>
                      </a:cubicBezTo>
                      <a:cubicBezTo>
                        <a:pt x="14192" y="14954"/>
                        <a:pt x="13240" y="15907"/>
                        <a:pt x="12002" y="16574"/>
                      </a:cubicBezTo>
                      <a:cubicBezTo>
                        <a:pt x="10763" y="17240"/>
                        <a:pt x="9430" y="17621"/>
                        <a:pt x="7906" y="17621"/>
                      </a:cubicBezTo>
                      <a:cubicBezTo>
                        <a:pt x="5525" y="17621"/>
                        <a:pt x="3619" y="16859"/>
                        <a:pt x="2191" y="15335"/>
                      </a:cubicBezTo>
                      <a:cubicBezTo>
                        <a:pt x="667" y="13907"/>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3" y="12668"/>
                        <a:pt x="12859" y="10954"/>
                        <a:pt x="12859" y="8763"/>
                      </a:cubicBezTo>
                      <a:cubicBezTo>
                        <a:pt x="12859" y="6668"/>
                        <a:pt x="12383" y="5144"/>
                        <a:pt x="11430" y="4001"/>
                      </a:cubicBezTo>
                      <a:cubicBezTo>
                        <a:pt x="10477" y="2953"/>
                        <a:pt x="9334" y="2381"/>
                        <a:pt x="7906" y="2381"/>
                      </a:cubicBezTo>
                      <a:cubicBezTo>
                        <a:pt x="6477" y="2381"/>
                        <a:pt x="5334" y="2953"/>
                        <a:pt x="4381"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96" name="Freeform 95">
                  <a:extLst>
                    <a:ext uri="{FF2B5EF4-FFF2-40B4-BE49-F238E27FC236}">
                      <a16:creationId xmlns:a16="http://schemas.microsoft.com/office/drawing/2014/main" id="{735BBF66-42E9-169F-D4D0-851F883F9BAF}"/>
                    </a:ext>
                  </a:extLst>
                </p:cNvPr>
                <p:cNvSpPr/>
                <p:nvPr/>
              </p:nvSpPr>
              <p:spPr>
                <a:xfrm>
                  <a:off x="286511" y="3934682"/>
                  <a:ext cx="8762" cy="2857"/>
                </a:xfrm>
                <a:custGeom>
                  <a:avLst/>
                  <a:gdLst>
                    <a:gd name="connsiteX0" fmla="*/ 0 w 8762"/>
                    <a:gd name="connsiteY0" fmla="*/ 2858 h 2857"/>
                    <a:gd name="connsiteX1" fmla="*/ 0 w 8762"/>
                    <a:gd name="connsiteY1" fmla="*/ 0 h 2857"/>
                    <a:gd name="connsiteX2" fmla="*/ 8763 w 8762"/>
                    <a:gd name="connsiteY2" fmla="*/ 0 h 2857"/>
                    <a:gd name="connsiteX3" fmla="*/ 8763 w 8762"/>
                    <a:gd name="connsiteY3" fmla="*/ 2858 h 2857"/>
                    <a:gd name="connsiteX4" fmla="*/ 0 w 8762"/>
                    <a:gd name="connsiteY4" fmla="*/ 2858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2" h="2857">
                      <a:moveTo>
                        <a:pt x="0" y="2858"/>
                      </a:moveTo>
                      <a:lnTo>
                        <a:pt x="0" y="0"/>
                      </a:lnTo>
                      <a:lnTo>
                        <a:pt x="8763" y="0"/>
                      </a:lnTo>
                      <a:lnTo>
                        <a:pt x="8763" y="2858"/>
                      </a:lnTo>
                      <a:lnTo>
                        <a:pt x="0" y="2858"/>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97" name="Freeform 96">
                  <a:extLst>
                    <a:ext uri="{FF2B5EF4-FFF2-40B4-BE49-F238E27FC236}">
                      <a16:creationId xmlns:a16="http://schemas.microsoft.com/office/drawing/2014/main" id="{6B6ADFE9-7C97-6DE4-6C85-B8DC3D09DD24}"/>
                    </a:ext>
                  </a:extLst>
                </p:cNvPr>
                <p:cNvSpPr/>
                <p:nvPr/>
              </p:nvSpPr>
              <p:spPr>
                <a:xfrm>
                  <a:off x="296607" y="3920871"/>
                  <a:ext cx="9810" cy="23621"/>
                </a:xfrm>
                <a:custGeom>
                  <a:avLst/>
                  <a:gdLst>
                    <a:gd name="connsiteX0" fmla="*/ 2477 w 9810"/>
                    <a:gd name="connsiteY0" fmla="*/ 23622 h 23621"/>
                    <a:gd name="connsiteX1" fmla="*/ 2477 w 9810"/>
                    <a:gd name="connsiteY1" fmla="*/ 8954 h 23621"/>
                    <a:gd name="connsiteX2" fmla="*/ 0 w 9810"/>
                    <a:gd name="connsiteY2" fmla="*/ 8954 h 23621"/>
                    <a:gd name="connsiteX3" fmla="*/ 0 w 9810"/>
                    <a:gd name="connsiteY3" fmla="*/ 6763 h 23621"/>
                    <a:gd name="connsiteX4" fmla="*/ 2477 w 9810"/>
                    <a:gd name="connsiteY4" fmla="*/ 6763 h 23621"/>
                    <a:gd name="connsiteX5" fmla="*/ 2477 w 9810"/>
                    <a:gd name="connsiteY5" fmla="*/ 4953 h 23621"/>
                    <a:gd name="connsiteX6" fmla="*/ 2762 w 9810"/>
                    <a:gd name="connsiteY6" fmla="*/ 2476 h 23621"/>
                    <a:gd name="connsiteX7" fmla="*/ 4191 w 9810"/>
                    <a:gd name="connsiteY7" fmla="*/ 667 h 23621"/>
                    <a:gd name="connsiteX8" fmla="*/ 7144 w 9810"/>
                    <a:gd name="connsiteY8" fmla="*/ 0 h 23621"/>
                    <a:gd name="connsiteX9" fmla="*/ 9811 w 9810"/>
                    <a:gd name="connsiteY9" fmla="*/ 286 h 23621"/>
                    <a:gd name="connsiteX10" fmla="*/ 9430 w 9810"/>
                    <a:gd name="connsiteY10" fmla="*/ 2762 h 23621"/>
                    <a:gd name="connsiteX11" fmla="*/ 7715 w 9810"/>
                    <a:gd name="connsiteY11" fmla="*/ 2572 h 23621"/>
                    <a:gd name="connsiteX12" fmla="*/ 5906 w 9810"/>
                    <a:gd name="connsiteY12" fmla="*/ 3143 h 23621"/>
                    <a:gd name="connsiteX13" fmla="*/ 5334 w 9810"/>
                    <a:gd name="connsiteY13" fmla="*/ 5239 h 23621"/>
                    <a:gd name="connsiteX14" fmla="*/ 5334 w 9810"/>
                    <a:gd name="connsiteY14" fmla="*/ 6763 h 23621"/>
                    <a:gd name="connsiteX15" fmla="*/ 8573 w 9810"/>
                    <a:gd name="connsiteY15" fmla="*/ 6763 h 23621"/>
                    <a:gd name="connsiteX16" fmla="*/ 8573 w 9810"/>
                    <a:gd name="connsiteY16" fmla="*/ 8954 h 23621"/>
                    <a:gd name="connsiteX17" fmla="*/ 5334 w 9810"/>
                    <a:gd name="connsiteY17" fmla="*/ 8954 h 23621"/>
                    <a:gd name="connsiteX18" fmla="*/ 5334 w 9810"/>
                    <a:gd name="connsiteY18" fmla="*/ 23622 h 23621"/>
                    <a:gd name="connsiteX19" fmla="*/ 2477 w 9810"/>
                    <a:gd name="connsiteY19" fmla="*/ 23622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1">
                      <a:moveTo>
                        <a:pt x="2477" y="23622"/>
                      </a:moveTo>
                      <a:lnTo>
                        <a:pt x="2477" y="8954"/>
                      </a:lnTo>
                      <a:lnTo>
                        <a:pt x="0" y="8954"/>
                      </a:lnTo>
                      <a:lnTo>
                        <a:pt x="0" y="6763"/>
                      </a:lnTo>
                      <a:lnTo>
                        <a:pt x="2477" y="6763"/>
                      </a:lnTo>
                      <a:lnTo>
                        <a:pt x="2477" y="4953"/>
                      </a:lnTo>
                      <a:cubicBezTo>
                        <a:pt x="2477" y="3810"/>
                        <a:pt x="2572" y="2953"/>
                        <a:pt x="2762" y="2476"/>
                      </a:cubicBezTo>
                      <a:cubicBezTo>
                        <a:pt x="3048" y="1714"/>
                        <a:pt x="3524" y="1143"/>
                        <a:pt x="4191" y="667"/>
                      </a:cubicBezTo>
                      <a:cubicBezTo>
                        <a:pt x="4858" y="190"/>
                        <a:pt x="5810" y="0"/>
                        <a:pt x="7144" y="0"/>
                      </a:cubicBezTo>
                      <a:cubicBezTo>
                        <a:pt x="7906" y="0"/>
                        <a:pt x="8858" y="95"/>
                        <a:pt x="9811" y="286"/>
                      </a:cubicBezTo>
                      <a:lnTo>
                        <a:pt x="9430" y="2762"/>
                      </a:lnTo>
                      <a:cubicBezTo>
                        <a:pt x="8858" y="2667"/>
                        <a:pt x="8287" y="2572"/>
                        <a:pt x="7715" y="2572"/>
                      </a:cubicBezTo>
                      <a:cubicBezTo>
                        <a:pt x="6858" y="2572"/>
                        <a:pt x="6191" y="2762"/>
                        <a:pt x="5906" y="3143"/>
                      </a:cubicBezTo>
                      <a:cubicBezTo>
                        <a:pt x="5525" y="3524"/>
                        <a:pt x="5334" y="4191"/>
                        <a:pt x="5334" y="5239"/>
                      </a:cubicBezTo>
                      <a:lnTo>
                        <a:pt x="5334" y="6763"/>
                      </a:lnTo>
                      <a:lnTo>
                        <a:pt x="8573" y="6763"/>
                      </a:lnTo>
                      <a:lnTo>
                        <a:pt x="8573" y="8954"/>
                      </a:lnTo>
                      <a:lnTo>
                        <a:pt x="5334" y="8954"/>
                      </a:lnTo>
                      <a:lnTo>
                        <a:pt x="5334" y="23622"/>
                      </a:lnTo>
                      <a:lnTo>
                        <a:pt x="2477" y="23622"/>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98" name="Freeform 97">
                  <a:extLst>
                    <a:ext uri="{FF2B5EF4-FFF2-40B4-BE49-F238E27FC236}">
                      <a16:creationId xmlns:a16="http://schemas.microsoft.com/office/drawing/2014/main" id="{7C40019D-055F-73CA-514D-1B5EBC31127E}"/>
                    </a:ext>
                  </a:extLst>
                </p:cNvPr>
                <p:cNvSpPr/>
                <p:nvPr/>
              </p:nvSpPr>
              <p:spPr>
                <a:xfrm>
                  <a:off x="307466" y="3927634"/>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1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5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6" y="16288"/>
                        <a:pt x="8001" y="17240"/>
                        <a:pt x="5715" y="17240"/>
                      </a:cubicBezTo>
                      <a:cubicBezTo>
                        <a:pt x="4763" y="17240"/>
                        <a:pt x="3810" y="17050"/>
                        <a:pt x="2953" y="16669"/>
                      </a:cubicBezTo>
                      <a:cubicBezTo>
                        <a:pt x="2096" y="16288"/>
                        <a:pt x="1429" y="15812"/>
                        <a:pt x="1048" y="15240"/>
                      </a:cubicBezTo>
                      <a:cubicBezTo>
                        <a:pt x="667" y="14669"/>
                        <a:pt x="381" y="14002"/>
                        <a:pt x="191" y="13145"/>
                      </a:cubicBezTo>
                      <a:cubicBezTo>
                        <a:pt x="95" y="12573"/>
                        <a:pt x="0" y="11716"/>
                        <a:pt x="0" y="10478"/>
                      </a:cubicBezTo>
                      <a:lnTo>
                        <a:pt x="0" y="0"/>
                      </a:lnTo>
                      <a:lnTo>
                        <a:pt x="2858" y="0"/>
                      </a:lnTo>
                      <a:lnTo>
                        <a:pt x="2858" y="9335"/>
                      </a:lnTo>
                      <a:cubicBezTo>
                        <a:pt x="2858" y="10859"/>
                        <a:pt x="2953" y="11811"/>
                        <a:pt x="3048" y="12382"/>
                      </a:cubicBezTo>
                      <a:cubicBezTo>
                        <a:pt x="3239" y="13145"/>
                        <a:pt x="3620" y="13716"/>
                        <a:pt x="4191" y="14192"/>
                      </a:cubicBezTo>
                      <a:cubicBezTo>
                        <a:pt x="4763" y="14573"/>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99" name="Freeform 98">
                  <a:extLst>
                    <a:ext uri="{FF2B5EF4-FFF2-40B4-BE49-F238E27FC236}">
                      <a16:creationId xmlns:a16="http://schemas.microsoft.com/office/drawing/2014/main" id="{5A8ED158-A22F-F5BD-F229-659267C17FE0}"/>
                    </a:ext>
                  </a:extLst>
                </p:cNvPr>
                <p:cNvSpPr/>
                <p:nvPr/>
              </p:nvSpPr>
              <p:spPr>
                <a:xfrm>
                  <a:off x="325563" y="3927253"/>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2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1"/>
                        <a:pt x="10668" y="571"/>
                      </a:cubicBezTo>
                      <a:cubicBezTo>
                        <a:pt x="11525" y="953"/>
                        <a:pt x="12192" y="1429"/>
                        <a:pt x="12573" y="2000"/>
                      </a:cubicBezTo>
                      <a:cubicBezTo>
                        <a:pt x="12954" y="2572"/>
                        <a:pt x="13335" y="3334"/>
                        <a:pt x="13430" y="4096"/>
                      </a:cubicBezTo>
                      <a:cubicBezTo>
                        <a:pt x="13525" y="4667"/>
                        <a:pt x="13621" y="5525"/>
                        <a:pt x="13621" y="6858"/>
                      </a:cubicBezTo>
                      <a:lnTo>
                        <a:pt x="13621" y="17240"/>
                      </a:lnTo>
                      <a:lnTo>
                        <a:pt x="10763" y="17240"/>
                      </a:lnTo>
                      <a:lnTo>
                        <a:pt x="10763" y="6953"/>
                      </a:lnTo>
                      <a:cubicBezTo>
                        <a:pt x="10763" y="5810"/>
                        <a:pt x="10668" y="4953"/>
                        <a:pt x="10477" y="4382"/>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100" name="Freeform 99">
                  <a:extLst>
                    <a:ext uri="{FF2B5EF4-FFF2-40B4-BE49-F238E27FC236}">
                      <a16:creationId xmlns:a16="http://schemas.microsoft.com/office/drawing/2014/main" id="{2AD419FE-ED20-3294-FF06-01081571DD00}"/>
                    </a:ext>
                  </a:extLst>
                </p:cNvPr>
                <p:cNvSpPr/>
                <p:nvPr/>
              </p:nvSpPr>
              <p:spPr>
                <a:xfrm>
                  <a:off x="342613" y="3921252"/>
                  <a:ext cx="14478" cy="23622"/>
                </a:xfrm>
                <a:custGeom>
                  <a:avLst/>
                  <a:gdLst>
                    <a:gd name="connsiteX0" fmla="*/ 11906 w 14478"/>
                    <a:gd name="connsiteY0" fmla="*/ 23241 h 23622"/>
                    <a:gd name="connsiteX1" fmla="*/ 11906 w 14478"/>
                    <a:gd name="connsiteY1" fmla="*/ 21146 h 23622"/>
                    <a:gd name="connsiteX2" fmla="*/ 7239 w 14478"/>
                    <a:gd name="connsiteY2" fmla="*/ 23622 h 23622"/>
                    <a:gd name="connsiteX3" fmla="*/ 3524 w 14478"/>
                    <a:gd name="connsiteY3" fmla="*/ 22479 h 23622"/>
                    <a:gd name="connsiteX4" fmla="*/ 952 w 14478"/>
                    <a:gd name="connsiteY4" fmla="*/ 19336 h 23622"/>
                    <a:gd name="connsiteX5" fmla="*/ 0 w 14478"/>
                    <a:gd name="connsiteY5" fmla="*/ 14764 h 23622"/>
                    <a:gd name="connsiteX6" fmla="*/ 857 w 14478"/>
                    <a:gd name="connsiteY6" fmla="*/ 10192 h 23622"/>
                    <a:gd name="connsiteX7" fmla="*/ 3334 w 14478"/>
                    <a:gd name="connsiteY7" fmla="*/ 7049 h 23622"/>
                    <a:gd name="connsiteX8" fmla="*/ 7048 w 14478"/>
                    <a:gd name="connsiteY8" fmla="*/ 6001 h 23622"/>
                    <a:gd name="connsiteX9" fmla="*/ 9716 w 14478"/>
                    <a:gd name="connsiteY9" fmla="*/ 6668 h 23622"/>
                    <a:gd name="connsiteX10" fmla="*/ 11621 w 14478"/>
                    <a:gd name="connsiteY10" fmla="*/ 8382 h 23622"/>
                    <a:gd name="connsiteX11" fmla="*/ 11621 w 14478"/>
                    <a:gd name="connsiteY11" fmla="*/ 0 h 23622"/>
                    <a:gd name="connsiteX12" fmla="*/ 14478 w 14478"/>
                    <a:gd name="connsiteY12" fmla="*/ 0 h 23622"/>
                    <a:gd name="connsiteX13" fmla="*/ 14478 w 14478"/>
                    <a:gd name="connsiteY13" fmla="*/ 23241 h 23622"/>
                    <a:gd name="connsiteX14" fmla="*/ 11906 w 14478"/>
                    <a:gd name="connsiteY14" fmla="*/ 23241 h 23622"/>
                    <a:gd name="connsiteX15" fmla="*/ 2858 w 14478"/>
                    <a:gd name="connsiteY15" fmla="*/ 14859 h 23622"/>
                    <a:gd name="connsiteX16" fmla="*/ 4191 w 14478"/>
                    <a:gd name="connsiteY16" fmla="*/ 19717 h 23622"/>
                    <a:gd name="connsiteX17" fmla="*/ 7429 w 14478"/>
                    <a:gd name="connsiteY17" fmla="*/ 21336 h 23622"/>
                    <a:gd name="connsiteX18" fmla="*/ 10573 w 14478"/>
                    <a:gd name="connsiteY18" fmla="*/ 19812 h 23622"/>
                    <a:gd name="connsiteX19" fmla="*/ 11906 w 14478"/>
                    <a:gd name="connsiteY19" fmla="*/ 15145 h 23622"/>
                    <a:gd name="connsiteX20" fmla="*/ 10573 w 14478"/>
                    <a:gd name="connsiteY20" fmla="*/ 10097 h 23622"/>
                    <a:gd name="connsiteX21" fmla="*/ 7334 w 14478"/>
                    <a:gd name="connsiteY21" fmla="*/ 8477 h 23622"/>
                    <a:gd name="connsiteX22" fmla="*/ 4191 w 14478"/>
                    <a:gd name="connsiteY22" fmla="*/ 10001 h 23622"/>
                    <a:gd name="connsiteX23" fmla="*/ 2858 w 14478"/>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8"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6" y="6668"/>
                      </a:cubicBezTo>
                      <a:cubicBezTo>
                        <a:pt x="10477" y="7049"/>
                        <a:pt x="11144" y="7620"/>
                        <a:pt x="11621" y="8382"/>
                      </a:cubicBezTo>
                      <a:lnTo>
                        <a:pt x="11621" y="0"/>
                      </a:lnTo>
                      <a:lnTo>
                        <a:pt x="14478" y="0"/>
                      </a:lnTo>
                      <a:lnTo>
                        <a:pt x="14478" y="23241"/>
                      </a:lnTo>
                      <a:lnTo>
                        <a:pt x="11906" y="23241"/>
                      </a:lnTo>
                      <a:close/>
                      <a:moveTo>
                        <a:pt x="2858" y="14859"/>
                      </a:moveTo>
                      <a:cubicBezTo>
                        <a:pt x="2858" y="17050"/>
                        <a:pt x="3334" y="18669"/>
                        <a:pt x="4191" y="19717"/>
                      </a:cubicBezTo>
                      <a:cubicBezTo>
                        <a:pt x="5144" y="20765"/>
                        <a:pt x="6191" y="21336"/>
                        <a:pt x="7429" y="21336"/>
                      </a:cubicBezTo>
                      <a:cubicBezTo>
                        <a:pt x="8668" y="21336"/>
                        <a:pt x="9716" y="20860"/>
                        <a:pt x="10573" y="19812"/>
                      </a:cubicBezTo>
                      <a:cubicBezTo>
                        <a:pt x="11430" y="18764"/>
                        <a:pt x="11906" y="17241"/>
                        <a:pt x="11906" y="15145"/>
                      </a:cubicBezTo>
                      <a:cubicBezTo>
                        <a:pt x="11906" y="12859"/>
                        <a:pt x="11430" y="11144"/>
                        <a:pt x="10573" y="10097"/>
                      </a:cubicBezTo>
                      <a:cubicBezTo>
                        <a:pt x="9716" y="9049"/>
                        <a:pt x="8573" y="8477"/>
                        <a:pt x="7334" y="8477"/>
                      </a:cubicBezTo>
                      <a:cubicBezTo>
                        <a:pt x="6096" y="8477"/>
                        <a:pt x="5048" y="8954"/>
                        <a:pt x="4191" y="10001"/>
                      </a:cubicBezTo>
                      <a:cubicBezTo>
                        <a:pt x="3334" y="10954"/>
                        <a:pt x="2858" y="12668"/>
                        <a:pt x="2858" y="14859"/>
                      </a:cubicBez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101" name="Freeform 100">
                  <a:extLst>
                    <a:ext uri="{FF2B5EF4-FFF2-40B4-BE49-F238E27FC236}">
                      <a16:creationId xmlns:a16="http://schemas.microsoft.com/office/drawing/2014/main" id="{CBE9089C-B32F-F5C7-2E42-5AC7CC3D5B1B}"/>
                    </a:ext>
                  </a:extLst>
                </p:cNvPr>
                <p:cNvSpPr/>
                <p:nvPr/>
              </p:nvSpPr>
              <p:spPr>
                <a:xfrm>
                  <a:off x="360615"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7"/>
                        <a:pt x="14192" y="15240"/>
                        <a:pt x="12954" y="16193"/>
                      </a:cubicBezTo>
                      <a:cubicBezTo>
                        <a:pt x="11716" y="17145"/>
                        <a:pt x="10096" y="17621"/>
                        <a:pt x="8096" y="17621"/>
                      </a:cubicBezTo>
                      <a:cubicBezTo>
                        <a:pt x="5620" y="17621"/>
                        <a:pt x="3715" y="16859"/>
                        <a:pt x="2191" y="15335"/>
                      </a:cubicBezTo>
                      <a:cubicBezTo>
                        <a:pt x="667"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525" y="13907"/>
                        <a:pt x="12097"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102" name="Freeform 101">
                  <a:extLst>
                    <a:ext uri="{FF2B5EF4-FFF2-40B4-BE49-F238E27FC236}">
                      <a16:creationId xmlns:a16="http://schemas.microsoft.com/office/drawing/2014/main" id="{BE419014-E91C-8A1D-6DFA-6081337EF9B7}"/>
                    </a:ext>
                  </a:extLst>
                </p:cNvPr>
                <p:cNvSpPr/>
                <p:nvPr/>
              </p:nvSpPr>
              <p:spPr>
                <a:xfrm>
                  <a:off x="378713" y="3921252"/>
                  <a:ext cx="14477" cy="23622"/>
                </a:xfrm>
                <a:custGeom>
                  <a:avLst/>
                  <a:gdLst>
                    <a:gd name="connsiteX0" fmla="*/ 11906 w 14477"/>
                    <a:gd name="connsiteY0" fmla="*/ 23241 h 23622"/>
                    <a:gd name="connsiteX1" fmla="*/ 11906 w 14477"/>
                    <a:gd name="connsiteY1" fmla="*/ 21146 h 23622"/>
                    <a:gd name="connsiteX2" fmla="*/ 7239 w 14477"/>
                    <a:gd name="connsiteY2" fmla="*/ 23622 h 23622"/>
                    <a:gd name="connsiteX3" fmla="*/ 3524 w 14477"/>
                    <a:gd name="connsiteY3" fmla="*/ 22479 h 23622"/>
                    <a:gd name="connsiteX4" fmla="*/ 952 w 14477"/>
                    <a:gd name="connsiteY4" fmla="*/ 19336 h 23622"/>
                    <a:gd name="connsiteX5" fmla="*/ 0 w 14477"/>
                    <a:gd name="connsiteY5" fmla="*/ 14764 h 23622"/>
                    <a:gd name="connsiteX6" fmla="*/ 857 w 14477"/>
                    <a:gd name="connsiteY6" fmla="*/ 10192 h 23622"/>
                    <a:gd name="connsiteX7" fmla="*/ 3334 w 14477"/>
                    <a:gd name="connsiteY7" fmla="*/ 7049 h 23622"/>
                    <a:gd name="connsiteX8" fmla="*/ 7048 w 14477"/>
                    <a:gd name="connsiteY8" fmla="*/ 6001 h 23622"/>
                    <a:gd name="connsiteX9" fmla="*/ 9715 w 14477"/>
                    <a:gd name="connsiteY9" fmla="*/ 6668 h 23622"/>
                    <a:gd name="connsiteX10" fmla="*/ 11621 w 14477"/>
                    <a:gd name="connsiteY10" fmla="*/ 8382 h 23622"/>
                    <a:gd name="connsiteX11" fmla="*/ 11621 w 14477"/>
                    <a:gd name="connsiteY11" fmla="*/ 0 h 23622"/>
                    <a:gd name="connsiteX12" fmla="*/ 14478 w 14477"/>
                    <a:gd name="connsiteY12" fmla="*/ 0 h 23622"/>
                    <a:gd name="connsiteX13" fmla="*/ 14478 w 14477"/>
                    <a:gd name="connsiteY13" fmla="*/ 23241 h 23622"/>
                    <a:gd name="connsiteX14" fmla="*/ 11906 w 14477"/>
                    <a:gd name="connsiteY14" fmla="*/ 23241 h 23622"/>
                    <a:gd name="connsiteX15" fmla="*/ 2953 w 14477"/>
                    <a:gd name="connsiteY15" fmla="*/ 14859 h 23622"/>
                    <a:gd name="connsiteX16" fmla="*/ 4286 w 14477"/>
                    <a:gd name="connsiteY16" fmla="*/ 19717 h 23622"/>
                    <a:gd name="connsiteX17" fmla="*/ 7525 w 14477"/>
                    <a:gd name="connsiteY17" fmla="*/ 21336 h 23622"/>
                    <a:gd name="connsiteX18" fmla="*/ 10668 w 14477"/>
                    <a:gd name="connsiteY18" fmla="*/ 19812 h 23622"/>
                    <a:gd name="connsiteX19" fmla="*/ 12002 w 14477"/>
                    <a:gd name="connsiteY19" fmla="*/ 15145 h 23622"/>
                    <a:gd name="connsiteX20" fmla="*/ 10668 w 14477"/>
                    <a:gd name="connsiteY20" fmla="*/ 10097 h 23622"/>
                    <a:gd name="connsiteX21" fmla="*/ 7429 w 14477"/>
                    <a:gd name="connsiteY21" fmla="*/ 8477 h 23622"/>
                    <a:gd name="connsiteX22" fmla="*/ 4286 w 14477"/>
                    <a:gd name="connsiteY22" fmla="*/ 10001 h 23622"/>
                    <a:gd name="connsiteX23" fmla="*/ 2953 w 14477"/>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7"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5" y="6668"/>
                      </a:cubicBezTo>
                      <a:cubicBezTo>
                        <a:pt x="10477" y="7144"/>
                        <a:pt x="11144" y="7620"/>
                        <a:pt x="11621" y="8382"/>
                      </a:cubicBezTo>
                      <a:lnTo>
                        <a:pt x="11621" y="0"/>
                      </a:lnTo>
                      <a:lnTo>
                        <a:pt x="14478" y="0"/>
                      </a:lnTo>
                      <a:lnTo>
                        <a:pt x="14478" y="23241"/>
                      </a:lnTo>
                      <a:lnTo>
                        <a:pt x="11906" y="23241"/>
                      </a:lnTo>
                      <a:close/>
                      <a:moveTo>
                        <a:pt x="2953" y="14859"/>
                      </a:moveTo>
                      <a:cubicBezTo>
                        <a:pt x="2953" y="17050"/>
                        <a:pt x="3429" y="18669"/>
                        <a:pt x="4286" y="19717"/>
                      </a:cubicBezTo>
                      <a:cubicBezTo>
                        <a:pt x="5239" y="20765"/>
                        <a:pt x="6286" y="21336"/>
                        <a:pt x="7525" y="21336"/>
                      </a:cubicBezTo>
                      <a:cubicBezTo>
                        <a:pt x="8763" y="21336"/>
                        <a:pt x="9811" y="20860"/>
                        <a:pt x="10668" y="19812"/>
                      </a:cubicBezTo>
                      <a:cubicBezTo>
                        <a:pt x="11525" y="18764"/>
                        <a:pt x="12002" y="17241"/>
                        <a:pt x="12002" y="15145"/>
                      </a:cubicBezTo>
                      <a:cubicBezTo>
                        <a:pt x="12002" y="12859"/>
                        <a:pt x="11525" y="11144"/>
                        <a:pt x="10668" y="10097"/>
                      </a:cubicBezTo>
                      <a:cubicBezTo>
                        <a:pt x="9811" y="9049"/>
                        <a:pt x="8668" y="8477"/>
                        <a:pt x="7429" y="8477"/>
                      </a:cubicBezTo>
                      <a:cubicBezTo>
                        <a:pt x="6191" y="8477"/>
                        <a:pt x="5144" y="8954"/>
                        <a:pt x="4286" y="10001"/>
                      </a:cubicBezTo>
                      <a:cubicBezTo>
                        <a:pt x="3334" y="10954"/>
                        <a:pt x="2953" y="12668"/>
                        <a:pt x="2953" y="14859"/>
                      </a:cubicBez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103" name="Freeform 102">
                  <a:extLst>
                    <a:ext uri="{FF2B5EF4-FFF2-40B4-BE49-F238E27FC236}">
                      <a16:creationId xmlns:a16="http://schemas.microsoft.com/office/drawing/2014/main" id="{D67A679E-EB13-1FFD-B7A3-8E1AEC3A2607}"/>
                    </a:ext>
                  </a:extLst>
                </p:cNvPr>
                <p:cNvSpPr/>
                <p:nvPr/>
              </p:nvSpPr>
              <p:spPr>
                <a:xfrm>
                  <a:off x="406811" y="3921252"/>
                  <a:ext cx="14573" cy="23622"/>
                </a:xfrm>
                <a:custGeom>
                  <a:avLst/>
                  <a:gdLst>
                    <a:gd name="connsiteX0" fmla="*/ 2667 w 14573"/>
                    <a:gd name="connsiteY0" fmla="*/ 23241 h 23622"/>
                    <a:gd name="connsiteX1" fmla="*/ 0 w 14573"/>
                    <a:gd name="connsiteY1" fmla="*/ 23241 h 23622"/>
                    <a:gd name="connsiteX2" fmla="*/ 0 w 14573"/>
                    <a:gd name="connsiteY2" fmla="*/ 0 h 23622"/>
                    <a:gd name="connsiteX3" fmla="*/ 2858 w 14573"/>
                    <a:gd name="connsiteY3" fmla="*/ 0 h 23622"/>
                    <a:gd name="connsiteX4" fmla="*/ 2858 w 14573"/>
                    <a:gd name="connsiteY4" fmla="*/ 8287 h 23622"/>
                    <a:gd name="connsiteX5" fmla="*/ 7430 w 14573"/>
                    <a:gd name="connsiteY5" fmla="*/ 6001 h 23622"/>
                    <a:gd name="connsiteX6" fmla="*/ 10382 w 14573"/>
                    <a:gd name="connsiteY6" fmla="*/ 6668 h 23622"/>
                    <a:gd name="connsiteX7" fmla="*/ 12668 w 14573"/>
                    <a:gd name="connsiteY7" fmla="*/ 8382 h 23622"/>
                    <a:gd name="connsiteX8" fmla="*/ 14097 w 14573"/>
                    <a:gd name="connsiteY8" fmla="*/ 11144 h 23622"/>
                    <a:gd name="connsiteX9" fmla="*/ 14573 w 14573"/>
                    <a:gd name="connsiteY9" fmla="*/ 14574 h 23622"/>
                    <a:gd name="connsiteX10" fmla="*/ 12478 w 14573"/>
                    <a:gd name="connsiteY10" fmla="*/ 21241 h 23622"/>
                    <a:gd name="connsiteX11" fmla="*/ 7334 w 14573"/>
                    <a:gd name="connsiteY11" fmla="*/ 23622 h 23622"/>
                    <a:gd name="connsiteX12" fmla="*/ 2667 w 14573"/>
                    <a:gd name="connsiteY12" fmla="*/ 21146 h 23622"/>
                    <a:gd name="connsiteX13" fmla="*/ 2667 w 14573"/>
                    <a:gd name="connsiteY13" fmla="*/ 23241 h 23622"/>
                    <a:gd name="connsiteX14" fmla="*/ 2572 w 14573"/>
                    <a:gd name="connsiteY14" fmla="*/ 14764 h 23622"/>
                    <a:gd name="connsiteX15" fmla="*/ 3429 w 14573"/>
                    <a:gd name="connsiteY15" fmla="*/ 19145 h 23622"/>
                    <a:gd name="connsiteX16" fmla="*/ 7049 w 14573"/>
                    <a:gd name="connsiteY16" fmla="*/ 21336 h 23622"/>
                    <a:gd name="connsiteX17" fmla="*/ 10287 w 14573"/>
                    <a:gd name="connsiteY17" fmla="*/ 19717 h 23622"/>
                    <a:gd name="connsiteX18" fmla="*/ 11621 w 14573"/>
                    <a:gd name="connsiteY18" fmla="*/ 14859 h 23622"/>
                    <a:gd name="connsiteX19" fmla="*/ 10287 w 14573"/>
                    <a:gd name="connsiteY19" fmla="*/ 10001 h 23622"/>
                    <a:gd name="connsiteX20" fmla="*/ 7144 w 14573"/>
                    <a:gd name="connsiteY20" fmla="*/ 8477 h 23622"/>
                    <a:gd name="connsiteX21" fmla="*/ 3905 w 14573"/>
                    <a:gd name="connsiteY21" fmla="*/ 10097 h 23622"/>
                    <a:gd name="connsiteX22" fmla="*/ 2572 w 14573"/>
                    <a:gd name="connsiteY22" fmla="*/ 14764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73" h="23622">
                      <a:moveTo>
                        <a:pt x="2667" y="23241"/>
                      </a:moveTo>
                      <a:lnTo>
                        <a:pt x="0" y="23241"/>
                      </a:lnTo>
                      <a:lnTo>
                        <a:pt x="0" y="0"/>
                      </a:lnTo>
                      <a:lnTo>
                        <a:pt x="2858" y="0"/>
                      </a:lnTo>
                      <a:lnTo>
                        <a:pt x="2858" y="8287"/>
                      </a:lnTo>
                      <a:cubicBezTo>
                        <a:pt x="4096" y="6763"/>
                        <a:pt x="5620" y="6001"/>
                        <a:pt x="7430" y="6001"/>
                      </a:cubicBezTo>
                      <a:cubicBezTo>
                        <a:pt x="8477" y="6001"/>
                        <a:pt x="9430" y="6191"/>
                        <a:pt x="10382" y="6668"/>
                      </a:cubicBezTo>
                      <a:cubicBezTo>
                        <a:pt x="11335" y="7049"/>
                        <a:pt x="12097" y="7716"/>
                        <a:pt x="12668" y="8382"/>
                      </a:cubicBezTo>
                      <a:cubicBezTo>
                        <a:pt x="13240" y="9144"/>
                        <a:pt x="13716" y="10097"/>
                        <a:pt x="14097" y="11144"/>
                      </a:cubicBezTo>
                      <a:cubicBezTo>
                        <a:pt x="14478" y="12192"/>
                        <a:pt x="14573" y="13335"/>
                        <a:pt x="14573" y="14574"/>
                      </a:cubicBezTo>
                      <a:cubicBezTo>
                        <a:pt x="14573" y="17431"/>
                        <a:pt x="13906" y="19717"/>
                        <a:pt x="12478" y="21241"/>
                      </a:cubicBezTo>
                      <a:cubicBezTo>
                        <a:pt x="11049" y="22860"/>
                        <a:pt x="9335" y="23622"/>
                        <a:pt x="7334" y="23622"/>
                      </a:cubicBezTo>
                      <a:cubicBezTo>
                        <a:pt x="5334" y="23622"/>
                        <a:pt x="3810" y="22765"/>
                        <a:pt x="2667" y="21146"/>
                      </a:cubicBezTo>
                      <a:lnTo>
                        <a:pt x="2667" y="23241"/>
                      </a:lnTo>
                      <a:close/>
                      <a:moveTo>
                        <a:pt x="2572" y="14764"/>
                      </a:moveTo>
                      <a:cubicBezTo>
                        <a:pt x="2572" y="16764"/>
                        <a:pt x="2858" y="18288"/>
                        <a:pt x="3429" y="19145"/>
                      </a:cubicBezTo>
                      <a:cubicBezTo>
                        <a:pt x="4286" y="20574"/>
                        <a:pt x="5525" y="21336"/>
                        <a:pt x="7049" y="21336"/>
                      </a:cubicBezTo>
                      <a:cubicBezTo>
                        <a:pt x="8287" y="21336"/>
                        <a:pt x="9335" y="20765"/>
                        <a:pt x="10287" y="19717"/>
                      </a:cubicBezTo>
                      <a:cubicBezTo>
                        <a:pt x="11240" y="18669"/>
                        <a:pt x="11621" y="17050"/>
                        <a:pt x="11621" y="14859"/>
                      </a:cubicBezTo>
                      <a:cubicBezTo>
                        <a:pt x="11621" y="12668"/>
                        <a:pt x="11144" y="11049"/>
                        <a:pt x="10287" y="10001"/>
                      </a:cubicBezTo>
                      <a:cubicBezTo>
                        <a:pt x="9430" y="8954"/>
                        <a:pt x="8382" y="8477"/>
                        <a:pt x="7144" y="8477"/>
                      </a:cubicBezTo>
                      <a:cubicBezTo>
                        <a:pt x="5906" y="8477"/>
                        <a:pt x="4858" y="9049"/>
                        <a:pt x="3905" y="10097"/>
                      </a:cubicBezTo>
                      <a:cubicBezTo>
                        <a:pt x="3048" y="11144"/>
                        <a:pt x="2572" y="12668"/>
                        <a:pt x="2572" y="14764"/>
                      </a:cubicBez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104" name="Freeform 103">
                  <a:extLst>
                    <a:ext uri="{FF2B5EF4-FFF2-40B4-BE49-F238E27FC236}">
                      <a16:creationId xmlns:a16="http://schemas.microsoft.com/office/drawing/2014/main" id="{4BF7CD88-58D5-E91B-CC13-AC4C56AB7133}"/>
                    </a:ext>
                  </a:extLst>
                </p:cNvPr>
                <p:cNvSpPr/>
                <p:nvPr/>
              </p:nvSpPr>
              <p:spPr>
                <a:xfrm>
                  <a:off x="423290" y="3927824"/>
                  <a:ext cx="15430" cy="23717"/>
                </a:xfrm>
                <a:custGeom>
                  <a:avLst/>
                  <a:gdLst>
                    <a:gd name="connsiteX0" fmla="*/ 1429 w 15430"/>
                    <a:gd name="connsiteY0" fmla="*/ 23146 h 23717"/>
                    <a:gd name="connsiteX1" fmla="*/ 1143 w 15430"/>
                    <a:gd name="connsiteY1" fmla="*/ 20479 h 23717"/>
                    <a:gd name="connsiteX2" fmla="*/ 2762 w 15430"/>
                    <a:gd name="connsiteY2" fmla="*/ 20765 h 23717"/>
                    <a:gd name="connsiteX3" fmla="*/ 4286 w 15430"/>
                    <a:gd name="connsiteY3" fmla="*/ 20479 h 23717"/>
                    <a:gd name="connsiteX4" fmla="*/ 5239 w 15430"/>
                    <a:gd name="connsiteY4" fmla="*/ 19621 h 23717"/>
                    <a:gd name="connsiteX5" fmla="*/ 6096 w 15430"/>
                    <a:gd name="connsiteY5" fmla="*/ 17526 h 23717"/>
                    <a:gd name="connsiteX6" fmla="*/ 6382 w 15430"/>
                    <a:gd name="connsiteY6" fmla="*/ 16859 h 23717"/>
                    <a:gd name="connsiteX7" fmla="*/ 0 w 15430"/>
                    <a:gd name="connsiteY7" fmla="*/ 0 h 23717"/>
                    <a:gd name="connsiteX8" fmla="*/ 3048 w 15430"/>
                    <a:gd name="connsiteY8" fmla="*/ 0 h 23717"/>
                    <a:gd name="connsiteX9" fmla="*/ 6572 w 15430"/>
                    <a:gd name="connsiteY9" fmla="*/ 9716 h 23717"/>
                    <a:gd name="connsiteX10" fmla="*/ 7810 w 15430"/>
                    <a:gd name="connsiteY10" fmla="*/ 13621 h 23717"/>
                    <a:gd name="connsiteX11" fmla="*/ 8954 w 15430"/>
                    <a:gd name="connsiteY11" fmla="*/ 9811 h 23717"/>
                    <a:gd name="connsiteX12" fmla="*/ 12573 w 15430"/>
                    <a:gd name="connsiteY12" fmla="*/ 0 h 23717"/>
                    <a:gd name="connsiteX13" fmla="*/ 15431 w 15430"/>
                    <a:gd name="connsiteY13" fmla="*/ 0 h 23717"/>
                    <a:gd name="connsiteX14" fmla="*/ 9049 w 15430"/>
                    <a:gd name="connsiteY14" fmla="*/ 17145 h 23717"/>
                    <a:gd name="connsiteX15" fmla="*/ 7429 w 15430"/>
                    <a:gd name="connsiteY15" fmla="*/ 20955 h 23717"/>
                    <a:gd name="connsiteX16" fmla="*/ 5715 w 15430"/>
                    <a:gd name="connsiteY16" fmla="*/ 23051 h 23717"/>
                    <a:gd name="connsiteX17" fmla="*/ 3334 w 15430"/>
                    <a:gd name="connsiteY17" fmla="*/ 23717 h 23717"/>
                    <a:gd name="connsiteX18" fmla="*/ 1429 w 15430"/>
                    <a:gd name="connsiteY18" fmla="*/ 23146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430" h="23717">
                      <a:moveTo>
                        <a:pt x="1429" y="23146"/>
                      </a:moveTo>
                      <a:lnTo>
                        <a:pt x="1143" y="20479"/>
                      </a:lnTo>
                      <a:cubicBezTo>
                        <a:pt x="1810" y="20669"/>
                        <a:pt x="2286" y="20765"/>
                        <a:pt x="2762" y="20765"/>
                      </a:cubicBezTo>
                      <a:cubicBezTo>
                        <a:pt x="3429" y="20765"/>
                        <a:pt x="3905" y="20669"/>
                        <a:pt x="4286" y="20479"/>
                      </a:cubicBezTo>
                      <a:cubicBezTo>
                        <a:pt x="4667" y="20288"/>
                        <a:pt x="4953" y="20003"/>
                        <a:pt x="5239" y="19621"/>
                      </a:cubicBezTo>
                      <a:cubicBezTo>
                        <a:pt x="5429" y="19336"/>
                        <a:pt x="5715" y="18669"/>
                        <a:pt x="6096" y="17526"/>
                      </a:cubicBezTo>
                      <a:cubicBezTo>
                        <a:pt x="6191" y="17336"/>
                        <a:pt x="6191" y="17145"/>
                        <a:pt x="6382" y="16859"/>
                      </a:cubicBezTo>
                      <a:lnTo>
                        <a:pt x="0" y="0"/>
                      </a:lnTo>
                      <a:lnTo>
                        <a:pt x="3048" y="0"/>
                      </a:lnTo>
                      <a:lnTo>
                        <a:pt x="6572" y="9716"/>
                      </a:lnTo>
                      <a:cubicBezTo>
                        <a:pt x="7048" y="10954"/>
                        <a:pt x="7429" y="12287"/>
                        <a:pt x="7810" y="13621"/>
                      </a:cubicBezTo>
                      <a:cubicBezTo>
                        <a:pt x="8096" y="12287"/>
                        <a:pt x="8573" y="11049"/>
                        <a:pt x="8954" y="9811"/>
                      </a:cubicBezTo>
                      <a:lnTo>
                        <a:pt x="12573" y="0"/>
                      </a:lnTo>
                      <a:lnTo>
                        <a:pt x="15431" y="0"/>
                      </a:lnTo>
                      <a:lnTo>
                        <a:pt x="9049" y="17145"/>
                      </a:lnTo>
                      <a:cubicBezTo>
                        <a:pt x="8382" y="18955"/>
                        <a:pt x="7810" y="20288"/>
                        <a:pt x="7429" y="20955"/>
                      </a:cubicBezTo>
                      <a:cubicBezTo>
                        <a:pt x="6953" y="21908"/>
                        <a:pt x="6382" y="22574"/>
                        <a:pt x="5715" y="23051"/>
                      </a:cubicBezTo>
                      <a:cubicBezTo>
                        <a:pt x="5048" y="23527"/>
                        <a:pt x="4286" y="23717"/>
                        <a:pt x="3334" y="23717"/>
                      </a:cubicBezTo>
                      <a:cubicBezTo>
                        <a:pt x="2762" y="23527"/>
                        <a:pt x="2096" y="23432"/>
                        <a:pt x="1429" y="23146"/>
                      </a:cubicBez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180" name="Freeform 179">
                  <a:extLst>
                    <a:ext uri="{FF2B5EF4-FFF2-40B4-BE49-F238E27FC236}">
                      <a16:creationId xmlns:a16="http://schemas.microsoft.com/office/drawing/2014/main" id="{8255904B-02E8-3FD2-1FEB-68CE2BC5A97D}"/>
                    </a:ext>
                  </a:extLst>
                </p:cNvPr>
                <p:cNvSpPr/>
                <p:nvPr/>
              </p:nvSpPr>
              <p:spPr>
                <a:xfrm>
                  <a:off x="448436" y="392172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7 w 8286"/>
                    <a:gd name="connsiteY4" fmla="*/ 21146 h 22955"/>
                    <a:gd name="connsiteX5" fmla="*/ 2096 w 8286"/>
                    <a:gd name="connsiteY5" fmla="*/ 17812 h 22955"/>
                    <a:gd name="connsiteX6" fmla="*/ 2096 w 8286"/>
                    <a:gd name="connsiteY6" fmla="*/ 8096 h 22955"/>
                    <a:gd name="connsiteX7" fmla="*/ 0 w 8286"/>
                    <a:gd name="connsiteY7" fmla="*/ 8096 h 22955"/>
                    <a:gd name="connsiteX8" fmla="*/ 0 w 8286"/>
                    <a:gd name="connsiteY8" fmla="*/ 5905 h 22955"/>
                    <a:gd name="connsiteX9" fmla="*/ 2096 w 8286"/>
                    <a:gd name="connsiteY9" fmla="*/ 5905 h 22955"/>
                    <a:gd name="connsiteX10" fmla="*/ 2096 w 8286"/>
                    <a:gd name="connsiteY10" fmla="*/ 1714 h 22955"/>
                    <a:gd name="connsiteX11" fmla="*/ 4953 w 8286"/>
                    <a:gd name="connsiteY11" fmla="*/ 0 h 22955"/>
                    <a:gd name="connsiteX12" fmla="*/ 4953 w 8286"/>
                    <a:gd name="connsiteY12" fmla="*/ 5905 h 22955"/>
                    <a:gd name="connsiteX13" fmla="*/ 7810 w 8286"/>
                    <a:gd name="connsiteY13" fmla="*/ 5905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7" y="21146"/>
                      </a:cubicBezTo>
                      <a:cubicBezTo>
                        <a:pt x="2286" y="20574"/>
                        <a:pt x="2096" y="19526"/>
                        <a:pt x="2096" y="17812"/>
                      </a:cubicBezTo>
                      <a:lnTo>
                        <a:pt x="2096" y="8096"/>
                      </a:lnTo>
                      <a:lnTo>
                        <a:pt x="0" y="8096"/>
                      </a:lnTo>
                      <a:lnTo>
                        <a:pt x="0" y="5905"/>
                      </a:lnTo>
                      <a:lnTo>
                        <a:pt x="2096" y="5905"/>
                      </a:lnTo>
                      <a:lnTo>
                        <a:pt x="2096" y="1714"/>
                      </a:lnTo>
                      <a:lnTo>
                        <a:pt x="4953" y="0"/>
                      </a:lnTo>
                      <a:lnTo>
                        <a:pt x="4953" y="5905"/>
                      </a:lnTo>
                      <a:lnTo>
                        <a:pt x="7810" y="5905"/>
                      </a:lnTo>
                      <a:lnTo>
                        <a:pt x="7810" y="8096"/>
                      </a:lnTo>
                      <a:lnTo>
                        <a:pt x="4953" y="8096"/>
                      </a:lnTo>
                      <a:lnTo>
                        <a:pt x="4953" y="17907"/>
                      </a:lnTo>
                      <a:cubicBezTo>
                        <a:pt x="4953" y="18764"/>
                        <a:pt x="5048" y="19240"/>
                        <a:pt x="5144" y="19431"/>
                      </a:cubicBezTo>
                      <a:cubicBezTo>
                        <a:pt x="5239" y="19621"/>
                        <a:pt x="5429" y="19812"/>
                        <a:pt x="5620" y="20003"/>
                      </a:cubicBezTo>
                      <a:cubicBezTo>
                        <a:pt x="5810" y="20098"/>
                        <a:pt x="6191" y="20193"/>
                        <a:pt x="6572" y="20193"/>
                      </a:cubicBezTo>
                      <a:cubicBezTo>
                        <a:pt x="7048" y="20383"/>
                        <a:pt x="7429" y="20288"/>
                        <a:pt x="7906" y="20193"/>
                      </a:cubicBez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181" name="Freeform 180">
                  <a:extLst>
                    <a:ext uri="{FF2B5EF4-FFF2-40B4-BE49-F238E27FC236}">
                      <a16:creationId xmlns:a16="http://schemas.microsoft.com/office/drawing/2014/main" id="{3F78406C-BB91-C9B5-FF6E-D3D3C995BB2F}"/>
                    </a:ext>
                  </a:extLst>
                </p:cNvPr>
                <p:cNvSpPr/>
                <p:nvPr/>
              </p:nvSpPr>
              <p:spPr>
                <a:xfrm>
                  <a:off x="459199" y="3921252"/>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5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3 h 23431"/>
                    <a:gd name="connsiteX13" fmla="*/ 4858 w 13716"/>
                    <a:gd name="connsiteY13" fmla="*/ 9239 h 23431"/>
                    <a:gd name="connsiteX14" fmla="*/ 3239 w 13716"/>
                    <a:gd name="connsiteY14" fmla="*/ 11049 h 23431"/>
                    <a:gd name="connsiteX15" fmla="*/ 2762 w 13716"/>
                    <a:gd name="connsiteY15" fmla="*/ 14192 h 23431"/>
                    <a:gd name="connsiteX16" fmla="*/ 2762 w 13716"/>
                    <a:gd name="connsiteY16" fmla="*/ 23432 h 23431"/>
                    <a:gd name="connsiteX17" fmla="*/ 0 w 13716"/>
                    <a:gd name="connsiteY17" fmla="*/ 23432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4" y="8001"/>
                        <a:pt x="13145" y="8858"/>
                      </a:cubicBezTo>
                      <a:cubicBezTo>
                        <a:pt x="13526" y="9716"/>
                        <a:pt x="13716" y="10954"/>
                        <a:pt x="13716" y="12668"/>
                      </a:cubicBezTo>
                      <a:lnTo>
                        <a:pt x="13716" y="23336"/>
                      </a:lnTo>
                      <a:lnTo>
                        <a:pt x="10858" y="23336"/>
                      </a:lnTo>
                      <a:lnTo>
                        <a:pt x="10858" y="12668"/>
                      </a:lnTo>
                      <a:cubicBezTo>
                        <a:pt x="10858" y="11240"/>
                        <a:pt x="10573" y="10192"/>
                        <a:pt x="9906" y="9525"/>
                      </a:cubicBezTo>
                      <a:cubicBezTo>
                        <a:pt x="9239" y="8858"/>
                        <a:pt x="8382" y="8573"/>
                        <a:pt x="7239" y="8573"/>
                      </a:cubicBezTo>
                      <a:cubicBezTo>
                        <a:pt x="6382" y="8573"/>
                        <a:pt x="5620" y="8763"/>
                        <a:pt x="4858" y="9239"/>
                      </a:cubicBezTo>
                      <a:cubicBezTo>
                        <a:pt x="4096" y="9716"/>
                        <a:pt x="3620" y="10287"/>
                        <a:pt x="3239" y="11049"/>
                      </a:cubicBezTo>
                      <a:cubicBezTo>
                        <a:pt x="2953" y="11811"/>
                        <a:pt x="2762" y="12859"/>
                        <a:pt x="2762" y="14192"/>
                      </a:cubicBezTo>
                      <a:lnTo>
                        <a:pt x="2762" y="23432"/>
                      </a:lnTo>
                      <a:lnTo>
                        <a:pt x="0" y="23432"/>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182" name="Freeform 181">
                  <a:extLst>
                    <a:ext uri="{FF2B5EF4-FFF2-40B4-BE49-F238E27FC236}">
                      <a16:creationId xmlns:a16="http://schemas.microsoft.com/office/drawing/2014/main" id="{4ECFFAF5-ABD3-B95C-1983-1E4A1CF6D386}"/>
                    </a:ext>
                  </a:extLst>
                </p:cNvPr>
                <p:cNvSpPr/>
                <p:nvPr/>
              </p:nvSpPr>
              <p:spPr>
                <a:xfrm>
                  <a:off x="476154"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8 w 15525"/>
                    <a:gd name="connsiteY16" fmla="*/ 7239 h 17621"/>
                    <a:gd name="connsiteX17" fmla="*/ 12668 w 15525"/>
                    <a:gd name="connsiteY17" fmla="*/ 7239 h 17621"/>
                    <a:gd name="connsiteX18" fmla="*/ 11620 w 15525"/>
                    <a:gd name="connsiteY18" fmla="*/ 4096 h 17621"/>
                    <a:gd name="connsiteX19" fmla="*/ 8096 w 15525"/>
                    <a:gd name="connsiteY19" fmla="*/ 2477 h 17621"/>
                    <a:gd name="connsiteX20" fmla="*/ 4763 w 15525"/>
                    <a:gd name="connsiteY20" fmla="*/ 3810 h 17621"/>
                    <a:gd name="connsiteX21" fmla="*/ 3238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7"/>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620" y="13907"/>
                        <a:pt x="12192" y="13049"/>
                        <a:pt x="12573" y="11811"/>
                      </a:cubicBezTo>
                      <a:close/>
                      <a:moveTo>
                        <a:pt x="3238" y="7239"/>
                      </a:moveTo>
                      <a:lnTo>
                        <a:pt x="12668" y="7239"/>
                      </a:lnTo>
                      <a:cubicBezTo>
                        <a:pt x="12573" y="5810"/>
                        <a:pt x="12192" y="4763"/>
                        <a:pt x="11620" y="4096"/>
                      </a:cubicBezTo>
                      <a:cubicBezTo>
                        <a:pt x="10668" y="2953"/>
                        <a:pt x="9525" y="2477"/>
                        <a:pt x="8096" y="2477"/>
                      </a:cubicBezTo>
                      <a:cubicBezTo>
                        <a:pt x="6763" y="2477"/>
                        <a:pt x="5715" y="2953"/>
                        <a:pt x="4763" y="3810"/>
                      </a:cubicBezTo>
                      <a:cubicBezTo>
                        <a:pt x="3810" y="4572"/>
                        <a:pt x="3334" y="5715"/>
                        <a:pt x="3238" y="7239"/>
                      </a:cubicBez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grpSp>
          <p:grpSp>
            <p:nvGrpSpPr>
              <p:cNvPr id="57" name="Graphic 6">
                <a:extLst>
                  <a:ext uri="{FF2B5EF4-FFF2-40B4-BE49-F238E27FC236}">
                    <a16:creationId xmlns:a16="http://schemas.microsoft.com/office/drawing/2014/main" id="{DC85A83E-7CD9-1392-CA45-EA9CD282A39E}"/>
                  </a:ext>
                </a:extLst>
              </p:cNvPr>
              <p:cNvGrpSpPr/>
              <p:nvPr/>
            </p:nvGrpSpPr>
            <p:grpSpPr>
              <a:xfrm>
                <a:off x="246506" y="3957638"/>
                <a:ext cx="321849" cy="30194"/>
                <a:chOff x="246506" y="3957638"/>
                <a:chExt cx="321849" cy="30194"/>
              </a:xfrm>
              <a:solidFill>
                <a:srgbClr val="23509E"/>
              </a:solidFill>
            </p:grpSpPr>
            <p:sp>
              <p:nvSpPr>
                <p:cNvPr id="77" name="Freeform 76">
                  <a:extLst>
                    <a:ext uri="{FF2B5EF4-FFF2-40B4-BE49-F238E27FC236}">
                      <a16:creationId xmlns:a16="http://schemas.microsoft.com/office/drawing/2014/main" id="{A053DA89-7F16-F3A7-1294-5C5C1EF86756}"/>
                    </a:ext>
                  </a:extLst>
                </p:cNvPr>
                <p:cNvSpPr/>
                <p:nvPr/>
              </p:nvSpPr>
              <p:spPr>
                <a:xfrm>
                  <a:off x="246506" y="3957638"/>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78" name="Freeform 77">
                  <a:extLst>
                    <a:ext uri="{FF2B5EF4-FFF2-40B4-BE49-F238E27FC236}">
                      <a16:creationId xmlns:a16="http://schemas.microsoft.com/office/drawing/2014/main" id="{DB12EC2D-4020-019B-AF97-C95141E83770}"/>
                    </a:ext>
                  </a:extLst>
                </p:cNvPr>
                <p:cNvSpPr/>
                <p:nvPr/>
              </p:nvSpPr>
              <p:spPr>
                <a:xfrm>
                  <a:off x="267746"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79" name="Freeform 78">
                  <a:extLst>
                    <a:ext uri="{FF2B5EF4-FFF2-40B4-BE49-F238E27FC236}">
                      <a16:creationId xmlns:a16="http://schemas.microsoft.com/office/drawing/2014/main" id="{7D7AFF7A-0DDB-FCD4-2A23-41A9A161DD4B}"/>
                    </a:ext>
                  </a:extLst>
                </p:cNvPr>
                <p:cNvSpPr/>
                <p:nvPr/>
              </p:nvSpPr>
              <p:spPr>
                <a:xfrm>
                  <a:off x="277557"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80" name="Freeform 79">
                  <a:extLst>
                    <a:ext uri="{FF2B5EF4-FFF2-40B4-BE49-F238E27FC236}">
                      <a16:creationId xmlns:a16="http://schemas.microsoft.com/office/drawing/2014/main" id="{2BCECE38-85F8-EC8B-991F-7B3475641E4E}"/>
                    </a:ext>
                  </a:extLst>
                </p:cNvPr>
                <p:cNvSpPr/>
                <p:nvPr/>
              </p:nvSpPr>
              <p:spPr>
                <a:xfrm>
                  <a:off x="295464" y="3963448"/>
                  <a:ext cx="13906" cy="17525"/>
                </a:xfrm>
                <a:custGeom>
                  <a:avLst/>
                  <a:gdLst>
                    <a:gd name="connsiteX0" fmla="*/ 0 w 13906"/>
                    <a:gd name="connsiteY0" fmla="*/ 12382 h 17525"/>
                    <a:gd name="connsiteX1" fmla="*/ 2857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2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8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6" h="17525">
                      <a:moveTo>
                        <a:pt x="0" y="12382"/>
                      </a:moveTo>
                      <a:lnTo>
                        <a:pt x="2857" y="11906"/>
                      </a:lnTo>
                      <a:cubicBezTo>
                        <a:pt x="3048" y="13049"/>
                        <a:pt x="3429" y="13906"/>
                        <a:pt x="4191" y="14478"/>
                      </a:cubicBezTo>
                      <a:cubicBezTo>
                        <a:pt x="4953" y="15049"/>
                        <a:pt x="5905" y="15335"/>
                        <a:pt x="7239" y="15335"/>
                      </a:cubicBezTo>
                      <a:cubicBezTo>
                        <a:pt x="8572" y="15335"/>
                        <a:pt x="9525" y="15049"/>
                        <a:pt x="10192" y="14573"/>
                      </a:cubicBezTo>
                      <a:cubicBezTo>
                        <a:pt x="10858" y="14002"/>
                        <a:pt x="11144" y="13430"/>
                        <a:pt x="11144" y="12668"/>
                      </a:cubicBezTo>
                      <a:cubicBezTo>
                        <a:pt x="11144" y="12001"/>
                        <a:pt x="10858" y="11525"/>
                        <a:pt x="10287" y="11144"/>
                      </a:cubicBezTo>
                      <a:cubicBezTo>
                        <a:pt x="9906" y="10858"/>
                        <a:pt x="8953"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7" y="953"/>
                        <a:pt x="3429" y="667"/>
                        <a:pt x="4191" y="381"/>
                      </a:cubicBezTo>
                      <a:cubicBezTo>
                        <a:pt x="4953" y="190"/>
                        <a:pt x="5810" y="0"/>
                        <a:pt x="6667" y="0"/>
                      </a:cubicBezTo>
                      <a:cubicBezTo>
                        <a:pt x="8001" y="0"/>
                        <a:pt x="9144" y="190"/>
                        <a:pt x="10192" y="571"/>
                      </a:cubicBezTo>
                      <a:cubicBezTo>
                        <a:pt x="11144" y="953"/>
                        <a:pt x="11906" y="1429"/>
                        <a:pt x="12382"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4" y="2286"/>
                        <a:pt x="4572" y="2476"/>
                        <a:pt x="4096" y="2953"/>
                      </a:cubicBezTo>
                      <a:cubicBezTo>
                        <a:pt x="3524" y="3429"/>
                        <a:pt x="3238" y="3905"/>
                        <a:pt x="3238" y="4477"/>
                      </a:cubicBezTo>
                      <a:cubicBezTo>
                        <a:pt x="3238"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3"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381" y="14192"/>
                        <a:pt x="0" y="12382"/>
                      </a:cubicBez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81" name="Freeform 80">
                  <a:extLst>
                    <a:ext uri="{FF2B5EF4-FFF2-40B4-BE49-F238E27FC236}">
                      <a16:creationId xmlns:a16="http://schemas.microsoft.com/office/drawing/2014/main" id="{CB0276BD-49C3-EDD7-34C5-C9DC57130D1A}"/>
                    </a:ext>
                  </a:extLst>
                </p:cNvPr>
                <p:cNvSpPr/>
                <p:nvPr/>
              </p:nvSpPr>
              <p:spPr>
                <a:xfrm>
                  <a:off x="31289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2 w 22764"/>
                    <a:gd name="connsiteY14" fmla="*/ 4191 h 17240"/>
                    <a:gd name="connsiteX15" fmla="*/ 18574 w 22764"/>
                    <a:gd name="connsiteY15" fmla="*/ 2953 h 17240"/>
                    <a:gd name="connsiteX16" fmla="*/ 16859 w 22764"/>
                    <a:gd name="connsiteY16" fmla="*/ 2477 h 17240"/>
                    <a:gd name="connsiteX17" fmla="*/ 13907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2" y="4191"/>
                      </a:cubicBezTo>
                      <a:cubicBezTo>
                        <a:pt x="19431" y="3715"/>
                        <a:pt x="19145" y="3238"/>
                        <a:pt x="18574" y="2953"/>
                      </a:cubicBezTo>
                      <a:cubicBezTo>
                        <a:pt x="18098" y="2667"/>
                        <a:pt x="17526" y="2477"/>
                        <a:pt x="16859" y="2477"/>
                      </a:cubicBezTo>
                      <a:cubicBezTo>
                        <a:pt x="15716" y="2477"/>
                        <a:pt x="14669" y="2857"/>
                        <a:pt x="13907" y="3620"/>
                      </a:cubicBezTo>
                      <a:cubicBezTo>
                        <a:pt x="13145"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20"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82" name="Freeform 81">
                  <a:extLst>
                    <a:ext uri="{FF2B5EF4-FFF2-40B4-BE49-F238E27FC236}">
                      <a16:creationId xmlns:a16="http://schemas.microsoft.com/office/drawing/2014/main" id="{10F50E99-78EE-49C8-BDD6-CFDC60220AF7}"/>
                    </a:ext>
                  </a:extLst>
                </p:cNvPr>
                <p:cNvSpPr/>
                <p:nvPr/>
              </p:nvSpPr>
              <p:spPr>
                <a:xfrm>
                  <a:off x="339946" y="3964020"/>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0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4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5" y="16288"/>
                        <a:pt x="8001" y="17240"/>
                        <a:pt x="5715" y="17240"/>
                      </a:cubicBezTo>
                      <a:cubicBezTo>
                        <a:pt x="4763" y="17240"/>
                        <a:pt x="3810" y="17050"/>
                        <a:pt x="2953" y="16669"/>
                      </a:cubicBezTo>
                      <a:cubicBezTo>
                        <a:pt x="2096" y="16288"/>
                        <a:pt x="1429" y="15812"/>
                        <a:pt x="1048" y="15240"/>
                      </a:cubicBezTo>
                      <a:cubicBezTo>
                        <a:pt x="667" y="14669"/>
                        <a:pt x="381" y="14002"/>
                        <a:pt x="190" y="13145"/>
                      </a:cubicBezTo>
                      <a:cubicBezTo>
                        <a:pt x="95" y="12573"/>
                        <a:pt x="0" y="11716"/>
                        <a:pt x="0" y="10478"/>
                      </a:cubicBezTo>
                      <a:lnTo>
                        <a:pt x="0" y="0"/>
                      </a:lnTo>
                      <a:lnTo>
                        <a:pt x="2858" y="0"/>
                      </a:lnTo>
                      <a:lnTo>
                        <a:pt x="2858" y="9334"/>
                      </a:lnTo>
                      <a:cubicBezTo>
                        <a:pt x="2858" y="10858"/>
                        <a:pt x="2953" y="11811"/>
                        <a:pt x="3048" y="12382"/>
                      </a:cubicBezTo>
                      <a:cubicBezTo>
                        <a:pt x="3238" y="13145"/>
                        <a:pt x="3619" y="13716"/>
                        <a:pt x="4191" y="14192"/>
                      </a:cubicBezTo>
                      <a:cubicBezTo>
                        <a:pt x="4763" y="14669"/>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83" name="Freeform 82">
                  <a:extLst>
                    <a:ext uri="{FF2B5EF4-FFF2-40B4-BE49-F238E27FC236}">
                      <a16:creationId xmlns:a16="http://schemas.microsoft.com/office/drawing/2014/main" id="{091DA846-F4ED-DA35-B711-E706777F9149}"/>
                    </a:ext>
                  </a:extLst>
                </p:cNvPr>
                <p:cNvSpPr/>
                <p:nvPr/>
              </p:nvSpPr>
              <p:spPr>
                <a:xfrm>
                  <a:off x="356900" y="3963448"/>
                  <a:ext cx="13906" cy="17525"/>
                </a:xfrm>
                <a:custGeom>
                  <a:avLst/>
                  <a:gdLst>
                    <a:gd name="connsiteX0" fmla="*/ 0 w 13906"/>
                    <a:gd name="connsiteY0" fmla="*/ 12382 h 17525"/>
                    <a:gd name="connsiteX1" fmla="*/ 2858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3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9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6" h="17525">
                      <a:moveTo>
                        <a:pt x="0" y="12382"/>
                      </a:moveTo>
                      <a:lnTo>
                        <a:pt x="2858" y="11906"/>
                      </a:lnTo>
                      <a:cubicBezTo>
                        <a:pt x="3048" y="13049"/>
                        <a:pt x="3429" y="13906"/>
                        <a:pt x="4191" y="14478"/>
                      </a:cubicBezTo>
                      <a:cubicBezTo>
                        <a:pt x="4953" y="15049"/>
                        <a:pt x="5906" y="15335"/>
                        <a:pt x="7239" y="15335"/>
                      </a:cubicBezTo>
                      <a:cubicBezTo>
                        <a:pt x="8573" y="15335"/>
                        <a:pt x="9525" y="15049"/>
                        <a:pt x="10192" y="14573"/>
                      </a:cubicBezTo>
                      <a:cubicBezTo>
                        <a:pt x="10858" y="14002"/>
                        <a:pt x="11144" y="13430"/>
                        <a:pt x="11144" y="12668"/>
                      </a:cubicBezTo>
                      <a:cubicBezTo>
                        <a:pt x="11144" y="12001"/>
                        <a:pt x="10858" y="11525"/>
                        <a:pt x="10287" y="11144"/>
                      </a:cubicBezTo>
                      <a:cubicBezTo>
                        <a:pt x="9906" y="10858"/>
                        <a:pt x="8954"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8" y="953"/>
                        <a:pt x="3429" y="667"/>
                        <a:pt x="4191" y="381"/>
                      </a:cubicBezTo>
                      <a:cubicBezTo>
                        <a:pt x="4953" y="190"/>
                        <a:pt x="5810" y="0"/>
                        <a:pt x="6667" y="0"/>
                      </a:cubicBezTo>
                      <a:cubicBezTo>
                        <a:pt x="8001" y="0"/>
                        <a:pt x="9144" y="190"/>
                        <a:pt x="10192" y="571"/>
                      </a:cubicBezTo>
                      <a:cubicBezTo>
                        <a:pt x="11144" y="953"/>
                        <a:pt x="11906" y="1429"/>
                        <a:pt x="12383"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5" y="2286"/>
                        <a:pt x="4572" y="2476"/>
                        <a:pt x="4096" y="2953"/>
                      </a:cubicBezTo>
                      <a:cubicBezTo>
                        <a:pt x="3524" y="3429"/>
                        <a:pt x="3239" y="3905"/>
                        <a:pt x="3239" y="4477"/>
                      </a:cubicBezTo>
                      <a:cubicBezTo>
                        <a:pt x="3239"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4"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286" y="14192"/>
                        <a:pt x="0" y="12382"/>
                      </a:cubicBez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84" name="Freeform 83">
                  <a:extLst>
                    <a:ext uri="{FF2B5EF4-FFF2-40B4-BE49-F238E27FC236}">
                      <a16:creationId xmlns:a16="http://schemas.microsoft.com/office/drawing/2014/main" id="{EF568B03-7B56-A70A-B24C-5E4C3EB4C27E}"/>
                    </a:ext>
                  </a:extLst>
                </p:cNvPr>
                <p:cNvSpPr/>
                <p:nvPr/>
              </p:nvSpPr>
              <p:spPr>
                <a:xfrm>
                  <a:off x="373950" y="3961829"/>
                  <a:ext cx="15239" cy="15335"/>
                </a:xfrm>
                <a:custGeom>
                  <a:avLst/>
                  <a:gdLst>
                    <a:gd name="connsiteX0" fmla="*/ 6286 w 15239"/>
                    <a:gd name="connsiteY0" fmla="*/ 15335 h 15335"/>
                    <a:gd name="connsiteX1" fmla="*/ 6286 w 15239"/>
                    <a:gd name="connsiteY1" fmla="*/ 8954 h 15335"/>
                    <a:gd name="connsiteX2" fmla="*/ 0 w 15239"/>
                    <a:gd name="connsiteY2" fmla="*/ 8954 h 15335"/>
                    <a:gd name="connsiteX3" fmla="*/ 0 w 15239"/>
                    <a:gd name="connsiteY3" fmla="*/ 6287 h 15335"/>
                    <a:gd name="connsiteX4" fmla="*/ 6286 w 15239"/>
                    <a:gd name="connsiteY4" fmla="*/ 6287 h 15335"/>
                    <a:gd name="connsiteX5" fmla="*/ 6286 w 15239"/>
                    <a:gd name="connsiteY5" fmla="*/ 0 h 15335"/>
                    <a:gd name="connsiteX6" fmla="*/ 8954 w 15239"/>
                    <a:gd name="connsiteY6" fmla="*/ 0 h 15335"/>
                    <a:gd name="connsiteX7" fmla="*/ 8954 w 15239"/>
                    <a:gd name="connsiteY7" fmla="*/ 6287 h 15335"/>
                    <a:gd name="connsiteX8" fmla="*/ 15240 w 15239"/>
                    <a:gd name="connsiteY8" fmla="*/ 6287 h 15335"/>
                    <a:gd name="connsiteX9" fmla="*/ 15240 w 15239"/>
                    <a:gd name="connsiteY9" fmla="*/ 8954 h 15335"/>
                    <a:gd name="connsiteX10" fmla="*/ 8954 w 15239"/>
                    <a:gd name="connsiteY10" fmla="*/ 8954 h 15335"/>
                    <a:gd name="connsiteX11" fmla="*/ 8954 w 15239"/>
                    <a:gd name="connsiteY11" fmla="*/ 15335 h 15335"/>
                    <a:gd name="connsiteX12" fmla="*/ 6286 w 15239"/>
                    <a:gd name="connsiteY12" fmla="*/ 15335 h 1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39" h="15335">
                      <a:moveTo>
                        <a:pt x="6286" y="15335"/>
                      </a:moveTo>
                      <a:lnTo>
                        <a:pt x="6286" y="8954"/>
                      </a:lnTo>
                      <a:lnTo>
                        <a:pt x="0" y="8954"/>
                      </a:lnTo>
                      <a:lnTo>
                        <a:pt x="0" y="6287"/>
                      </a:lnTo>
                      <a:lnTo>
                        <a:pt x="6286" y="6287"/>
                      </a:lnTo>
                      <a:lnTo>
                        <a:pt x="6286" y="0"/>
                      </a:lnTo>
                      <a:lnTo>
                        <a:pt x="8954" y="0"/>
                      </a:lnTo>
                      <a:lnTo>
                        <a:pt x="8954" y="6287"/>
                      </a:lnTo>
                      <a:lnTo>
                        <a:pt x="15240" y="6287"/>
                      </a:lnTo>
                      <a:lnTo>
                        <a:pt x="15240" y="8954"/>
                      </a:lnTo>
                      <a:lnTo>
                        <a:pt x="8954" y="8954"/>
                      </a:lnTo>
                      <a:lnTo>
                        <a:pt x="8954" y="15335"/>
                      </a:lnTo>
                      <a:lnTo>
                        <a:pt x="6286" y="15335"/>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85" name="Freeform 84">
                  <a:extLst>
                    <a:ext uri="{FF2B5EF4-FFF2-40B4-BE49-F238E27FC236}">
                      <a16:creationId xmlns:a16="http://schemas.microsoft.com/office/drawing/2014/main" id="{08DB97BB-8F4B-3F86-1413-8755A9A561C7}"/>
                    </a:ext>
                  </a:extLst>
                </p:cNvPr>
                <p:cNvSpPr/>
                <p:nvPr/>
              </p:nvSpPr>
              <p:spPr>
                <a:xfrm>
                  <a:off x="402621" y="3957638"/>
                  <a:ext cx="17716" cy="23241"/>
                </a:xfrm>
                <a:custGeom>
                  <a:avLst/>
                  <a:gdLst>
                    <a:gd name="connsiteX0" fmla="*/ 0 w 17716"/>
                    <a:gd name="connsiteY0" fmla="*/ 23241 h 23241"/>
                    <a:gd name="connsiteX1" fmla="*/ 0 w 17716"/>
                    <a:gd name="connsiteY1" fmla="*/ 0 h 23241"/>
                    <a:gd name="connsiteX2" fmla="*/ 8763 w 17716"/>
                    <a:gd name="connsiteY2" fmla="*/ 0 h 23241"/>
                    <a:gd name="connsiteX3" fmla="*/ 12287 w 17716"/>
                    <a:gd name="connsiteY3" fmla="*/ 191 h 23241"/>
                    <a:gd name="connsiteX4" fmla="*/ 15145 w 17716"/>
                    <a:gd name="connsiteY4" fmla="*/ 1238 h 23241"/>
                    <a:gd name="connsiteX5" fmla="*/ 17050 w 17716"/>
                    <a:gd name="connsiteY5" fmla="*/ 3524 h 23241"/>
                    <a:gd name="connsiteX6" fmla="*/ 17717 w 17716"/>
                    <a:gd name="connsiteY6" fmla="*/ 6668 h 23241"/>
                    <a:gd name="connsiteX7" fmla="*/ 15811 w 17716"/>
                    <a:gd name="connsiteY7" fmla="*/ 11716 h 23241"/>
                    <a:gd name="connsiteX8" fmla="*/ 8953 w 17716"/>
                    <a:gd name="connsiteY8" fmla="*/ 13811 h 23241"/>
                    <a:gd name="connsiteX9" fmla="*/ 2953 w 17716"/>
                    <a:gd name="connsiteY9" fmla="*/ 13811 h 23241"/>
                    <a:gd name="connsiteX10" fmla="*/ 2953 w 17716"/>
                    <a:gd name="connsiteY10" fmla="*/ 23241 h 23241"/>
                    <a:gd name="connsiteX11" fmla="*/ 0 w 17716"/>
                    <a:gd name="connsiteY11" fmla="*/ 23241 h 23241"/>
                    <a:gd name="connsiteX12" fmla="*/ 3048 w 17716"/>
                    <a:gd name="connsiteY12" fmla="*/ 11049 h 23241"/>
                    <a:gd name="connsiteX13" fmla="*/ 9049 w 17716"/>
                    <a:gd name="connsiteY13" fmla="*/ 11049 h 23241"/>
                    <a:gd name="connsiteX14" fmla="*/ 13240 w 17716"/>
                    <a:gd name="connsiteY14" fmla="*/ 9906 h 23241"/>
                    <a:gd name="connsiteX15" fmla="*/ 14478 w 17716"/>
                    <a:gd name="connsiteY15" fmla="*/ 6763 h 23241"/>
                    <a:gd name="connsiteX16" fmla="*/ 13716 w 17716"/>
                    <a:gd name="connsiteY16" fmla="*/ 4286 h 23241"/>
                    <a:gd name="connsiteX17" fmla="*/ 11811 w 17716"/>
                    <a:gd name="connsiteY17" fmla="*/ 2953 h 23241"/>
                    <a:gd name="connsiteX18" fmla="*/ 8953 w 17716"/>
                    <a:gd name="connsiteY18" fmla="*/ 2762 h 23241"/>
                    <a:gd name="connsiteX19" fmla="*/ 3048 w 17716"/>
                    <a:gd name="connsiteY19" fmla="*/ 2762 h 23241"/>
                    <a:gd name="connsiteX20" fmla="*/ 3048 w 17716"/>
                    <a:gd name="connsiteY20" fmla="*/ 11049 h 2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716" h="23241">
                      <a:moveTo>
                        <a:pt x="0" y="23241"/>
                      </a:moveTo>
                      <a:lnTo>
                        <a:pt x="0" y="0"/>
                      </a:lnTo>
                      <a:lnTo>
                        <a:pt x="8763" y="0"/>
                      </a:lnTo>
                      <a:cubicBezTo>
                        <a:pt x="10287" y="0"/>
                        <a:pt x="11525" y="95"/>
                        <a:pt x="12287" y="191"/>
                      </a:cubicBezTo>
                      <a:cubicBezTo>
                        <a:pt x="13430" y="381"/>
                        <a:pt x="14383" y="762"/>
                        <a:pt x="15145" y="1238"/>
                      </a:cubicBezTo>
                      <a:cubicBezTo>
                        <a:pt x="15907" y="1810"/>
                        <a:pt x="16573" y="2477"/>
                        <a:pt x="17050" y="3524"/>
                      </a:cubicBezTo>
                      <a:cubicBezTo>
                        <a:pt x="17526" y="4477"/>
                        <a:pt x="17717" y="5525"/>
                        <a:pt x="17717" y="6668"/>
                      </a:cubicBezTo>
                      <a:cubicBezTo>
                        <a:pt x="17717" y="8668"/>
                        <a:pt x="17050" y="10287"/>
                        <a:pt x="15811" y="11716"/>
                      </a:cubicBezTo>
                      <a:cubicBezTo>
                        <a:pt x="14573" y="13049"/>
                        <a:pt x="12287" y="13811"/>
                        <a:pt x="8953" y="13811"/>
                      </a:cubicBezTo>
                      <a:lnTo>
                        <a:pt x="2953" y="13811"/>
                      </a:lnTo>
                      <a:lnTo>
                        <a:pt x="2953" y="23241"/>
                      </a:lnTo>
                      <a:lnTo>
                        <a:pt x="0" y="23241"/>
                      </a:lnTo>
                      <a:close/>
                      <a:moveTo>
                        <a:pt x="3048" y="11049"/>
                      </a:moveTo>
                      <a:lnTo>
                        <a:pt x="9049" y="11049"/>
                      </a:lnTo>
                      <a:cubicBezTo>
                        <a:pt x="11049" y="11049"/>
                        <a:pt x="12478" y="10668"/>
                        <a:pt x="13240" y="9906"/>
                      </a:cubicBezTo>
                      <a:cubicBezTo>
                        <a:pt x="14097" y="9144"/>
                        <a:pt x="14478" y="8096"/>
                        <a:pt x="14478" y="6763"/>
                      </a:cubicBezTo>
                      <a:cubicBezTo>
                        <a:pt x="14478" y="5810"/>
                        <a:pt x="14192" y="4953"/>
                        <a:pt x="13716" y="4286"/>
                      </a:cubicBezTo>
                      <a:cubicBezTo>
                        <a:pt x="13240" y="3620"/>
                        <a:pt x="12573" y="3143"/>
                        <a:pt x="11811" y="2953"/>
                      </a:cubicBezTo>
                      <a:cubicBezTo>
                        <a:pt x="11335" y="2858"/>
                        <a:pt x="10382" y="2762"/>
                        <a:pt x="8953" y="2762"/>
                      </a:cubicBezTo>
                      <a:lnTo>
                        <a:pt x="3048" y="2762"/>
                      </a:lnTo>
                      <a:lnTo>
                        <a:pt x="3048" y="11049"/>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86" name="Freeform 85">
                  <a:extLst>
                    <a:ext uri="{FF2B5EF4-FFF2-40B4-BE49-F238E27FC236}">
                      <a16:creationId xmlns:a16="http://schemas.microsoft.com/office/drawing/2014/main" id="{A66E8071-0C16-906C-4AFB-CFD1276E1B33}"/>
                    </a:ext>
                  </a:extLst>
                </p:cNvPr>
                <p:cNvSpPr/>
                <p:nvPr/>
              </p:nvSpPr>
              <p:spPr>
                <a:xfrm>
                  <a:off x="423861"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87" name="Freeform 86">
                  <a:extLst>
                    <a:ext uri="{FF2B5EF4-FFF2-40B4-BE49-F238E27FC236}">
                      <a16:creationId xmlns:a16="http://schemas.microsoft.com/office/drawing/2014/main" id="{3CDE887D-5628-5125-BD0D-E85683C0169A}"/>
                    </a:ext>
                  </a:extLst>
                </p:cNvPr>
                <p:cNvSpPr/>
                <p:nvPr/>
              </p:nvSpPr>
              <p:spPr>
                <a:xfrm>
                  <a:off x="433672" y="3963638"/>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2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2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2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1" y="667"/>
                        <a:pt x="5810" y="0"/>
                        <a:pt x="7906" y="0"/>
                      </a:cubicBezTo>
                      <a:cubicBezTo>
                        <a:pt x="10192" y="0"/>
                        <a:pt x="12097" y="762"/>
                        <a:pt x="13621" y="2286"/>
                      </a:cubicBezTo>
                      <a:cubicBezTo>
                        <a:pt x="15050" y="3810"/>
                        <a:pt x="15812" y="5905"/>
                        <a:pt x="15812" y="8572"/>
                      </a:cubicBezTo>
                      <a:cubicBezTo>
                        <a:pt x="15812" y="10763"/>
                        <a:pt x="15526" y="12478"/>
                        <a:pt x="14859" y="13716"/>
                      </a:cubicBezTo>
                      <a:cubicBezTo>
                        <a:pt x="14192" y="14954"/>
                        <a:pt x="13240" y="15907"/>
                        <a:pt x="12002" y="16573"/>
                      </a:cubicBezTo>
                      <a:cubicBezTo>
                        <a:pt x="10763" y="17240"/>
                        <a:pt x="9430" y="17621"/>
                        <a:pt x="7906" y="17621"/>
                      </a:cubicBezTo>
                      <a:cubicBezTo>
                        <a:pt x="5525" y="17621"/>
                        <a:pt x="3620" y="16859"/>
                        <a:pt x="2191" y="15335"/>
                      </a:cubicBezTo>
                      <a:cubicBezTo>
                        <a:pt x="762" y="13906"/>
                        <a:pt x="0" y="11716"/>
                        <a:pt x="0" y="8858"/>
                      </a:cubicBezTo>
                      <a:close/>
                      <a:moveTo>
                        <a:pt x="2953" y="8858"/>
                      </a:moveTo>
                      <a:cubicBezTo>
                        <a:pt x="2953" y="11049"/>
                        <a:pt x="3429" y="12668"/>
                        <a:pt x="4382" y="13716"/>
                      </a:cubicBezTo>
                      <a:cubicBezTo>
                        <a:pt x="5334" y="14764"/>
                        <a:pt x="6477" y="15335"/>
                        <a:pt x="7906" y="15335"/>
                      </a:cubicBezTo>
                      <a:cubicBezTo>
                        <a:pt x="9335" y="15335"/>
                        <a:pt x="10478" y="14764"/>
                        <a:pt x="11430" y="13716"/>
                      </a:cubicBezTo>
                      <a:cubicBezTo>
                        <a:pt x="12383" y="12668"/>
                        <a:pt x="12859" y="10954"/>
                        <a:pt x="12859" y="8763"/>
                      </a:cubicBezTo>
                      <a:cubicBezTo>
                        <a:pt x="12859" y="6668"/>
                        <a:pt x="12383" y="5144"/>
                        <a:pt x="11430" y="4001"/>
                      </a:cubicBezTo>
                      <a:cubicBezTo>
                        <a:pt x="10478" y="2953"/>
                        <a:pt x="9335" y="2381"/>
                        <a:pt x="7906" y="2381"/>
                      </a:cubicBezTo>
                      <a:cubicBezTo>
                        <a:pt x="6477" y="2381"/>
                        <a:pt x="5334" y="2953"/>
                        <a:pt x="4382"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88" name="Freeform 87">
                  <a:extLst>
                    <a:ext uri="{FF2B5EF4-FFF2-40B4-BE49-F238E27FC236}">
                      <a16:creationId xmlns:a16="http://schemas.microsoft.com/office/drawing/2014/main" id="{313CA001-D971-ABAB-C0C7-452FD317F51F}"/>
                    </a:ext>
                  </a:extLst>
                </p:cNvPr>
                <p:cNvSpPr/>
                <p:nvPr/>
              </p:nvSpPr>
              <p:spPr>
                <a:xfrm>
                  <a:off x="451579" y="3963734"/>
                  <a:ext cx="14954" cy="24098"/>
                </a:xfrm>
                <a:custGeom>
                  <a:avLst/>
                  <a:gdLst>
                    <a:gd name="connsiteX0" fmla="*/ 667 w 14954"/>
                    <a:gd name="connsiteY0" fmla="*/ 18574 h 24098"/>
                    <a:gd name="connsiteX1" fmla="*/ 3429 w 14954"/>
                    <a:gd name="connsiteY1" fmla="*/ 18955 h 24098"/>
                    <a:gd name="connsiteX2" fmla="*/ 4381 w 14954"/>
                    <a:gd name="connsiteY2" fmla="*/ 20860 h 24098"/>
                    <a:gd name="connsiteX3" fmla="*/ 7239 w 14954"/>
                    <a:gd name="connsiteY3" fmla="*/ 21622 h 24098"/>
                    <a:gd name="connsiteX4" fmla="*/ 10287 w 14954"/>
                    <a:gd name="connsiteY4" fmla="*/ 20860 h 24098"/>
                    <a:gd name="connsiteX5" fmla="*/ 11716 w 14954"/>
                    <a:gd name="connsiteY5" fmla="*/ 18669 h 24098"/>
                    <a:gd name="connsiteX6" fmla="*/ 11906 w 14954"/>
                    <a:gd name="connsiteY6" fmla="*/ 15049 h 24098"/>
                    <a:gd name="connsiteX7" fmla="*/ 7239 w 14954"/>
                    <a:gd name="connsiteY7" fmla="*/ 17240 h 24098"/>
                    <a:gd name="connsiteX8" fmla="*/ 1905 w 14954"/>
                    <a:gd name="connsiteY8" fmla="*/ 14764 h 24098"/>
                    <a:gd name="connsiteX9" fmla="*/ 0 w 14954"/>
                    <a:gd name="connsiteY9" fmla="*/ 8763 h 24098"/>
                    <a:gd name="connsiteX10" fmla="*/ 857 w 14954"/>
                    <a:gd name="connsiteY10" fmla="*/ 4286 h 24098"/>
                    <a:gd name="connsiteX11" fmla="*/ 3429 w 14954"/>
                    <a:gd name="connsiteY11" fmla="*/ 1143 h 24098"/>
                    <a:gd name="connsiteX12" fmla="*/ 7334 w 14954"/>
                    <a:gd name="connsiteY12" fmla="*/ 0 h 24098"/>
                    <a:gd name="connsiteX13" fmla="*/ 12287 w 14954"/>
                    <a:gd name="connsiteY13" fmla="*/ 2381 h 24098"/>
                    <a:gd name="connsiteX14" fmla="*/ 12287 w 14954"/>
                    <a:gd name="connsiteY14" fmla="*/ 381 h 24098"/>
                    <a:gd name="connsiteX15" fmla="*/ 14954 w 14954"/>
                    <a:gd name="connsiteY15" fmla="*/ 381 h 24098"/>
                    <a:gd name="connsiteX16" fmla="*/ 14954 w 14954"/>
                    <a:gd name="connsiteY16" fmla="*/ 14954 h 24098"/>
                    <a:gd name="connsiteX17" fmla="*/ 14192 w 14954"/>
                    <a:gd name="connsiteY17" fmla="*/ 20574 h 24098"/>
                    <a:gd name="connsiteX18" fmla="*/ 11621 w 14954"/>
                    <a:gd name="connsiteY18" fmla="*/ 23146 h 24098"/>
                    <a:gd name="connsiteX19" fmla="*/ 7334 w 14954"/>
                    <a:gd name="connsiteY19" fmla="*/ 24098 h 24098"/>
                    <a:gd name="connsiteX20" fmla="*/ 2476 w 14954"/>
                    <a:gd name="connsiteY20" fmla="*/ 22765 h 24098"/>
                    <a:gd name="connsiteX21" fmla="*/ 667 w 14954"/>
                    <a:gd name="connsiteY21" fmla="*/ 18574 h 24098"/>
                    <a:gd name="connsiteX22" fmla="*/ 3048 w 14954"/>
                    <a:gd name="connsiteY22" fmla="*/ 8477 h 24098"/>
                    <a:gd name="connsiteX23" fmla="*/ 4381 w 14954"/>
                    <a:gd name="connsiteY23" fmla="*/ 13335 h 24098"/>
                    <a:gd name="connsiteX24" fmla="*/ 7715 w 14954"/>
                    <a:gd name="connsiteY24" fmla="*/ 14859 h 24098"/>
                    <a:gd name="connsiteX25" fmla="*/ 11049 w 14954"/>
                    <a:gd name="connsiteY25" fmla="*/ 13335 h 24098"/>
                    <a:gd name="connsiteX26" fmla="*/ 12382 w 14954"/>
                    <a:gd name="connsiteY26" fmla="*/ 8572 h 24098"/>
                    <a:gd name="connsiteX27" fmla="*/ 11049 w 14954"/>
                    <a:gd name="connsiteY27" fmla="*/ 3905 h 24098"/>
                    <a:gd name="connsiteX28" fmla="*/ 7715 w 14954"/>
                    <a:gd name="connsiteY28" fmla="*/ 2381 h 24098"/>
                    <a:gd name="connsiteX29" fmla="*/ 4477 w 14954"/>
                    <a:gd name="connsiteY29" fmla="*/ 3905 h 24098"/>
                    <a:gd name="connsiteX30" fmla="*/ 3048 w 14954"/>
                    <a:gd name="connsiteY30" fmla="*/ 847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954" h="24098">
                      <a:moveTo>
                        <a:pt x="667" y="18574"/>
                      </a:moveTo>
                      <a:lnTo>
                        <a:pt x="3429" y="18955"/>
                      </a:lnTo>
                      <a:cubicBezTo>
                        <a:pt x="3524" y="19812"/>
                        <a:pt x="3905" y="20479"/>
                        <a:pt x="4381" y="20860"/>
                      </a:cubicBezTo>
                      <a:cubicBezTo>
                        <a:pt x="5048" y="21431"/>
                        <a:pt x="6096" y="21622"/>
                        <a:pt x="7239" y="21622"/>
                      </a:cubicBezTo>
                      <a:cubicBezTo>
                        <a:pt x="8573" y="21622"/>
                        <a:pt x="9620" y="21336"/>
                        <a:pt x="10287" y="20860"/>
                      </a:cubicBezTo>
                      <a:cubicBezTo>
                        <a:pt x="11049" y="20288"/>
                        <a:pt x="11525" y="19621"/>
                        <a:pt x="11716" y="18669"/>
                      </a:cubicBezTo>
                      <a:cubicBezTo>
                        <a:pt x="11906" y="18097"/>
                        <a:pt x="11906" y="16859"/>
                        <a:pt x="11906" y="15049"/>
                      </a:cubicBezTo>
                      <a:cubicBezTo>
                        <a:pt x="10668" y="16478"/>
                        <a:pt x="9144" y="17240"/>
                        <a:pt x="7239" y="17240"/>
                      </a:cubicBezTo>
                      <a:cubicBezTo>
                        <a:pt x="4953" y="17240"/>
                        <a:pt x="3143" y="16383"/>
                        <a:pt x="1905" y="14764"/>
                      </a:cubicBezTo>
                      <a:cubicBezTo>
                        <a:pt x="667" y="13049"/>
                        <a:pt x="0" y="11049"/>
                        <a:pt x="0" y="8763"/>
                      </a:cubicBezTo>
                      <a:cubicBezTo>
                        <a:pt x="0" y="7144"/>
                        <a:pt x="286" y="5715"/>
                        <a:pt x="857" y="4286"/>
                      </a:cubicBezTo>
                      <a:cubicBezTo>
                        <a:pt x="1429" y="2953"/>
                        <a:pt x="2286" y="1905"/>
                        <a:pt x="3429" y="1143"/>
                      </a:cubicBezTo>
                      <a:cubicBezTo>
                        <a:pt x="4572" y="381"/>
                        <a:pt x="5810" y="0"/>
                        <a:pt x="7334" y="0"/>
                      </a:cubicBezTo>
                      <a:cubicBezTo>
                        <a:pt x="9334" y="0"/>
                        <a:pt x="10954" y="762"/>
                        <a:pt x="12287" y="2381"/>
                      </a:cubicBezTo>
                      <a:lnTo>
                        <a:pt x="12287" y="381"/>
                      </a:lnTo>
                      <a:lnTo>
                        <a:pt x="14954" y="381"/>
                      </a:lnTo>
                      <a:lnTo>
                        <a:pt x="14954" y="14954"/>
                      </a:lnTo>
                      <a:cubicBezTo>
                        <a:pt x="14954" y="17621"/>
                        <a:pt x="14669" y="19431"/>
                        <a:pt x="14192" y="20574"/>
                      </a:cubicBezTo>
                      <a:cubicBezTo>
                        <a:pt x="13621" y="21622"/>
                        <a:pt x="12859" y="22574"/>
                        <a:pt x="11621" y="23146"/>
                      </a:cubicBezTo>
                      <a:cubicBezTo>
                        <a:pt x="10477" y="23813"/>
                        <a:pt x="9049" y="24098"/>
                        <a:pt x="7334" y="24098"/>
                      </a:cubicBezTo>
                      <a:cubicBezTo>
                        <a:pt x="5334" y="24098"/>
                        <a:pt x="3715" y="23622"/>
                        <a:pt x="2476" y="22765"/>
                      </a:cubicBezTo>
                      <a:cubicBezTo>
                        <a:pt x="1238" y="21717"/>
                        <a:pt x="667" y="20383"/>
                        <a:pt x="667" y="18574"/>
                      </a:cubicBezTo>
                      <a:close/>
                      <a:moveTo>
                        <a:pt x="3048" y="8477"/>
                      </a:moveTo>
                      <a:cubicBezTo>
                        <a:pt x="3048" y="10668"/>
                        <a:pt x="3524" y="12287"/>
                        <a:pt x="4381" y="13335"/>
                      </a:cubicBezTo>
                      <a:cubicBezTo>
                        <a:pt x="5239" y="14383"/>
                        <a:pt x="6382" y="14859"/>
                        <a:pt x="7715" y="14859"/>
                      </a:cubicBezTo>
                      <a:cubicBezTo>
                        <a:pt x="9049" y="14859"/>
                        <a:pt x="10096" y="14383"/>
                        <a:pt x="11049" y="13335"/>
                      </a:cubicBezTo>
                      <a:cubicBezTo>
                        <a:pt x="11906" y="12287"/>
                        <a:pt x="12382" y="10763"/>
                        <a:pt x="12382" y="8572"/>
                      </a:cubicBezTo>
                      <a:cubicBezTo>
                        <a:pt x="12382" y="6477"/>
                        <a:pt x="11906" y="4953"/>
                        <a:pt x="11049" y="3905"/>
                      </a:cubicBezTo>
                      <a:cubicBezTo>
                        <a:pt x="10096" y="2857"/>
                        <a:pt x="9049" y="2381"/>
                        <a:pt x="7715" y="2381"/>
                      </a:cubicBezTo>
                      <a:cubicBezTo>
                        <a:pt x="6477" y="2381"/>
                        <a:pt x="5334" y="2857"/>
                        <a:pt x="4477" y="3905"/>
                      </a:cubicBezTo>
                      <a:cubicBezTo>
                        <a:pt x="3524" y="4858"/>
                        <a:pt x="3048" y="6382"/>
                        <a:pt x="3048" y="8477"/>
                      </a:cubicBez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89" name="Freeform 88">
                  <a:extLst>
                    <a:ext uri="{FF2B5EF4-FFF2-40B4-BE49-F238E27FC236}">
                      <a16:creationId xmlns:a16="http://schemas.microsoft.com/office/drawing/2014/main" id="{2B486F80-531E-616F-44E5-D3BD65DBEF37}"/>
                    </a:ext>
                  </a:extLst>
                </p:cNvPr>
                <p:cNvSpPr/>
                <p:nvPr/>
              </p:nvSpPr>
              <p:spPr>
                <a:xfrm>
                  <a:off x="470819"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90" name="Freeform 89">
                  <a:extLst>
                    <a:ext uri="{FF2B5EF4-FFF2-40B4-BE49-F238E27FC236}">
                      <a16:creationId xmlns:a16="http://schemas.microsoft.com/office/drawing/2014/main" id="{3F7260A7-9C4E-CDB7-EBDF-BC7B7DEE31E9}"/>
                    </a:ext>
                  </a:extLst>
                </p:cNvPr>
                <p:cNvSpPr/>
                <p:nvPr/>
              </p:nvSpPr>
              <p:spPr>
                <a:xfrm>
                  <a:off x="480630"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91" name="Freeform 90">
                  <a:extLst>
                    <a:ext uri="{FF2B5EF4-FFF2-40B4-BE49-F238E27FC236}">
                      <a16:creationId xmlns:a16="http://schemas.microsoft.com/office/drawing/2014/main" id="{3A8DBBFF-0E20-8E76-206E-153232E4C9C8}"/>
                    </a:ext>
                  </a:extLst>
                </p:cNvPr>
                <p:cNvSpPr/>
                <p:nvPr/>
              </p:nvSpPr>
              <p:spPr>
                <a:xfrm>
                  <a:off x="49977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98" y="2667"/>
                        <a:pt x="17526" y="2477"/>
                        <a:pt x="16859" y="2477"/>
                      </a:cubicBezTo>
                      <a:cubicBezTo>
                        <a:pt x="15716" y="2477"/>
                        <a:pt x="14669" y="2857"/>
                        <a:pt x="13906" y="3620"/>
                      </a:cubicBezTo>
                      <a:cubicBezTo>
                        <a:pt x="13144"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19"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92" name="Freeform 91">
                  <a:extLst>
                    <a:ext uri="{FF2B5EF4-FFF2-40B4-BE49-F238E27FC236}">
                      <a16:creationId xmlns:a16="http://schemas.microsoft.com/office/drawing/2014/main" id="{21CC2BD0-9E7D-CF92-3531-B155FE820DCB}"/>
                    </a:ext>
                  </a:extLst>
                </p:cNvPr>
                <p:cNvSpPr/>
                <p:nvPr/>
              </p:nvSpPr>
              <p:spPr>
                <a:xfrm>
                  <a:off x="526827"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2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3 w 22764"/>
                    <a:gd name="connsiteY18" fmla="*/ 7429 h 17240"/>
                    <a:gd name="connsiteX19" fmla="*/ 12763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8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4" y="286"/>
                        <a:pt x="6572" y="0"/>
                        <a:pt x="7620" y="0"/>
                      </a:cubicBezTo>
                      <a:cubicBezTo>
                        <a:pt x="8858" y="0"/>
                        <a:pt x="9906" y="286"/>
                        <a:pt x="10668" y="762"/>
                      </a:cubicBezTo>
                      <a:cubicBezTo>
                        <a:pt x="11430" y="1238"/>
                        <a:pt x="12001" y="2000"/>
                        <a:pt x="12382" y="2953"/>
                      </a:cubicBezTo>
                      <a:cubicBezTo>
                        <a:pt x="13716" y="953"/>
                        <a:pt x="15430" y="0"/>
                        <a:pt x="17621" y="0"/>
                      </a:cubicBezTo>
                      <a:cubicBezTo>
                        <a:pt x="19336" y="0"/>
                        <a:pt x="20574" y="476"/>
                        <a:pt x="21431" y="1429"/>
                      </a:cubicBezTo>
                      <a:cubicBezTo>
                        <a:pt x="22288"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02" y="2667"/>
                        <a:pt x="17526" y="2477"/>
                        <a:pt x="16859" y="2477"/>
                      </a:cubicBezTo>
                      <a:cubicBezTo>
                        <a:pt x="15716" y="2477"/>
                        <a:pt x="14668" y="2857"/>
                        <a:pt x="13906" y="3620"/>
                      </a:cubicBezTo>
                      <a:cubicBezTo>
                        <a:pt x="13144" y="4381"/>
                        <a:pt x="12763" y="5715"/>
                        <a:pt x="12763" y="7429"/>
                      </a:cubicBezTo>
                      <a:lnTo>
                        <a:pt x="12763" y="17240"/>
                      </a:lnTo>
                      <a:lnTo>
                        <a:pt x="9906" y="17240"/>
                      </a:lnTo>
                      <a:lnTo>
                        <a:pt x="9906" y="6287"/>
                      </a:lnTo>
                      <a:cubicBezTo>
                        <a:pt x="9906" y="5048"/>
                        <a:pt x="9715" y="4096"/>
                        <a:pt x="9239" y="3429"/>
                      </a:cubicBezTo>
                      <a:cubicBezTo>
                        <a:pt x="8763" y="2762"/>
                        <a:pt x="8001" y="2477"/>
                        <a:pt x="6953" y="2477"/>
                      </a:cubicBezTo>
                      <a:cubicBezTo>
                        <a:pt x="6191" y="2477"/>
                        <a:pt x="5429" y="2667"/>
                        <a:pt x="4763" y="3143"/>
                      </a:cubicBezTo>
                      <a:cubicBezTo>
                        <a:pt x="4096" y="3524"/>
                        <a:pt x="3619" y="4191"/>
                        <a:pt x="3238"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93" name="Freeform 92">
                  <a:extLst>
                    <a:ext uri="{FF2B5EF4-FFF2-40B4-BE49-F238E27FC236}">
                      <a16:creationId xmlns:a16="http://schemas.microsoft.com/office/drawing/2014/main" id="{6519FC67-1D70-C447-349F-100183E76FF9}"/>
                    </a:ext>
                  </a:extLst>
                </p:cNvPr>
                <p:cNvSpPr/>
                <p:nvPr/>
              </p:nvSpPr>
              <p:spPr>
                <a:xfrm>
                  <a:off x="552830" y="3963638"/>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8" y="2477"/>
                        <a:pt x="5620" y="2953"/>
                        <a:pt x="4667" y="3810"/>
                      </a:cubicBezTo>
                      <a:cubicBezTo>
                        <a:pt x="3810" y="4572"/>
                        <a:pt x="3239" y="5715"/>
                        <a:pt x="3143" y="7239"/>
                      </a:cubicBez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grpSp>
          <p:grpSp>
            <p:nvGrpSpPr>
              <p:cNvPr id="58" name="Graphic 6">
                <a:extLst>
                  <a:ext uri="{FF2B5EF4-FFF2-40B4-BE49-F238E27FC236}">
                    <a16:creationId xmlns:a16="http://schemas.microsoft.com/office/drawing/2014/main" id="{4149C22D-A066-2461-0D5B-767B71C05E3E}"/>
                  </a:ext>
                </a:extLst>
              </p:cNvPr>
              <p:cNvGrpSpPr/>
              <p:nvPr/>
            </p:nvGrpSpPr>
            <p:grpSpPr>
              <a:xfrm>
                <a:off x="245077" y="3993642"/>
                <a:ext cx="321658" cy="30194"/>
                <a:chOff x="245077" y="3993642"/>
                <a:chExt cx="321658" cy="30194"/>
              </a:xfrm>
              <a:solidFill>
                <a:srgbClr val="23509E"/>
              </a:solidFill>
            </p:grpSpPr>
            <p:sp>
              <p:nvSpPr>
                <p:cNvPr id="59" name="Freeform 58">
                  <a:extLst>
                    <a:ext uri="{FF2B5EF4-FFF2-40B4-BE49-F238E27FC236}">
                      <a16:creationId xmlns:a16="http://schemas.microsoft.com/office/drawing/2014/main" id="{355E7AFE-0C9E-F90E-9B06-16BCA9D82626}"/>
                    </a:ext>
                  </a:extLst>
                </p:cNvPr>
                <p:cNvSpPr/>
                <p:nvPr/>
              </p:nvSpPr>
              <p:spPr>
                <a:xfrm>
                  <a:off x="24507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857 w 15811"/>
                    <a:gd name="connsiteY10" fmla="*/ 8858 h 17621"/>
                    <a:gd name="connsiteX11" fmla="*/ 4286 w 15811"/>
                    <a:gd name="connsiteY11" fmla="*/ 13716 h 17621"/>
                    <a:gd name="connsiteX12" fmla="*/ 7810 w 15811"/>
                    <a:gd name="connsiteY12" fmla="*/ 15335 h 17621"/>
                    <a:gd name="connsiteX13" fmla="*/ 11335 w 15811"/>
                    <a:gd name="connsiteY13" fmla="*/ 13716 h 17621"/>
                    <a:gd name="connsiteX14" fmla="*/ 12763 w 15811"/>
                    <a:gd name="connsiteY14" fmla="*/ 8763 h 17621"/>
                    <a:gd name="connsiteX15" fmla="*/ 11335 w 15811"/>
                    <a:gd name="connsiteY15" fmla="*/ 4000 h 17621"/>
                    <a:gd name="connsiteX16" fmla="*/ 7810 w 15811"/>
                    <a:gd name="connsiteY16" fmla="*/ 2381 h 17621"/>
                    <a:gd name="connsiteX17" fmla="*/ 4286 w 15811"/>
                    <a:gd name="connsiteY17" fmla="*/ 4000 h 17621"/>
                    <a:gd name="connsiteX18" fmla="*/ 2857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667" y="13811"/>
                        <a:pt x="0" y="11716"/>
                        <a:pt x="0" y="8858"/>
                      </a:cubicBezTo>
                      <a:close/>
                      <a:moveTo>
                        <a:pt x="2857" y="8858"/>
                      </a:moveTo>
                      <a:cubicBezTo>
                        <a:pt x="2857" y="11049"/>
                        <a:pt x="3334" y="12668"/>
                        <a:pt x="4286" y="13716"/>
                      </a:cubicBezTo>
                      <a:cubicBezTo>
                        <a:pt x="5239" y="14764"/>
                        <a:pt x="6382" y="15335"/>
                        <a:pt x="7810" y="15335"/>
                      </a:cubicBezTo>
                      <a:cubicBezTo>
                        <a:pt x="9239" y="15335"/>
                        <a:pt x="10382" y="14764"/>
                        <a:pt x="11335" y="13716"/>
                      </a:cubicBezTo>
                      <a:cubicBezTo>
                        <a:pt x="12287" y="12668"/>
                        <a:pt x="12763" y="10954"/>
                        <a:pt x="12763" y="8763"/>
                      </a:cubicBezTo>
                      <a:cubicBezTo>
                        <a:pt x="12763" y="6667"/>
                        <a:pt x="12287" y="5144"/>
                        <a:pt x="11335" y="4000"/>
                      </a:cubicBezTo>
                      <a:cubicBezTo>
                        <a:pt x="10382" y="2953"/>
                        <a:pt x="9239" y="2381"/>
                        <a:pt x="7810" y="2381"/>
                      </a:cubicBezTo>
                      <a:cubicBezTo>
                        <a:pt x="6382" y="2381"/>
                        <a:pt x="5239" y="2953"/>
                        <a:pt x="4286" y="4000"/>
                      </a:cubicBezTo>
                      <a:cubicBezTo>
                        <a:pt x="3334" y="5048"/>
                        <a:pt x="2857" y="6667"/>
                        <a:pt x="2857" y="8858"/>
                      </a:cubicBez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60" name="Freeform 59">
                  <a:extLst>
                    <a:ext uri="{FF2B5EF4-FFF2-40B4-BE49-F238E27FC236}">
                      <a16:creationId xmlns:a16="http://schemas.microsoft.com/office/drawing/2014/main" id="{21E7D4B6-1F68-65AE-8324-005FAB8BBACB}"/>
                    </a:ext>
                  </a:extLst>
                </p:cNvPr>
                <p:cNvSpPr/>
                <p:nvPr/>
              </p:nvSpPr>
              <p:spPr>
                <a:xfrm>
                  <a:off x="262413" y="3993642"/>
                  <a:ext cx="9810" cy="23622"/>
                </a:xfrm>
                <a:custGeom>
                  <a:avLst/>
                  <a:gdLst>
                    <a:gd name="connsiteX0" fmla="*/ 2477 w 9810"/>
                    <a:gd name="connsiteY0" fmla="*/ 23622 h 23622"/>
                    <a:gd name="connsiteX1" fmla="*/ 2477 w 9810"/>
                    <a:gd name="connsiteY1" fmla="*/ 8954 h 23622"/>
                    <a:gd name="connsiteX2" fmla="*/ 0 w 9810"/>
                    <a:gd name="connsiteY2" fmla="*/ 8954 h 23622"/>
                    <a:gd name="connsiteX3" fmla="*/ 0 w 9810"/>
                    <a:gd name="connsiteY3" fmla="*/ 6763 h 23622"/>
                    <a:gd name="connsiteX4" fmla="*/ 2477 w 9810"/>
                    <a:gd name="connsiteY4" fmla="*/ 6763 h 23622"/>
                    <a:gd name="connsiteX5" fmla="*/ 2477 w 9810"/>
                    <a:gd name="connsiteY5" fmla="*/ 4953 h 23622"/>
                    <a:gd name="connsiteX6" fmla="*/ 2762 w 9810"/>
                    <a:gd name="connsiteY6" fmla="*/ 2477 h 23622"/>
                    <a:gd name="connsiteX7" fmla="*/ 4191 w 9810"/>
                    <a:gd name="connsiteY7" fmla="*/ 667 h 23622"/>
                    <a:gd name="connsiteX8" fmla="*/ 7144 w 9810"/>
                    <a:gd name="connsiteY8" fmla="*/ 0 h 23622"/>
                    <a:gd name="connsiteX9" fmla="*/ 9811 w 9810"/>
                    <a:gd name="connsiteY9" fmla="*/ 286 h 23622"/>
                    <a:gd name="connsiteX10" fmla="*/ 9334 w 9810"/>
                    <a:gd name="connsiteY10" fmla="*/ 2762 h 23622"/>
                    <a:gd name="connsiteX11" fmla="*/ 7620 w 9810"/>
                    <a:gd name="connsiteY11" fmla="*/ 2572 h 23622"/>
                    <a:gd name="connsiteX12" fmla="*/ 5810 w 9810"/>
                    <a:gd name="connsiteY12" fmla="*/ 3143 h 23622"/>
                    <a:gd name="connsiteX13" fmla="*/ 5239 w 9810"/>
                    <a:gd name="connsiteY13" fmla="*/ 5239 h 23622"/>
                    <a:gd name="connsiteX14" fmla="*/ 5239 w 9810"/>
                    <a:gd name="connsiteY14" fmla="*/ 6763 h 23622"/>
                    <a:gd name="connsiteX15" fmla="*/ 8477 w 9810"/>
                    <a:gd name="connsiteY15" fmla="*/ 6763 h 23622"/>
                    <a:gd name="connsiteX16" fmla="*/ 8477 w 9810"/>
                    <a:gd name="connsiteY16" fmla="*/ 8954 h 23622"/>
                    <a:gd name="connsiteX17" fmla="*/ 5239 w 9810"/>
                    <a:gd name="connsiteY17" fmla="*/ 8954 h 23622"/>
                    <a:gd name="connsiteX18" fmla="*/ 5239 w 9810"/>
                    <a:gd name="connsiteY18" fmla="*/ 23622 h 23622"/>
                    <a:gd name="connsiteX19" fmla="*/ 2477 w 9810"/>
                    <a:gd name="connsiteY19" fmla="*/ 23622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2">
                      <a:moveTo>
                        <a:pt x="2477" y="23622"/>
                      </a:moveTo>
                      <a:lnTo>
                        <a:pt x="2477" y="8954"/>
                      </a:lnTo>
                      <a:lnTo>
                        <a:pt x="0" y="8954"/>
                      </a:lnTo>
                      <a:lnTo>
                        <a:pt x="0" y="6763"/>
                      </a:lnTo>
                      <a:lnTo>
                        <a:pt x="2477" y="6763"/>
                      </a:lnTo>
                      <a:lnTo>
                        <a:pt x="2477" y="4953"/>
                      </a:lnTo>
                      <a:cubicBezTo>
                        <a:pt x="2477" y="3810"/>
                        <a:pt x="2572" y="2953"/>
                        <a:pt x="2762" y="2477"/>
                      </a:cubicBezTo>
                      <a:cubicBezTo>
                        <a:pt x="3048" y="1715"/>
                        <a:pt x="3524" y="1143"/>
                        <a:pt x="4191" y="667"/>
                      </a:cubicBezTo>
                      <a:cubicBezTo>
                        <a:pt x="4858" y="191"/>
                        <a:pt x="5810" y="0"/>
                        <a:pt x="7144" y="0"/>
                      </a:cubicBezTo>
                      <a:cubicBezTo>
                        <a:pt x="7906" y="0"/>
                        <a:pt x="8858" y="95"/>
                        <a:pt x="9811" y="286"/>
                      </a:cubicBezTo>
                      <a:lnTo>
                        <a:pt x="9334" y="2762"/>
                      </a:lnTo>
                      <a:cubicBezTo>
                        <a:pt x="8763" y="2667"/>
                        <a:pt x="8192" y="2572"/>
                        <a:pt x="7620" y="2572"/>
                      </a:cubicBezTo>
                      <a:cubicBezTo>
                        <a:pt x="6763" y="2572"/>
                        <a:pt x="6096" y="2762"/>
                        <a:pt x="5810" y="3143"/>
                      </a:cubicBezTo>
                      <a:cubicBezTo>
                        <a:pt x="5429" y="3524"/>
                        <a:pt x="5239" y="4191"/>
                        <a:pt x="5239" y="5239"/>
                      </a:cubicBezTo>
                      <a:lnTo>
                        <a:pt x="5239" y="6763"/>
                      </a:lnTo>
                      <a:lnTo>
                        <a:pt x="8477" y="6763"/>
                      </a:lnTo>
                      <a:lnTo>
                        <a:pt x="8477" y="8954"/>
                      </a:lnTo>
                      <a:lnTo>
                        <a:pt x="5239" y="8954"/>
                      </a:lnTo>
                      <a:lnTo>
                        <a:pt x="5239" y="23622"/>
                      </a:lnTo>
                      <a:lnTo>
                        <a:pt x="2477" y="23622"/>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61" name="Freeform 60">
                  <a:extLst>
                    <a:ext uri="{FF2B5EF4-FFF2-40B4-BE49-F238E27FC236}">
                      <a16:creationId xmlns:a16="http://schemas.microsoft.com/office/drawing/2014/main" id="{EFE6A5DA-653E-AA3D-5FB4-8A6FF554567B}"/>
                    </a:ext>
                  </a:extLst>
                </p:cNvPr>
                <p:cNvSpPr/>
                <p:nvPr/>
              </p:nvSpPr>
              <p:spPr>
                <a:xfrm>
                  <a:off x="280510" y="399449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6 w 8286"/>
                    <a:gd name="connsiteY4" fmla="*/ 21146 h 22955"/>
                    <a:gd name="connsiteX5" fmla="*/ 2095 w 8286"/>
                    <a:gd name="connsiteY5" fmla="*/ 17812 h 22955"/>
                    <a:gd name="connsiteX6" fmla="*/ 2095 w 8286"/>
                    <a:gd name="connsiteY6" fmla="*/ 8096 h 22955"/>
                    <a:gd name="connsiteX7" fmla="*/ 0 w 8286"/>
                    <a:gd name="connsiteY7" fmla="*/ 8096 h 22955"/>
                    <a:gd name="connsiteX8" fmla="*/ 0 w 8286"/>
                    <a:gd name="connsiteY8" fmla="*/ 5906 h 22955"/>
                    <a:gd name="connsiteX9" fmla="*/ 2095 w 8286"/>
                    <a:gd name="connsiteY9" fmla="*/ 5906 h 22955"/>
                    <a:gd name="connsiteX10" fmla="*/ 2095 w 8286"/>
                    <a:gd name="connsiteY10" fmla="*/ 1715 h 22955"/>
                    <a:gd name="connsiteX11" fmla="*/ 4953 w 8286"/>
                    <a:gd name="connsiteY11" fmla="*/ 0 h 22955"/>
                    <a:gd name="connsiteX12" fmla="*/ 4953 w 8286"/>
                    <a:gd name="connsiteY12" fmla="*/ 5906 h 22955"/>
                    <a:gd name="connsiteX13" fmla="*/ 7810 w 8286"/>
                    <a:gd name="connsiteY13" fmla="*/ 5906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6" y="21146"/>
                      </a:cubicBezTo>
                      <a:cubicBezTo>
                        <a:pt x="2286" y="20574"/>
                        <a:pt x="2095" y="19526"/>
                        <a:pt x="2095" y="17812"/>
                      </a:cubicBezTo>
                      <a:lnTo>
                        <a:pt x="2095" y="8096"/>
                      </a:lnTo>
                      <a:lnTo>
                        <a:pt x="0" y="8096"/>
                      </a:lnTo>
                      <a:lnTo>
                        <a:pt x="0" y="5906"/>
                      </a:lnTo>
                      <a:lnTo>
                        <a:pt x="2095" y="5906"/>
                      </a:lnTo>
                      <a:lnTo>
                        <a:pt x="2095" y="1715"/>
                      </a:lnTo>
                      <a:lnTo>
                        <a:pt x="4953" y="0"/>
                      </a:lnTo>
                      <a:lnTo>
                        <a:pt x="4953" y="5906"/>
                      </a:lnTo>
                      <a:lnTo>
                        <a:pt x="7810" y="5906"/>
                      </a:lnTo>
                      <a:lnTo>
                        <a:pt x="7810" y="8096"/>
                      </a:lnTo>
                      <a:lnTo>
                        <a:pt x="4953" y="8096"/>
                      </a:lnTo>
                      <a:lnTo>
                        <a:pt x="4953" y="17907"/>
                      </a:lnTo>
                      <a:cubicBezTo>
                        <a:pt x="4953" y="18764"/>
                        <a:pt x="5048" y="19241"/>
                        <a:pt x="5144" y="19431"/>
                      </a:cubicBezTo>
                      <a:cubicBezTo>
                        <a:pt x="5239" y="19621"/>
                        <a:pt x="5429" y="19812"/>
                        <a:pt x="5620" y="20003"/>
                      </a:cubicBezTo>
                      <a:cubicBezTo>
                        <a:pt x="5810" y="20098"/>
                        <a:pt x="6191" y="20193"/>
                        <a:pt x="6572" y="20193"/>
                      </a:cubicBezTo>
                      <a:cubicBezTo>
                        <a:pt x="6953" y="20384"/>
                        <a:pt x="7429" y="20288"/>
                        <a:pt x="7906" y="20193"/>
                      </a:cubicBez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62" name="Freeform 61">
                  <a:extLst>
                    <a:ext uri="{FF2B5EF4-FFF2-40B4-BE49-F238E27FC236}">
                      <a16:creationId xmlns:a16="http://schemas.microsoft.com/office/drawing/2014/main" id="{DA59EB1D-4333-F8C6-9D72-54A6B2504EDC}"/>
                    </a:ext>
                  </a:extLst>
                </p:cNvPr>
                <p:cNvSpPr/>
                <p:nvPr/>
              </p:nvSpPr>
              <p:spPr>
                <a:xfrm>
                  <a:off x="291273" y="3994023"/>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4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2 h 23431"/>
                    <a:gd name="connsiteX13" fmla="*/ 4858 w 13716"/>
                    <a:gd name="connsiteY13" fmla="*/ 9239 h 23431"/>
                    <a:gd name="connsiteX14" fmla="*/ 3238 w 13716"/>
                    <a:gd name="connsiteY14" fmla="*/ 11049 h 23431"/>
                    <a:gd name="connsiteX15" fmla="*/ 2762 w 13716"/>
                    <a:gd name="connsiteY15" fmla="*/ 14192 h 23431"/>
                    <a:gd name="connsiteX16" fmla="*/ 2762 w 13716"/>
                    <a:gd name="connsiteY16" fmla="*/ 23431 h 23431"/>
                    <a:gd name="connsiteX17" fmla="*/ 0 w 13716"/>
                    <a:gd name="connsiteY17" fmla="*/ 23431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3" y="8001"/>
                        <a:pt x="13144" y="8858"/>
                      </a:cubicBezTo>
                      <a:cubicBezTo>
                        <a:pt x="13525" y="9715"/>
                        <a:pt x="13716" y="10954"/>
                        <a:pt x="13716" y="12668"/>
                      </a:cubicBezTo>
                      <a:lnTo>
                        <a:pt x="13716" y="23336"/>
                      </a:lnTo>
                      <a:lnTo>
                        <a:pt x="10858" y="23336"/>
                      </a:lnTo>
                      <a:lnTo>
                        <a:pt x="10858" y="12668"/>
                      </a:lnTo>
                      <a:cubicBezTo>
                        <a:pt x="10858" y="11239"/>
                        <a:pt x="10573" y="10192"/>
                        <a:pt x="9906" y="9525"/>
                      </a:cubicBezTo>
                      <a:cubicBezTo>
                        <a:pt x="9335" y="8858"/>
                        <a:pt x="8382" y="8572"/>
                        <a:pt x="7239" y="8572"/>
                      </a:cubicBezTo>
                      <a:cubicBezTo>
                        <a:pt x="6382" y="8572"/>
                        <a:pt x="5620" y="8763"/>
                        <a:pt x="4858" y="9239"/>
                      </a:cubicBezTo>
                      <a:cubicBezTo>
                        <a:pt x="4096" y="9715"/>
                        <a:pt x="3619" y="10287"/>
                        <a:pt x="3238" y="11049"/>
                      </a:cubicBezTo>
                      <a:cubicBezTo>
                        <a:pt x="2953" y="11811"/>
                        <a:pt x="2762" y="12859"/>
                        <a:pt x="2762" y="14192"/>
                      </a:cubicBezTo>
                      <a:lnTo>
                        <a:pt x="2762" y="23431"/>
                      </a:lnTo>
                      <a:lnTo>
                        <a:pt x="0" y="23431"/>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63" name="Freeform 62">
                  <a:extLst>
                    <a:ext uri="{FF2B5EF4-FFF2-40B4-BE49-F238E27FC236}">
                      <a16:creationId xmlns:a16="http://schemas.microsoft.com/office/drawing/2014/main" id="{C6592112-9E50-7F99-D3F9-CBEF045FC46E}"/>
                    </a:ext>
                  </a:extLst>
                </p:cNvPr>
                <p:cNvSpPr/>
                <p:nvPr/>
              </p:nvSpPr>
              <p:spPr>
                <a:xfrm>
                  <a:off x="308228"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621" y="13906"/>
                        <a:pt x="12192"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64" name="Freeform 63">
                  <a:extLst>
                    <a:ext uri="{FF2B5EF4-FFF2-40B4-BE49-F238E27FC236}">
                      <a16:creationId xmlns:a16="http://schemas.microsoft.com/office/drawing/2014/main" id="{5D63A1D5-FF70-794F-DDCD-1171EE0996AD}"/>
                    </a:ext>
                  </a:extLst>
                </p:cNvPr>
                <p:cNvSpPr/>
                <p:nvPr/>
              </p:nvSpPr>
              <p:spPr>
                <a:xfrm>
                  <a:off x="336803" y="3994023"/>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65" name="Freeform 64">
                  <a:extLst>
                    <a:ext uri="{FF2B5EF4-FFF2-40B4-BE49-F238E27FC236}">
                      <a16:creationId xmlns:a16="http://schemas.microsoft.com/office/drawing/2014/main" id="{7CBE4572-B7A6-AB97-9BFD-8FD2BDEE26A2}"/>
                    </a:ext>
                  </a:extLst>
                </p:cNvPr>
                <p:cNvSpPr/>
                <p:nvPr/>
              </p:nvSpPr>
              <p:spPr>
                <a:xfrm>
                  <a:off x="358044" y="4000405"/>
                  <a:ext cx="13715" cy="17240"/>
                </a:xfrm>
                <a:custGeom>
                  <a:avLst/>
                  <a:gdLst>
                    <a:gd name="connsiteX0" fmla="*/ 11049 w 13715"/>
                    <a:gd name="connsiteY0" fmla="*/ 16859 h 17240"/>
                    <a:gd name="connsiteX1" fmla="*/ 11049 w 13715"/>
                    <a:gd name="connsiteY1" fmla="*/ 14383 h 17240"/>
                    <a:gd name="connsiteX2" fmla="*/ 5715 w 13715"/>
                    <a:gd name="connsiteY2" fmla="*/ 17240 h 17240"/>
                    <a:gd name="connsiteX3" fmla="*/ 2953 w 13715"/>
                    <a:gd name="connsiteY3" fmla="*/ 16669 h 17240"/>
                    <a:gd name="connsiteX4" fmla="*/ 1048 w 13715"/>
                    <a:gd name="connsiteY4" fmla="*/ 15240 h 17240"/>
                    <a:gd name="connsiteX5" fmla="*/ 190 w 13715"/>
                    <a:gd name="connsiteY5" fmla="*/ 13144 h 17240"/>
                    <a:gd name="connsiteX6" fmla="*/ 0 w 13715"/>
                    <a:gd name="connsiteY6" fmla="*/ 10477 h 17240"/>
                    <a:gd name="connsiteX7" fmla="*/ 0 w 13715"/>
                    <a:gd name="connsiteY7" fmla="*/ 0 h 17240"/>
                    <a:gd name="connsiteX8" fmla="*/ 2857 w 13715"/>
                    <a:gd name="connsiteY8" fmla="*/ 0 h 17240"/>
                    <a:gd name="connsiteX9" fmla="*/ 2857 w 13715"/>
                    <a:gd name="connsiteY9" fmla="*/ 9334 h 17240"/>
                    <a:gd name="connsiteX10" fmla="*/ 3048 w 13715"/>
                    <a:gd name="connsiteY10" fmla="*/ 12382 h 17240"/>
                    <a:gd name="connsiteX11" fmla="*/ 4191 w 13715"/>
                    <a:gd name="connsiteY11" fmla="*/ 14192 h 17240"/>
                    <a:gd name="connsiteX12" fmla="*/ 6382 w 13715"/>
                    <a:gd name="connsiteY12" fmla="*/ 14859 h 17240"/>
                    <a:gd name="connsiteX13" fmla="*/ 8763 w 13715"/>
                    <a:gd name="connsiteY13" fmla="*/ 14192 h 17240"/>
                    <a:gd name="connsiteX14" fmla="*/ 10382 w 13715"/>
                    <a:gd name="connsiteY14" fmla="*/ 12382 h 17240"/>
                    <a:gd name="connsiteX15" fmla="*/ 10858 w 13715"/>
                    <a:gd name="connsiteY15" fmla="*/ 9049 h 17240"/>
                    <a:gd name="connsiteX16" fmla="*/ 10858 w 13715"/>
                    <a:gd name="connsiteY16" fmla="*/ 0 h 17240"/>
                    <a:gd name="connsiteX17" fmla="*/ 13716 w 13715"/>
                    <a:gd name="connsiteY17" fmla="*/ 0 h 17240"/>
                    <a:gd name="connsiteX18" fmla="*/ 13716 w 13715"/>
                    <a:gd name="connsiteY18" fmla="*/ 16859 h 17240"/>
                    <a:gd name="connsiteX19" fmla="*/ 11049 w 13715"/>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5" h="17240">
                      <a:moveTo>
                        <a:pt x="11049" y="16859"/>
                      </a:moveTo>
                      <a:lnTo>
                        <a:pt x="11049" y="14383"/>
                      </a:lnTo>
                      <a:cubicBezTo>
                        <a:pt x="9715" y="16288"/>
                        <a:pt x="8001" y="17240"/>
                        <a:pt x="5715" y="17240"/>
                      </a:cubicBezTo>
                      <a:cubicBezTo>
                        <a:pt x="4763" y="17240"/>
                        <a:pt x="3810" y="17050"/>
                        <a:pt x="2953" y="16669"/>
                      </a:cubicBezTo>
                      <a:cubicBezTo>
                        <a:pt x="2096" y="16288"/>
                        <a:pt x="1429" y="15811"/>
                        <a:pt x="1048" y="15240"/>
                      </a:cubicBezTo>
                      <a:cubicBezTo>
                        <a:pt x="667" y="14668"/>
                        <a:pt x="381" y="14002"/>
                        <a:pt x="190" y="13144"/>
                      </a:cubicBezTo>
                      <a:cubicBezTo>
                        <a:pt x="95" y="12573"/>
                        <a:pt x="0" y="11716"/>
                        <a:pt x="0" y="10477"/>
                      </a:cubicBezTo>
                      <a:lnTo>
                        <a:pt x="0" y="0"/>
                      </a:lnTo>
                      <a:lnTo>
                        <a:pt x="2857" y="0"/>
                      </a:lnTo>
                      <a:lnTo>
                        <a:pt x="2857" y="9334"/>
                      </a:lnTo>
                      <a:cubicBezTo>
                        <a:pt x="2857" y="10858"/>
                        <a:pt x="2953" y="11811"/>
                        <a:pt x="3048" y="12382"/>
                      </a:cubicBezTo>
                      <a:cubicBezTo>
                        <a:pt x="3238" y="13144"/>
                        <a:pt x="3619" y="13716"/>
                        <a:pt x="4191" y="14192"/>
                      </a:cubicBezTo>
                      <a:cubicBezTo>
                        <a:pt x="4763" y="14668"/>
                        <a:pt x="5524" y="14859"/>
                        <a:pt x="6382" y="14859"/>
                      </a:cubicBezTo>
                      <a:cubicBezTo>
                        <a:pt x="7239" y="14859"/>
                        <a:pt x="8001" y="14668"/>
                        <a:pt x="8763" y="14192"/>
                      </a:cubicBezTo>
                      <a:cubicBezTo>
                        <a:pt x="9525" y="13716"/>
                        <a:pt x="10001" y="13144"/>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66" name="Freeform 65">
                  <a:extLst>
                    <a:ext uri="{FF2B5EF4-FFF2-40B4-BE49-F238E27FC236}">
                      <a16:creationId xmlns:a16="http://schemas.microsoft.com/office/drawing/2014/main" id="{9B76BBAC-9D4B-DFAD-0611-F49B262AB42B}"/>
                    </a:ext>
                  </a:extLst>
                </p:cNvPr>
                <p:cNvSpPr/>
                <p:nvPr/>
              </p:nvSpPr>
              <p:spPr>
                <a:xfrm>
                  <a:off x="376046" y="4000024"/>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7 w 9143"/>
                    <a:gd name="connsiteY11" fmla="*/ 8477 h 17335"/>
                    <a:gd name="connsiteX12" fmla="*/ 2857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8"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0"/>
                        <a:pt x="3524" y="4477"/>
                        <a:pt x="3334" y="5144"/>
                      </a:cubicBezTo>
                      <a:cubicBezTo>
                        <a:pt x="3048" y="6191"/>
                        <a:pt x="2857" y="7239"/>
                        <a:pt x="2857" y="8477"/>
                      </a:cubicBezTo>
                      <a:lnTo>
                        <a:pt x="2857" y="17336"/>
                      </a:lnTo>
                      <a:lnTo>
                        <a:pt x="0" y="17336"/>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67" name="Freeform 66">
                  <a:extLst>
                    <a:ext uri="{FF2B5EF4-FFF2-40B4-BE49-F238E27FC236}">
                      <a16:creationId xmlns:a16="http://schemas.microsoft.com/office/drawing/2014/main" id="{A5215B97-AF49-D0FA-98C0-05B5ED048B4C}"/>
                    </a:ext>
                  </a:extLst>
                </p:cNvPr>
                <p:cNvSpPr/>
                <p:nvPr/>
              </p:nvSpPr>
              <p:spPr>
                <a:xfrm>
                  <a:off x="38585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5" y="15335"/>
                        <a:pt x="10477" y="14764"/>
                        <a:pt x="11430" y="13716"/>
                      </a:cubicBezTo>
                      <a:cubicBezTo>
                        <a:pt x="12383" y="12668"/>
                        <a:pt x="12859" y="10954"/>
                        <a:pt x="12859" y="8763"/>
                      </a:cubicBezTo>
                      <a:cubicBezTo>
                        <a:pt x="12859" y="6667"/>
                        <a:pt x="12383" y="5144"/>
                        <a:pt x="11430" y="4000"/>
                      </a:cubicBezTo>
                      <a:cubicBezTo>
                        <a:pt x="10477" y="2953"/>
                        <a:pt x="9335"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68" name="Freeform 67">
                  <a:extLst>
                    <a:ext uri="{FF2B5EF4-FFF2-40B4-BE49-F238E27FC236}">
                      <a16:creationId xmlns:a16="http://schemas.microsoft.com/office/drawing/2014/main" id="{7AD27C33-34EE-F847-FEF7-D23AFDD975A5}"/>
                    </a:ext>
                  </a:extLst>
                </p:cNvPr>
                <p:cNvSpPr/>
                <p:nvPr/>
              </p:nvSpPr>
              <p:spPr>
                <a:xfrm>
                  <a:off x="405002" y="4000024"/>
                  <a:ext cx="14573" cy="23812"/>
                </a:xfrm>
                <a:custGeom>
                  <a:avLst/>
                  <a:gdLst>
                    <a:gd name="connsiteX0" fmla="*/ 0 w 14573"/>
                    <a:gd name="connsiteY0" fmla="*/ 23717 h 23812"/>
                    <a:gd name="connsiteX1" fmla="*/ 0 w 14573"/>
                    <a:gd name="connsiteY1" fmla="*/ 381 h 23812"/>
                    <a:gd name="connsiteX2" fmla="*/ 2572 w 14573"/>
                    <a:gd name="connsiteY2" fmla="*/ 381 h 23812"/>
                    <a:gd name="connsiteX3" fmla="*/ 2572 w 14573"/>
                    <a:gd name="connsiteY3" fmla="*/ 2572 h 23812"/>
                    <a:gd name="connsiteX4" fmla="*/ 4667 w 14573"/>
                    <a:gd name="connsiteY4" fmla="*/ 667 h 23812"/>
                    <a:gd name="connsiteX5" fmla="*/ 7429 w 14573"/>
                    <a:gd name="connsiteY5" fmla="*/ 0 h 23812"/>
                    <a:gd name="connsiteX6" fmla="*/ 11240 w 14573"/>
                    <a:gd name="connsiteY6" fmla="*/ 1143 h 23812"/>
                    <a:gd name="connsiteX7" fmla="*/ 13716 w 14573"/>
                    <a:gd name="connsiteY7" fmla="*/ 4286 h 23812"/>
                    <a:gd name="connsiteX8" fmla="*/ 14573 w 14573"/>
                    <a:gd name="connsiteY8" fmla="*/ 8763 h 23812"/>
                    <a:gd name="connsiteX9" fmla="*/ 13621 w 14573"/>
                    <a:gd name="connsiteY9" fmla="*/ 13430 h 23812"/>
                    <a:gd name="connsiteX10" fmla="*/ 10954 w 14573"/>
                    <a:gd name="connsiteY10" fmla="*/ 16573 h 23812"/>
                    <a:gd name="connsiteX11" fmla="*/ 7239 w 14573"/>
                    <a:gd name="connsiteY11" fmla="*/ 17716 h 23812"/>
                    <a:gd name="connsiteX12" fmla="*/ 4667 w 14573"/>
                    <a:gd name="connsiteY12" fmla="*/ 17145 h 23812"/>
                    <a:gd name="connsiteX13" fmla="*/ 2762 w 14573"/>
                    <a:gd name="connsiteY13" fmla="*/ 15621 h 23812"/>
                    <a:gd name="connsiteX14" fmla="*/ 2762 w 14573"/>
                    <a:gd name="connsiteY14" fmla="*/ 23813 h 23812"/>
                    <a:gd name="connsiteX15" fmla="*/ 0 w 14573"/>
                    <a:gd name="connsiteY15" fmla="*/ 23813 h 23812"/>
                    <a:gd name="connsiteX16" fmla="*/ 2572 w 14573"/>
                    <a:gd name="connsiteY16" fmla="*/ 8954 h 23812"/>
                    <a:gd name="connsiteX17" fmla="*/ 3905 w 14573"/>
                    <a:gd name="connsiteY17" fmla="*/ 13716 h 23812"/>
                    <a:gd name="connsiteX18" fmla="*/ 7048 w 14573"/>
                    <a:gd name="connsiteY18" fmla="*/ 15240 h 23812"/>
                    <a:gd name="connsiteX19" fmla="*/ 10287 w 14573"/>
                    <a:gd name="connsiteY19" fmla="*/ 13621 h 23812"/>
                    <a:gd name="connsiteX20" fmla="*/ 11621 w 14573"/>
                    <a:gd name="connsiteY20" fmla="*/ 8668 h 23812"/>
                    <a:gd name="connsiteX21" fmla="*/ 10287 w 14573"/>
                    <a:gd name="connsiteY21" fmla="*/ 3810 h 23812"/>
                    <a:gd name="connsiteX22" fmla="*/ 7144 w 14573"/>
                    <a:gd name="connsiteY22" fmla="*/ 2191 h 23812"/>
                    <a:gd name="connsiteX23" fmla="*/ 3905 w 14573"/>
                    <a:gd name="connsiteY23" fmla="*/ 3905 h 23812"/>
                    <a:gd name="connsiteX24" fmla="*/ 2572 w 14573"/>
                    <a:gd name="connsiteY24" fmla="*/ 8954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73" h="23812">
                      <a:moveTo>
                        <a:pt x="0" y="23717"/>
                      </a:moveTo>
                      <a:lnTo>
                        <a:pt x="0" y="381"/>
                      </a:lnTo>
                      <a:lnTo>
                        <a:pt x="2572" y="381"/>
                      </a:lnTo>
                      <a:lnTo>
                        <a:pt x="2572" y="2572"/>
                      </a:lnTo>
                      <a:cubicBezTo>
                        <a:pt x="3143" y="1714"/>
                        <a:pt x="3905" y="1048"/>
                        <a:pt x="4667" y="667"/>
                      </a:cubicBezTo>
                      <a:cubicBezTo>
                        <a:pt x="5429" y="286"/>
                        <a:pt x="6382" y="0"/>
                        <a:pt x="7429" y="0"/>
                      </a:cubicBezTo>
                      <a:cubicBezTo>
                        <a:pt x="8858" y="0"/>
                        <a:pt x="10096" y="381"/>
                        <a:pt x="11240" y="1143"/>
                      </a:cubicBezTo>
                      <a:cubicBezTo>
                        <a:pt x="12382" y="1905"/>
                        <a:pt x="13144" y="2953"/>
                        <a:pt x="13716" y="4286"/>
                      </a:cubicBezTo>
                      <a:cubicBezTo>
                        <a:pt x="14288" y="5620"/>
                        <a:pt x="14573" y="7144"/>
                        <a:pt x="14573" y="8763"/>
                      </a:cubicBezTo>
                      <a:cubicBezTo>
                        <a:pt x="14573" y="10478"/>
                        <a:pt x="14288" y="12002"/>
                        <a:pt x="13621" y="13430"/>
                      </a:cubicBezTo>
                      <a:cubicBezTo>
                        <a:pt x="13049" y="14764"/>
                        <a:pt x="12097" y="15907"/>
                        <a:pt x="10954" y="16573"/>
                      </a:cubicBezTo>
                      <a:cubicBezTo>
                        <a:pt x="9811" y="17336"/>
                        <a:pt x="8572" y="17716"/>
                        <a:pt x="7239" y="17716"/>
                      </a:cubicBezTo>
                      <a:cubicBezTo>
                        <a:pt x="6286" y="17716"/>
                        <a:pt x="5429" y="17526"/>
                        <a:pt x="4667" y="17145"/>
                      </a:cubicBezTo>
                      <a:cubicBezTo>
                        <a:pt x="3905" y="16764"/>
                        <a:pt x="3334" y="16192"/>
                        <a:pt x="2762" y="15621"/>
                      </a:cubicBezTo>
                      <a:lnTo>
                        <a:pt x="2762" y="23813"/>
                      </a:lnTo>
                      <a:lnTo>
                        <a:pt x="0" y="23813"/>
                      </a:lnTo>
                      <a:close/>
                      <a:moveTo>
                        <a:pt x="2572" y="8954"/>
                      </a:moveTo>
                      <a:cubicBezTo>
                        <a:pt x="2572" y="11144"/>
                        <a:pt x="3048" y="12763"/>
                        <a:pt x="3905" y="13716"/>
                      </a:cubicBezTo>
                      <a:cubicBezTo>
                        <a:pt x="4763" y="14764"/>
                        <a:pt x="5810" y="15240"/>
                        <a:pt x="7048" y="15240"/>
                      </a:cubicBezTo>
                      <a:cubicBezTo>
                        <a:pt x="8287" y="15240"/>
                        <a:pt x="9430" y="14669"/>
                        <a:pt x="10287" y="13621"/>
                      </a:cubicBezTo>
                      <a:cubicBezTo>
                        <a:pt x="11144" y="12573"/>
                        <a:pt x="11621" y="10858"/>
                        <a:pt x="11621" y="8668"/>
                      </a:cubicBezTo>
                      <a:cubicBezTo>
                        <a:pt x="11621" y="6477"/>
                        <a:pt x="11144" y="4953"/>
                        <a:pt x="10287" y="3810"/>
                      </a:cubicBezTo>
                      <a:cubicBezTo>
                        <a:pt x="9430" y="2762"/>
                        <a:pt x="8382" y="2191"/>
                        <a:pt x="7144" y="2191"/>
                      </a:cubicBezTo>
                      <a:cubicBezTo>
                        <a:pt x="5905" y="2191"/>
                        <a:pt x="4858" y="2762"/>
                        <a:pt x="3905" y="3905"/>
                      </a:cubicBezTo>
                      <a:cubicBezTo>
                        <a:pt x="3048" y="5144"/>
                        <a:pt x="2572" y="6763"/>
                        <a:pt x="2572" y="8954"/>
                      </a:cubicBez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69" name="Freeform 68">
                  <a:extLst>
                    <a:ext uri="{FF2B5EF4-FFF2-40B4-BE49-F238E27FC236}">
                      <a16:creationId xmlns:a16="http://schemas.microsoft.com/office/drawing/2014/main" id="{714F9BCD-F2EF-74EF-9EB7-93F37C0F0CBA}"/>
                    </a:ext>
                  </a:extLst>
                </p:cNvPr>
                <p:cNvSpPr/>
                <p:nvPr/>
              </p:nvSpPr>
              <p:spPr>
                <a:xfrm>
                  <a:off x="422052"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3048 w 15525"/>
                    <a:gd name="connsiteY11" fmla="*/ 9525 h 17621"/>
                    <a:gd name="connsiteX12" fmla="*/ 4572 w 15525"/>
                    <a:gd name="connsiteY12" fmla="*/ 13811 h 17621"/>
                    <a:gd name="connsiteX13" fmla="*/ 8096 w 15525"/>
                    <a:gd name="connsiteY13" fmla="*/ 15240 h 17621"/>
                    <a:gd name="connsiteX14" fmla="*/ 10763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3048" y="9525"/>
                      </a:lnTo>
                      <a:cubicBezTo>
                        <a:pt x="3143" y="11335"/>
                        <a:pt x="3715" y="12763"/>
                        <a:pt x="4572" y="13811"/>
                      </a:cubicBezTo>
                      <a:cubicBezTo>
                        <a:pt x="5524" y="14764"/>
                        <a:pt x="6667" y="15240"/>
                        <a:pt x="8096" y="15240"/>
                      </a:cubicBezTo>
                      <a:cubicBezTo>
                        <a:pt x="9144" y="15240"/>
                        <a:pt x="10001" y="14954"/>
                        <a:pt x="10763"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7" y="2477"/>
                        <a:pt x="5620" y="2953"/>
                        <a:pt x="4667" y="3810"/>
                      </a:cubicBezTo>
                      <a:cubicBezTo>
                        <a:pt x="3810" y="4572"/>
                        <a:pt x="3238" y="5715"/>
                        <a:pt x="3143" y="7239"/>
                      </a:cubicBez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70" name="Freeform 69">
                  <a:extLst>
                    <a:ext uri="{FF2B5EF4-FFF2-40B4-BE49-F238E27FC236}">
                      <a16:creationId xmlns:a16="http://schemas.microsoft.com/office/drawing/2014/main" id="{F1D2A3C0-363F-B853-E5A6-04CD96D28A1B}"/>
                    </a:ext>
                  </a:extLst>
                </p:cNvPr>
                <p:cNvSpPr/>
                <p:nvPr/>
              </p:nvSpPr>
              <p:spPr>
                <a:xfrm>
                  <a:off x="440149" y="4000119"/>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7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19 h 17525"/>
                    <a:gd name="connsiteX22" fmla="*/ 14573 w 15525"/>
                    <a:gd name="connsiteY22" fmla="*/ 6286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716 w 15525"/>
                    <a:gd name="connsiteY28" fmla="*/ 8667 h 17525"/>
                    <a:gd name="connsiteX29" fmla="*/ 7049 w 15525"/>
                    <a:gd name="connsiteY29" fmla="*/ 9715 h 17525"/>
                    <a:gd name="connsiteX30" fmla="*/ 4572 w 15525"/>
                    <a:gd name="connsiteY30" fmla="*/ 10287 h 17525"/>
                    <a:gd name="connsiteX31" fmla="*/ 3429 w 15525"/>
                    <a:gd name="connsiteY31" fmla="*/ 11239 h 17525"/>
                    <a:gd name="connsiteX32" fmla="*/ 3048 w 15525"/>
                    <a:gd name="connsiteY32" fmla="*/ 12573 h 17525"/>
                    <a:gd name="connsiteX33" fmla="*/ 3905 w 15525"/>
                    <a:gd name="connsiteY33" fmla="*/ 14478 h 17525"/>
                    <a:gd name="connsiteX34" fmla="*/ 6477 w 15525"/>
                    <a:gd name="connsiteY34" fmla="*/ 15240 h 17525"/>
                    <a:gd name="connsiteX35" fmla="*/ 9430 w 15525"/>
                    <a:gd name="connsiteY35" fmla="*/ 14478 h 17525"/>
                    <a:gd name="connsiteX36" fmla="*/ 11335 w 15525"/>
                    <a:gd name="connsiteY36" fmla="*/ 12478 h 17525"/>
                    <a:gd name="connsiteX37" fmla="*/ 11811 w 15525"/>
                    <a:gd name="connsiteY37" fmla="*/ 9620 h 17525"/>
                    <a:gd name="connsiteX38" fmla="*/ 11811 w 15525"/>
                    <a:gd name="connsiteY38" fmla="*/ 866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5"/>
                        <a:pt x="6953" y="17526"/>
                        <a:pt x="5810" y="17526"/>
                      </a:cubicBezTo>
                      <a:cubicBezTo>
                        <a:pt x="4001" y="17526"/>
                        <a:pt x="2572" y="17050"/>
                        <a:pt x="1524" y="16192"/>
                      </a:cubicBezTo>
                      <a:cubicBezTo>
                        <a:pt x="572" y="15335"/>
                        <a:pt x="0" y="14097"/>
                        <a:pt x="0" y="12763"/>
                      </a:cubicBezTo>
                      <a:cubicBezTo>
                        <a:pt x="0" y="11906"/>
                        <a:pt x="191" y="11144"/>
                        <a:pt x="572" y="10477"/>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2"/>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19"/>
                      </a:cubicBezTo>
                      <a:cubicBezTo>
                        <a:pt x="14573" y="4096"/>
                        <a:pt x="14573" y="4953"/>
                        <a:pt x="14573" y="6286"/>
                      </a:cubicBezTo>
                      <a:lnTo>
                        <a:pt x="14573" y="10096"/>
                      </a:lnTo>
                      <a:cubicBezTo>
                        <a:pt x="14573" y="12763"/>
                        <a:pt x="14669" y="14383"/>
                        <a:pt x="14764" y="15145"/>
                      </a:cubicBezTo>
                      <a:cubicBezTo>
                        <a:pt x="14859" y="15811"/>
                        <a:pt x="15145" y="16478"/>
                        <a:pt x="15526" y="17145"/>
                      </a:cubicBezTo>
                      <a:lnTo>
                        <a:pt x="12573" y="17145"/>
                      </a:lnTo>
                      <a:cubicBezTo>
                        <a:pt x="12287" y="16573"/>
                        <a:pt x="12097" y="15907"/>
                        <a:pt x="12002" y="15049"/>
                      </a:cubicBezTo>
                      <a:close/>
                      <a:moveTo>
                        <a:pt x="11716" y="8667"/>
                      </a:moveTo>
                      <a:cubicBezTo>
                        <a:pt x="10668" y="9049"/>
                        <a:pt x="9144" y="9430"/>
                        <a:pt x="7049" y="9715"/>
                      </a:cubicBezTo>
                      <a:cubicBezTo>
                        <a:pt x="5906" y="9906"/>
                        <a:pt x="5048" y="10096"/>
                        <a:pt x="4572" y="10287"/>
                      </a:cubicBezTo>
                      <a:cubicBezTo>
                        <a:pt x="4096" y="10477"/>
                        <a:pt x="3715" y="10763"/>
                        <a:pt x="3429" y="11239"/>
                      </a:cubicBezTo>
                      <a:cubicBezTo>
                        <a:pt x="3143" y="11620"/>
                        <a:pt x="3048" y="12097"/>
                        <a:pt x="3048" y="12573"/>
                      </a:cubicBezTo>
                      <a:cubicBezTo>
                        <a:pt x="3048" y="13335"/>
                        <a:pt x="3334" y="14001"/>
                        <a:pt x="3905" y="14478"/>
                      </a:cubicBezTo>
                      <a:cubicBezTo>
                        <a:pt x="4477" y="14954"/>
                        <a:pt x="5334" y="15240"/>
                        <a:pt x="6477" y="15240"/>
                      </a:cubicBezTo>
                      <a:cubicBezTo>
                        <a:pt x="7620" y="15240"/>
                        <a:pt x="8573" y="14954"/>
                        <a:pt x="9430" y="14478"/>
                      </a:cubicBezTo>
                      <a:cubicBezTo>
                        <a:pt x="10287" y="14001"/>
                        <a:pt x="10954" y="13335"/>
                        <a:pt x="11335" y="12478"/>
                      </a:cubicBezTo>
                      <a:cubicBezTo>
                        <a:pt x="11621" y="11811"/>
                        <a:pt x="11811" y="10858"/>
                        <a:pt x="11811" y="9620"/>
                      </a:cubicBezTo>
                      <a:lnTo>
                        <a:pt x="11811" y="8667"/>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71" name="Freeform 70">
                  <a:extLst>
                    <a:ext uri="{FF2B5EF4-FFF2-40B4-BE49-F238E27FC236}">
                      <a16:creationId xmlns:a16="http://schemas.microsoft.com/office/drawing/2014/main" id="{FF40D9D0-A7D9-1039-A05A-F07F773CBCAE}"/>
                    </a:ext>
                  </a:extLst>
                </p:cNvPr>
                <p:cNvSpPr/>
                <p:nvPr/>
              </p:nvSpPr>
              <p:spPr>
                <a:xfrm>
                  <a:off x="459199"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8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8"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72" name="Freeform 71">
                  <a:extLst>
                    <a:ext uri="{FF2B5EF4-FFF2-40B4-BE49-F238E27FC236}">
                      <a16:creationId xmlns:a16="http://schemas.microsoft.com/office/drawing/2014/main" id="{0EAB16B0-5717-D611-50BA-3A40F5DC69F6}"/>
                    </a:ext>
                  </a:extLst>
                </p:cNvPr>
                <p:cNvSpPr/>
                <p:nvPr/>
              </p:nvSpPr>
              <p:spPr>
                <a:xfrm>
                  <a:off x="486726" y="3994023"/>
                  <a:ext cx="18192" cy="23622"/>
                </a:xfrm>
                <a:custGeom>
                  <a:avLst/>
                  <a:gdLst>
                    <a:gd name="connsiteX0" fmla="*/ 15145 w 18192"/>
                    <a:gd name="connsiteY0" fmla="*/ 0 h 23622"/>
                    <a:gd name="connsiteX1" fmla="*/ 18193 w 18192"/>
                    <a:gd name="connsiteY1" fmla="*/ 0 h 23622"/>
                    <a:gd name="connsiteX2" fmla="*/ 18193 w 18192"/>
                    <a:gd name="connsiteY2" fmla="*/ 13430 h 23622"/>
                    <a:gd name="connsiteX3" fmla="*/ 17431 w 18192"/>
                    <a:gd name="connsiteY3" fmla="*/ 18955 h 23622"/>
                    <a:gd name="connsiteX4" fmla="*/ 14573 w 18192"/>
                    <a:gd name="connsiteY4" fmla="*/ 22288 h 23622"/>
                    <a:gd name="connsiteX5" fmla="*/ 9144 w 18192"/>
                    <a:gd name="connsiteY5" fmla="*/ 23622 h 23622"/>
                    <a:gd name="connsiteX6" fmla="*/ 3810 w 18192"/>
                    <a:gd name="connsiteY6" fmla="*/ 22479 h 23622"/>
                    <a:gd name="connsiteX7" fmla="*/ 857 w 18192"/>
                    <a:gd name="connsiteY7" fmla="*/ 19240 h 23622"/>
                    <a:gd name="connsiteX8" fmla="*/ 0 w 18192"/>
                    <a:gd name="connsiteY8" fmla="*/ 13430 h 23622"/>
                    <a:gd name="connsiteX9" fmla="*/ 0 w 18192"/>
                    <a:gd name="connsiteY9" fmla="*/ 0 h 23622"/>
                    <a:gd name="connsiteX10" fmla="*/ 3048 w 18192"/>
                    <a:gd name="connsiteY10" fmla="*/ 0 h 23622"/>
                    <a:gd name="connsiteX11" fmla="*/ 3048 w 18192"/>
                    <a:gd name="connsiteY11" fmla="*/ 13430 h 23622"/>
                    <a:gd name="connsiteX12" fmla="*/ 3620 w 18192"/>
                    <a:gd name="connsiteY12" fmla="*/ 17907 h 23622"/>
                    <a:gd name="connsiteX13" fmla="*/ 5525 w 18192"/>
                    <a:gd name="connsiteY13" fmla="*/ 20098 h 23622"/>
                    <a:gd name="connsiteX14" fmla="*/ 8858 w 18192"/>
                    <a:gd name="connsiteY14" fmla="*/ 20860 h 23622"/>
                    <a:gd name="connsiteX15" fmla="*/ 13716 w 18192"/>
                    <a:gd name="connsiteY15" fmla="*/ 19336 h 23622"/>
                    <a:gd name="connsiteX16" fmla="*/ 15145 w 18192"/>
                    <a:gd name="connsiteY16" fmla="*/ 13430 h 23622"/>
                    <a:gd name="connsiteX17" fmla="*/ 15145 w 18192"/>
                    <a:gd name="connsiteY17" fmla="*/ 0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92" h="23622">
                      <a:moveTo>
                        <a:pt x="15145" y="0"/>
                      </a:moveTo>
                      <a:lnTo>
                        <a:pt x="18193" y="0"/>
                      </a:lnTo>
                      <a:lnTo>
                        <a:pt x="18193" y="13430"/>
                      </a:lnTo>
                      <a:cubicBezTo>
                        <a:pt x="18193" y="15812"/>
                        <a:pt x="17907" y="17621"/>
                        <a:pt x="17431" y="18955"/>
                      </a:cubicBezTo>
                      <a:cubicBezTo>
                        <a:pt x="16859" y="20288"/>
                        <a:pt x="15907" y="21431"/>
                        <a:pt x="14573" y="22288"/>
                      </a:cubicBezTo>
                      <a:cubicBezTo>
                        <a:pt x="13240" y="23146"/>
                        <a:pt x="11430" y="23622"/>
                        <a:pt x="9144" y="23622"/>
                      </a:cubicBezTo>
                      <a:cubicBezTo>
                        <a:pt x="6953" y="23622"/>
                        <a:pt x="5144" y="23241"/>
                        <a:pt x="3810" y="22479"/>
                      </a:cubicBezTo>
                      <a:cubicBezTo>
                        <a:pt x="2381" y="21717"/>
                        <a:pt x="1429" y="20669"/>
                        <a:pt x="857" y="19240"/>
                      </a:cubicBezTo>
                      <a:cubicBezTo>
                        <a:pt x="286" y="17812"/>
                        <a:pt x="0" y="15907"/>
                        <a:pt x="0" y="13430"/>
                      </a:cubicBezTo>
                      <a:lnTo>
                        <a:pt x="0" y="0"/>
                      </a:lnTo>
                      <a:lnTo>
                        <a:pt x="3048" y="0"/>
                      </a:lnTo>
                      <a:lnTo>
                        <a:pt x="3048" y="13430"/>
                      </a:lnTo>
                      <a:cubicBezTo>
                        <a:pt x="3048" y="15430"/>
                        <a:pt x="3239" y="16954"/>
                        <a:pt x="3620" y="17907"/>
                      </a:cubicBezTo>
                      <a:cubicBezTo>
                        <a:pt x="4001" y="18860"/>
                        <a:pt x="4667" y="19621"/>
                        <a:pt x="5525" y="20098"/>
                      </a:cubicBezTo>
                      <a:cubicBezTo>
                        <a:pt x="6477" y="20574"/>
                        <a:pt x="7525" y="20860"/>
                        <a:pt x="8858" y="20860"/>
                      </a:cubicBezTo>
                      <a:cubicBezTo>
                        <a:pt x="11144" y="20860"/>
                        <a:pt x="12764" y="20384"/>
                        <a:pt x="13716" y="19336"/>
                      </a:cubicBezTo>
                      <a:cubicBezTo>
                        <a:pt x="14669" y="18288"/>
                        <a:pt x="15145" y="16383"/>
                        <a:pt x="15145" y="13430"/>
                      </a:cubicBezTo>
                      <a:lnTo>
                        <a:pt x="15145" y="0"/>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73" name="Freeform 72">
                  <a:extLst>
                    <a:ext uri="{FF2B5EF4-FFF2-40B4-BE49-F238E27FC236}">
                      <a16:creationId xmlns:a16="http://schemas.microsoft.com/office/drawing/2014/main" id="{1DD3D7CD-521D-75C8-AD3F-460AC24FBD70}"/>
                    </a:ext>
                  </a:extLst>
                </p:cNvPr>
                <p:cNvSpPr/>
                <p:nvPr/>
              </p:nvSpPr>
              <p:spPr>
                <a:xfrm>
                  <a:off x="509777"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4 w 13620"/>
                    <a:gd name="connsiteY13" fmla="*/ 3048 h 17335"/>
                    <a:gd name="connsiteX14" fmla="*/ 7334 w 13620"/>
                    <a:gd name="connsiteY14" fmla="*/ 2572 h 17335"/>
                    <a:gd name="connsiteX15" fmla="*/ 4191 w 13620"/>
                    <a:gd name="connsiteY15" fmla="*/ 3715 h 17335"/>
                    <a:gd name="connsiteX16" fmla="*/ 2857 w 13620"/>
                    <a:gd name="connsiteY16" fmla="*/ 8096 h 17335"/>
                    <a:gd name="connsiteX17" fmla="*/ 2857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3" y="0"/>
                        <a:pt x="9811" y="190"/>
                        <a:pt x="10668" y="571"/>
                      </a:cubicBezTo>
                      <a:cubicBezTo>
                        <a:pt x="11525" y="953"/>
                        <a:pt x="12192" y="1429"/>
                        <a:pt x="12573" y="2000"/>
                      </a:cubicBezTo>
                      <a:cubicBezTo>
                        <a:pt x="12954" y="2572"/>
                        <a:pt x="13335" y="3334"/>
                        <a:pt x="13430" y="4096"/>
                      </a:cubicBezTo>
                      <a:cubicBezTo>
                        <a:pt x="13525" y="4667"/>
                        <a:pt x="13621" y="5524"/>
                        <a:pt x="13621" y="6858"/>
                      </a:cubicBezTo>
                      <a:lnTo>
                        <a:pt x="13621" y="17240"/>
                      </a:lnTo>
                      <a:lnTo>
                        <a:pt x="10763" y="17240"/>
                      </a:lnTo>
                      <a:lnTo>
                        <a:pt x="10763" y="6953"/>
                      </a:lnTo>
                      <a:cubicBezTo>
                        <a:pt x="10763" y="5810"/>
                        <a:pt x="10668" y="4953"/>
                        <a:pt x="10477" y="4381"/>
                      </a:cubicBezTo>
                      <a:cubicBezTo>
                        <a:pt x="10287" y="3810"/>
                        <a:pt x="9906" y="3334"/>
                        <a:pt x="9334" y="3048"/>
                      </a:cubicBezTo>
                      <a:cubicBezTo>
                        <a:pt x="8763" y="2667"/>
                        <a:pt x="8096" y="2572"/>
                        <a:pt x="7334" y="2572"/>
                      </a:cubicBezTo>
                      <a:cubicBezTo>
                        <a:pt x="6096" y="2572"/>
                        <a:pt x="5048" y="2953"/>
                        <a:pt x="4191" y="3715"/>
                      </a:cubicBezTo>
                      <a:cubicBezTo>
                        <a:pt x="3334" y="4477"/>
                        <a:pt x="2857" y="5905"/>
                        <a:pt x="2857" y="8096"/>
                      </a:cubicBezTo>
                      <a:lnTo>
                        <a:pt x="2857" y="17336"/>
                      </a:lnTo>
                      <a:lnTo>
                        <a:pt x="0" y="17336"/>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74" name="Freeform 73">
                  <a:extLst>
                    <a:ext uri="{FF2B5EF4-FFF2-40B4-BE49-F238E27FC236}">
                      <a16:creationId xmlns:a16="http://schemas.microsoft.com/office/drawing/2014/main" id="{8186FB5C-D0A8-5F04-393A-AA855D6E9243}"/>
                    </a:ext>
                  </a:extLst>
                </p:cNvPr>
                <p:cNvSpPr/>
                <p:nvPr/>
              </p:nvSpPr>
              <p:spPr>
                <a:xfrm>
                  <a:off x="527779" y="3994119"/>
                  <a:ext cx="2857" cy="23145"/>
                </a:xfrm>
                <a:custGeom>
                  <a:avLst/>
                  <a:gdLst>
                    <a:gd name="connsiteX0" fmla="*/ 0 w 2857"/>
                    <a:gd name="connsiteY0" fmla="*/ 3238 h 23145"/>
                    <a:gd name="connsiteX1" fmla="*/ 0 w 2857"/>
                    <a:gd name="connsiteY1" fmla="*/ 0 h 23145"/>
                    <a:gd name="connsiteX2" fmla="*/ 2857 w 2857"/>
                    <a:gd name="connsiteY2" fmla="*/ 0 h 23145"/>
                    <a:gd name="connsiteX3" fmla="*/ 2857 w 2857"/>
                    <a:gd name="connsiteY3" fmla="*/ 3238 h 23145"/>
                    <a:gd name="connsiteX4" fmla="*/ 0 w 2857"/>
                    <a:gd name="connsiteY4" fmla="*/ 3238 h 23145"/>
                    <a:gd name="connsiteX5" fmla="*/ 0 w 2857"/>
                    <a:gd name="connsiteY5" fmla="*/ 23146 h 23145"/>
                    <a:gd name="connsiteX6" fmla="*/ 0 w 2857"/>
                    <a:gd name="connsiteY6" fmla="*/ 6287 h 23145"/>
                    <a:gd name="connsiteX7" fmla="*/ 2857 w 2857"/>
                    <a:gd name="connsiteY7" fmla="*/ 6287 h 23145"/>
                    <a:gd name="connsiteX8" fmla="*/ 2857 w 2857"/>
                    <a:gd name="connsiteY8" fmla="*/ 23146 h 23145"/>
                    <a:gd name="connsiteX9" fmla="*/ 0 w 2857"/>
                    <a:gd name="connsiteY9" fmla="*/ 23146 h 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 h="23145">
                      <a:moveTo>
                        <a:pt x="0" y="3238"/>
                      </a:moveTo>
                      <a:lnTo>
                        <a:pt x="0" y="0"/>
                      </a:lnTo>
                      <a:lnTo>
                        <a:pt x="2857" y="0"/>
                      </a:lnTo>
                      <a:lnTo>
                        <a:pt x="2857" y="3238"/>
                      </a:lnTo>
                      <a:lnTo>
                        <a:pt x="0" y="3238"/>
                      </a:lnTo>
                      <a:close/>
                      <a:moveTo>
                        <a:pt x="0" y="23146"/>
                      </a:moveTo>
                      <a:lnTo>
                        <a:pt x="0" y="6287"/>
                      </a:lnTo>
                      <a:lnTo>
                        <a:pt x="2857" y="6287"/>
                      </a:lnTo>
                      <a:lnTo>
                        <a:pt x="2857" y="23146"/>
                      </a:lnTo>
                      <a:lnTo>
                        <a:pt x="0" y="23146"/>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75" name="Freeform 74">
                  <a:extLst>
                    <a:ext uri="{FF2B5EF4-FFF2-40B4-BE49-F238E27FC236}">
                      <a16:creationId xmlns:a16="http://schemas.microsoft.com/office/drawing/2014/main" id="{BDE741B8-1057-1CC0-7DD4-899014B0874A}"/>
                    </a:ext>
                  </a:extLst>
                </p:cNvPr>
                <p:cNvSpPr/>
                <p:nvPr/>
              </p:nvSpPr>
              <p:spPr>
                <a:xfrm>
                  <a:off x="533970"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1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49" y="3810"/>
                        <a:pt x="15811" y="5905"/>
                        <a:pt x="15811" y="8572"/>
                      </a:cubicBezTo>
                      <a:cubicBezTo>
                        <a:pt x="15811" y="10763"/>
                        <a:pt x="15526" y="12478"/>
                        <a:pt x="14859" y="13716"/>
                      </a:cubicBezTo>
                      <a:cubicBezTo>
                        <a:pt x="14192" y="14954"/>
                        <a:pt x="13240" y="15907"/>
                        <a:pt x="12001" y="16573"/>
                      </a:cubicBezTo>
                      <a:cubicBezTo>
                        <a:pt x="10763" y="17240"/>
                        <a:pt x="9430" y="17621"/>
                        <a:pt x="7906" y="17621"/>
                      </a:cubicBezTo>
                      <a:cubicBezTo>
                        <a:pt x="5524"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2" y="12668"/>
                        <a:pt x="12859" y="10954"/>
                        <a:pt x="12859" y="8763"/>
                      </a:cubicBezTo>
                      <a:cubicBezTo>
                        <a:pt x="12859" y="6667"/>
                        <a:pt x="12382" y="5144"/>
                        <a:pt x="11430" y="4000"/>
                      </a:cubicBezTo>
                      <a:cubicBezTo>
                        <a:pt x="10477" y="2953"/>
                        <a:pt x="9334"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76" name="Freeform 75">
                  <a:extLst>
                    <a:ext uri="{FF2B5EF4-FFF2-40B4-BE49-F238E27FC236}">
                      <a16:creationId xmlns:a16="http://schemas.microsoft.com/office/drawing/2014/main" id="{C0C0A085-95E0-1C87-96CA-D05130DE2EC2}"/>
                    </a:ext>
                  </a:extLst>
                </p:cNvPr>
                <p:cNvSpPr/>
                <p:nvPr/>
              </p:nvSpPr>
              <p:spPr>
                <a:xfrm>
                  <a:off x="553115"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7"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grpSp>
        </p:grpSp>
      </p:grpSp>
      <p:sp>
        <p:nvSpPr>
          <p:cNvPr id="183" name="Text Placeholder 8">
            <a:extLst>
              <a:ext uri="{FF2B5EF4-FFF2-40B4-BE49-F238E27FC236}">
                <a16:creationId xmlns:a16="http://schemas.microsoft.com/office/drawing/2014/main" id="{14CB4095-C305-82D5-8DB2-3167F79F8FAE}"/>
              </a:ext>
            </a:extLst>
          </p:cNvPr>
          <p:cNvSpPr txBox="1">
            <a:spLocks/>
          </p:cNvSpPr>
          <p:nvPr/>
        </p:nvSpPr>
        <p:spPr>
          <a:xfrm>
            <a:off x="3675565" y="3400453"/>
            <a:ext cx="3762860" cy="100939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3014"/>
              </a:lnSpc>
              <a:spcBef>
                <a:spcPts val="0"/>
              </a:spcBef>
              <a:buNone/>
            </a:pPr>
            <a:r>
              <a:rPr lang="en-US" sz="3400" b="1" dirty="0">
                <a:solidFill>
                  <a:srgbClr val="EE5650"/>
                </a:solidFill>
              </a:rPr>
              <a:t>LEITFADEN FÜR</a:t>
            </a:r>
          </a:p>
          <a:p>
            <a:pPr marL="0" indent="0">
              <a:lnSpc>
                <a:spcPts val="3014"/>
              </a:lnSpc>
              <a:spcBef>
                <a:spcPts val="0"/>
              </a:spcBef>
              <a:buNone/>
            </a:pPr>
            <a:r>
              <a:rPr lang="en-US" sz="3400" dirty="0">
                <a:solidFill>
                  <a:srgbClr val="3750A1"/>
                </a:solidFill>
              </a:rPr>
              <a:t> </a:t>
            </a:r>
          </a:p>
          <a:p>
            <a:pPr marL="0" indent="0">
              <a:lnSpc>
                <a:spcPts val="3014"/>
              </a:lnSpc>
              <a:spcBef>
                <a:spcPts val="0"/>
              </a:spcBef>
              <a:buNone/>
            </a:pPr>
            <a:r>
              <a:rPr lang="en-US" sz="3400" b="1" dirty="0">
                <a:solidFill>
                  <a:srgbClr val="3750A1"/>
                </a:solidFill>
              </a:rPr>
              <a:t>SCHAFFUNG EINES ZERO-WASTE-KREISLAUFMARKTPLATZES</a:t>
            </a:r>
            <a:endParaRPr lang="en-US" sz="3400" dirty="0">
              <a:solidFill>
                <a:srgbClr val="3750A1"/>
              </a:solidFill>
            </a:endParaRPr>
          </a:p>
        </p:txBody>
      </p:sp>
      <p:cxnSp>
        <p:nvCxnSpPr>
          <p:cNvPr id="184" name="Straight Connector 183">
            <a:extLst>
              <a:ext uri="{FF2B5EF4-FFF2-40B4-BE49-F238E27FC236}">
                <a16:creationId xmlns:a16="http://schemas.microsoft.com/office/drawing/2014/main" id="{DF91D50E-1970-8128-A550-3B4761BC25F4}"/>
              </a:ext>
            </a:extLst>
          </p:cNvPr>
          <p:cNvCxnSpPr>
            <a:cxnSpLocks/>
          </p:cNvCxnSpPr>
          <p:nvPr/>
        </p:nvCxnSpPr>
        <p:spPr>
          <a:xfrm>
            <a:off x="3126314" y="3905151"/>
            <a:ext cx="5244006" cy="0"/>
          </a:xfrm>
          <a:prstGeom prst="line">
            <a:avLst/>
          </a:prstGeom>
          <a:ln w="19050">
            <a:solidFill>
              <a:srgbClr val="EE5650"/>
            </a:solidFill>
          </a:ln>
        </p:spPr>
        <p:style>
          <a:lnRef idx="1">
            <a:schemeClr val="accent1"/>
          </a:lnRef>
          <a:fillRef idx="0">
            <a:schemeClr val="accent1"/>
          </a:fillRef>
          <a:effectRef idx="0">
            <a:schemeClr val="accent1"/>
          </a:effectRef>
          <a:fontRef idx="minor">
            <a:schemeClr val="tx1"/>
          </a:fontRef>
        </p:style>
      </p:cxnSp>
      <p:pic>
        <p:nvPicPr>
          <p:cNvPr id="185" name="Graphic 184">
            <a:extLst>
              <a:ext uri="{FF2B5EF4-FFF2-40B4-BE49-F238E27FC236}">
                <a16:creationId xmlns:a16="http://schemas.microsoft.com/office/drawing/2014/main" id="{3D4B5025-A3FD-9210-1918-9599BA6BE787}"/>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69196" t="46643" r="11312" b="16009"/>
          <a:stretch/>
        </p:blipFill>
        <p:spPr>
          <a:xfrm>
            <a:off x="-1106336" y="5663353"/>
            <a:ext cx="3762860" cy="3886684"/>
          </a:xfrm>
          <a:prstGeom prst="rect">
            <a:avLst/>
          </a:prstGeom>
        </p:spPr>
      </p:pic>
      <p:pic>
        <p:nvPicPr>
          <p:cNvPr id="186" name="Picture 185">
            <a:extLst>
              <a:ext uri="{FF2B5EF4-FFF2-40B4-BE49-F238E27FC236}">
                <a16:creationId xmlns:a16="http://schemas.microsoft.com/office/drawing/2014/main" id="{04DE558C-0DA1-F7FC-42E2-474F93BC29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554" y="472418"/>
            <a:ext cx="2494717" cy="1701822"/>
          </a:xfrm>
          <a:prstGeom prst="rect">
            <a:avLst/>
          </a:prstGeom>
        </p:spPr>
      </p:pic>
    </p:spTree>
    <p:extLst>
      <p:ext uri="{BB962C8B-B14F-4D97-AF65-F5344CB8AC3E}">
        <p14:creationId xmlns:p14="http://schemas.microsoft.com/office/powerpoint/2010/main" val="10772091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D093B3AA-A133-7A27-E465-9FAAB882134C}"/>
              </a:ext>
            </a:extLst>
          </p:cNvPr>
          <p:cNvSpPr/>
          <p:nvPr/>
        </p:nvSpPr>
        <p:spPr>
          <a:xfrm flipH="1">
            <a:off x="-2830610" y="7478422"/>
            <a:ext cx="5356420" cy="3429291"/>
          </a:xfrm>
          <a:custGeom>
            <a:avLst/>
            <a:gdLst>
              <a:gd name="connsiteX0" fmla="*/ 3579722 w 5485296"/>
              <a:gd name="connsiteY0" fmla="*/ 1718388 h 3511800"/>
              <a:gd name="connsiteX1" fmla="*/ 3640372 w 5485296"/>
              <a:gd name="connsiteY1" fmla="*/ 1769500 h 3511800"/>
              <a:gd name="connsiteX2" fmla="*/ 4924479 w 5485296"/>
              <a:gd name="connsiteY2" fmla="*/ 2213906 h 3511800"/>
              <a:gd name="connsiteX3" fmla="*/ 5062783 w 5485296"/>
              <a:gd name="connsiteY3" fmla="*/ 2215924 h 3511800"/>
              <a:gd name="connsiteX4" fmla="*/ 5062727 w 5485296"/>
              <a:gd name="connsiteY4" fmla="*/ 2215927 h 3511800"/>
              <a:gd name="connsiteX5" fmla="*/ 3640245 w 5485296"/>
              <a:gd name="connsiteY5" fmla="*/ 1769501 h 3511800"/>
              <a:gd name="connsiteX6" fmla="*/ 3160030 w 5485296"/>
              <a:gd name="connsiteY6" fmla="*/ 443 h 3511800"/>
              <a:gd name="connsiteX7" fmla="*/ 2908414 w 5485296"/>
              <a:gd name="connsiteY7" fmla="*/ 38071 h 3511800"/>
              <a:gd name="connsiteX8" fmla="*/ 2908433 w 5485296"/>
              <a:gd name="connsiteY8" fmla="*/ 38365 h 3511800"/>
              <a:gd name="connsiteX9" fmla="*/ 2813540 w 5485296"/>
              <a:gd name="connsiteY9" fmla="*/ 69672 h 3511800"/>
              <a:gd name="connsiteX10" fmla="*/ 2203564 w 5485296"/>
              <a:gd name="connsiteY10" fmla="*/ 565342 h 3511800"/>
              <a:gd name="connsiteX11" fmla="*/ 1268912 w 5485296"/>
              <a:gd name="connsiteY11" fmla="*/ 1895941 h 3511800"/>
              <a:gd name="connsiteX12" fmla="*/ 344251 w 5485296"/>
              <a:gd name="connsiteY12" fmla="*/ 2193163 h 3511800"/>
              <a:gd name="connsiteX13" fmla="*/ 0 w 5485296"/>
              <a:gd name="connsiteY13" fmla="*/ 3511800 h 3511800"/>
              <a:gd name="connsiteX14" fmla="*/ 5485296 w 5485296"/>
              <a:gd name="connsiteY14" fmla="*/ 3511800 h 3511800"/>
              <a:gd name="connsiteX15" fmla="*/ 5485296 w 5485296"/>
              <a:gd name="connsiteY15" fmla="*/ 3091272 h 3511800"/>
              <a:gd name="connsiteX16" fmla="*/ 5224610 w 5485296"/>
              <a:gd name="connsiteY16" fmla="*/ 2270459 h 3511800"/>
              <a:gd name="connsiteX17" fmla="*/ 5200993 w 5485296"/>
              <a:gd name="connsiteY17" fmla="*/ 2209727 h 3511800"/>
              <a:gd name="connsiteX18" fmla="*/ 5181345 w 5485296"/>
              <a:gd name="connsiteY18" fmla="*/ 2210608 h 3511800"/>
              <a:gd name="connsiteX19" fmla="*/ 5200993 w 5485296"/>
              <a:gd name="connsiteY19" fmla="*/ 2209726 h 3511800"/>
              <a:gd name="connsiteX20" fmla="*/ 3904832 w 5485296"/>
              <a:gd name="connsiteY20" fmla="*/ 238673 h 3511800"/>
              <a:gd name="connsiteX21" fmla="*/ 3160030 w 5485296"/>
              <a:gd name="connsiteY21" fmla="*/ 443 h 351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85296" h="3511800">
                <a:moveTo>
                  <a:pt x="3579722" y="1718388"/>
                </a:moveTo>
                <a:lnTo>
                  <a:pt x="3640372" y="1769500"/>
                </a:lnTo>
                <a:cubicBezTo>
                  <a:pt x="4005754" y="2038440"/>
                  <a:pt x="4463210" y="2193615"/>
                  <a:pt x="4924479" y="2213906"/>
                </a:cubicBezTo>
                <a:lnTo>
                  <a:pt x="5062783" y="2215924"/>
                </a:lnTo>
                <a:lnTo>
                  <a:pt x="5062727" y="2215927"/>
                </a:lnTo>
                <a:cubicBezTo>
                  <a:pt x="4554919" y="2223513"/>
                  <a:pt x="4041502" y="2065336"/>
                  <a:pt x="3640245" y="1769501"/>
                </a:cubicBezTo>
                <a:close/>
                <a:moveTo>
                  <a:pt x="3160030" y="443"/>
                </a:moveTo>
                <a:cubicBezTo>
                  <a:pt x="3075486" y="2873"/>
                  <a:pt x="2991297" y="15296"/>
                  <a:pt x="2908414" y="38071"/>
                </a:cubicBezTo>
                <a:lnTo>
                  <a:pt x="2908433" y="38365"/>
                </a:lnTo>
                <a:lnTo>
                  <a:pt x="2813540" y="69672"/>
                </a:lnTo>
                <a:cubicBezTo>
                  <a:pt x="2591612" y="154404"/>
                  <a:pt x="2381594" y="316545"/>
                  <a:pt x="2203564" y="565342"/>
                </a:cubicBezTo>
                <a:cubicBezTo>
                  <a:pt x="1885656" y="1008875"/>
                  <a:pt x="1662211" y="1708221"/>
                  <a:pt x="1268912" y="1895941"/>
                </a:cubicBezTo>
                <a:cubicBezTo>
                  <a:pt x="961902" y="2042252"/>
                  <a:pt x="604935" y="1876617"/>
                  <a:pt x="344251" y="2193163"/>
                </a:cubicBezTo>
                <a:cubicBezTo>
                  <a:pt x="39057" y="2564921"/>
                  <a:pt x="35424" y="3014896"/>
                  <a:pt x="0" y="3511800"/>
                </a:cubicBezTo>
                <a:lnTo>
                  <a:pt x="5485296" y="3511800"/>
                </a:lnTo>
                <a:lnTo>
                  <a:pt x="5485296" y="3091272"/>
                </a:lnTo>
                <a:cubicBezTo>
                  <a:pt x="5409906" y="2806932"/>
                  <a:pt x="5321799" y="2531795"/>
                  <a:pt x="5224610" y="2270459"/>
                </a:cubicBezTo>
                <a:cubicBezTo>
                  <a:pt x="5217344" y="2251136"/>
                  <a:pt x="5209169" y="2229971"/>
                  <a:pt x="5200993" y="2209727"/>
                </a:cubicBezTo>
                <a:lnTo>
                  <a:pt x="5181345" y="2210608"/>
                </a:lnTo>
                <a:lnTo>
                  <a:pt x="5200993" y="2209726"/>
                </a:lnTo>
                <a:cubicBezTo>
                  <a:pt x="4879450" y="1364068"/>
                  <a:pt x="4447094" y="615030"/>
                  <a:pt x="3904832" y="238673"/>
                </a:cubicBezTo>
                <a:cubicBezTo>
                  <a:pt x="3670488" y="75798"/>
                  <a:pt x="3413662" y="-6847"/>
                  <a:pt x="3160030" y="443"/>
                </a:cubicBezTo>
                <a:close/>
              </a:path>
            </a:pathLst>
          </a:custGeom>
          <a:solidFill>
            <a:srgbClr val="3750A1"/>
          </a:solidFill>
          <a:ln w="6105" cap="flat">
            <a:noFill/>
            <a:prstDash val="solid"/>
            <a:miter/>
          </a:ln>
        </p:spPr>
        <p:txBody>
          <a:bodyPr rtlCol="0" anchor="ctr"/>
          <a:lstStyle/>
          <a:p>
            <a:endParaRPr lang="en-US"/>
          </a:p>
        </p:txBody>
      </p:sp>
      <p:pic>
        <p:nvPicPr>
          <p:cNvPr id="18" name="Graphic 17">
            <a:extLst>
              <a:ext uri="{FF2B5EF4-FFF2-40B4-BE49-F238E27FC236}">
                <a16:creationId xmlns:a16="http://schemas.microsoft.com/office/drawing/2014/main" id="{DC0A43EC-DCB2-F95C-8824-869A4F07EAD9}"/>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9196" t="46643" r="11312" b="16009"/>
          <a:stretch/>
        </p:blipFill>
        <p:spPr>
          <a:xfrm rot="5400000">
            <a:off x="373635" y="9652126"/>
            <a:ext cx="3535686" cy="3652035"/>
          </a:xfrm>
          <a:prstGeom prst="rect">
            <a:avLst/>
          </a:prstGeom>
        </p:spPr>
      </p:pic>
      <p:sp>
        <p:nvSpPr>
          <p:cNvPr id="19" name="Slide Number Placeholder 5">
            <a:extLst>
              <a:ext uri="{FF2B5EF4-FFF2-40B4-BE49-F238E27FC236}">
                <a16:creationId xmlns:a16="http://schemas.microsoft.com/office/drawing/2014/main" id="{4EFB950C-DBAD-F862-1586-283E534B75A2}"/>
              </a:ext>
            </a:extLst>
          </p:cNvPr>
          <p:cNvSpPr>
            <a:spLocks noGrp="1"/>
          </p:cNvSpPr>
          <p:nvPr>
            <p:ph type="sldNum" sz="quarter" idx="4"/>
          </p:nvPr>
        </p:nvSpPr>
        <p:spPr>
          <a:xfrm>
            <a:off x="7281511" y="10353161"/>
            <a:ext cx="372588" cy="363596"/>
          </a:xfrm>
          <a:prstGeom prst="rect">
            <a:avLst/>
          </a:prstGeom>
        </p:spPr>
        <p:txBody>
          <a:bodyPr vert="horz" lIns="91440" tIns="45720" rIns="91440" bIns="45720" rtlCol="0" anchor="ctr"/>
          <a:lstStyle>
            <a:lvl1pPr algn="r">
              <a:defRPr sz="900">
                <a:solidFill>
                  <a:schemeClr val="tx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10</a:t>
            </a:fld>
            <a:endParaRPr lang="fr-CA"/>
          </a:p>
        </p:txBody>
      </p:sp>
      <p:sp>
        <p:nvSpPr>
          <p:cNvPr id="2" name="Rectangle 1">
            <a:extLst>
              <a:ext uri="{FF2B5EF4-FFF2-40B4-BE49-F238E27FC236}">
                <a16:creationId xmlns:a16="http://schemas.microsoft.com/office/drawing/2014/main" id="{42848F39-83C4-7E01-C6BA-0750AFD1283A}"/>
              </a:ext>
            </a:extLst>
          </p:cNvPr>
          <p:cNvSpPr/>
          <p:nvPr/>
        </p:nvSpPr>
        <p:spPr>
          <a:xfrm>
            <a:off x="0" y="0"/>
            <a:ext cx="7775575" cy="1359386"/>
          </a:xfrm>
          <a:prstGeom prst="rect">
            <a:avLst/>
          </a:prstGeom>
          <a:solidFill>
            <a:srgbClr val="375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3">
            <a:extLst>
              <a:ext uri="{FF2B5EF4-FFF2-40B4-BE49-F238E27FC236}">
                <a16:creationId xmlns:a16="http://schemas.microsoft.com/office/drawing/2014/main" id="{C7CE7796-7934-601C-21DE-1185A0FFE9AC}"/>
              </a:ext>
            </a:extLst>
          </p:cNvPr>
          <p:cNvSpPr txBox="1">
            <a:spLocks/>
          </p:cNvSpPr>
          <p:nvPr/>
        </p:nvSpPr>
        <p:spPr>
          <a:xfrm>
            <a:off x="577931" y="475165"/>
            <a:ext cx="4060976" cy="661945"/>
          </a:xfrm>
          <a:prstGeom prst="rect">
            <a:avLst/>
          </a:prstGeom>
        </p:spPr>
        <p:txBody>
          <a:bodyPr vert="horz" lIns="91440" tIns="45720" rIns="91440" bIns="45720" rtlCol="0">
            <a:noAutofit/>
          </a:bodyPr>
          <a:lstStyle>
            <a:lvl1pPr marL="0" indent="0" algn="l" defTabSz="777514" rtl="0" eaLnBrk="1" latinLnBrk="0" hangingPunct="1">
              <a:lnSpc>
                <a:spcPts val="3240"/>
              </a:lnSpc>
              <a:spcBef>
                <a:spcPts val="850"/>
              </a:spcBef>
              <a:buFont typeface="Arial" panose="020B0604020202020204" pitchFamily="34" charset="0"/>
              <a:buNone/>
              <a:defRPr sz="2400" b="1" i="0" kern="1200">
                <a:solidFill>
                  <a:srgbClr val="BD2180"/>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nSpc>
                <a:spcPts val="2840"/>
              </a:lnSpc>
            </a:pPr>
            <a:r>
              <a:rPr lang="en-US" sz="3000" dirty="0" err="1">
                <a:solidFill>
                  <a:schemeClr val="bg1"/>
                </a:solidFill>
                <a:latin typeface="Calibri" panose="020F0502020204030204" pitchFamily="34" charset="0"/>
                <a:cs typeface="Calibri" panose="020F0502020204030204" pitchFamily="34" charset="0"/>
              </a:rPr>
              <a:t>Bedeutung</a:t>
            </a:r>
            <a:r>
              <a:rPr lang="en-US" sz="3000" dirty="0">
                <a:solidFill>
                  <a:schemeClr val="bg1"/>
                </a:solidFill>
                <a:latin typeface="Calibri" panose="020F0502020204030204" pitchFamily="34" charset="0"/>
                <a:cs typeface="Calibri" panose="020F0502020204030204" pitchFamily="34" charset="0"/>
              </a:rPr>
              <a:t> </a:t>
            </a:r>
            <a:r>
              <a:rPr lang="en-US" sz="3000" dirty="0" err="1">
                <a:solidFill>
                  <a:schemeClr val="bg1"/>
                </a:solidFill>
                <a:latin typeface="Calibri" panose="020F0502020204030204" pitchFamily="34" charset="0"/>
                <a:cs typeface="Calibri" panose="020F0502020204030204" pitchFamily="34" charset="0"/>
              </a:rPr>
              <a:t>eines</a:t>
            </a:r>
            <a:r>
              <a:rPr lang="en-US" sz="3000" dirty="0">
                <a:solidFill>
                  <a:schemeClr val="bg1"/>
                </a:solidFill>
                <a:latin typeface="Calibri" panose="020F0502020204030204" pitchFamily="34" charset="0"/>
                <a:cs typeface="Calibri" panose="020F0502020204030204" pitchFamily="34" charset="0"/>
              </a:rPr>
              <a:t> Zero-Waste-</a:t>
            </a:r>
            <a:r>
              <a:rPr lang="en-US" sz="3000" dirty="0" err="1">
                <a:solidFill>
                  <a:schemeClr val="bg1"/>
                </a:solidFill>
                <a:latin typeface="Calibri" panose="020F0502020204030204" pitchFamily="34" charset="0"/>
                <a:cs typeface="Calibri" panose="020F0502020204030204" pitchFamily="34" charset="0"/>
              </a:rPr>
              <a:t>Marktplatzes</a:t>
            </a:r>
            <a:endParaRPr lang="en-IE" sz="3000" dirty="0">
              <a:solidFill>
                <a:schemeClr val="bg1"/>
              </a:solidFill>
            </a:endParaRPr>
          </a:p>
        </p:txBody>
      </p:sp>
      <p:sp>
        <p:nvSpPr>
          <p:cNvPr id="4" name="Freeform 3">
            <a:extLst>
              <a:ext uri="{FF2B5EF4-FFF2-40B4-BE49-F238E27FC236}">
                <a16:creationId xmlns:a16="http://schemas.microsoft.com/office/drawing/2014/main" id="{3D14DB86-6E1D-BA6F-A545-C7D1F04B2015}"/>
              </a:ext>
            </a:extLst>
          </p:cNvPr>
          <p:cNvSpPr/>
          <p:nvPr/>
        </p:nvSpPr>
        <p:spPr>
          <a:xfrm rot="10148604" flipH="1">
            <a:off x="4401750" y="-349130"/>
            <a:ext cx="3483692" cy="2053422"/>
          </a:xfrm>
          <a:custGeom>
            <a:avLst/>
            <a:gdLst>
              <a:gd name="connsiteX0" fmla="*/ 0 w 3483692"/>
              <a:gd name="connsiteY0" fmla="*/ 2053422 h 2053422"/>
              <a:gd name="connsiteX1" fmla="*/ 2927824 w 3483692"/>
              <a:gd name="connsiteY1" fmla="*/ 1491911 h 2053422"/>
              <a:gd name="connsiteX2" fmla="*/ 2908484 w 3483692"/>
              <a:gd name="connsiteY2" fmla="*/ 1480917 h 2053422"/>
              <a:gd name="connsiteX3" fmla="*/ 2861760 w 3483692"/>
              <a:gd name="connsiteY3" fmla="*/ 1455035 h 2053422"/>
              <a:gd name="connsiteX4" fmla="*/ 2855170 w 3483692"/>
              <a:gd name="connsiteY4" fmla="*/ 1450610 h 2053422"/>
              <a:gd name="connsiteX5" fmla="*/ 2850726 w 3483692"/>
              <a:gd name="connsiteY5" fmla="*/ 1448083 h 2053422"/>
              <a:gd name="connsiteX6" fmla="*/ 2755099 w 3483692"/>
              <a:gd name="connsiteY6" fmla="*/ 1383403 h 2053422"/>
              <a:gd name="connsiteX7" fmla="*/ 2741021 w 3483692"/>
              <a:gd name="connsiteY7" fmla="*/ 1373949 h 2053422"/>
              <a:gd name="connsiteX8" fmla="*/ 2694027 w 3483692"/>
              <a:gd name="connsiteY8" fmla="*/ 1334261 h 2053422"/>
              <a:gd name="connsiteX9" fmla="*/ 2741119 w 3483692"/>
              <a:gd name="connsiteY9" fmla="*/ 1373948 h 2053422"/>
              <a:gd name="connsiteX10" fmla="*/ 2755099 w 3483692"/>
              <a:gd name="connsiteY10" fmla="*/ 1383403 h 2053422"/>
              <a:gd name="connsiteX11" fmla="*/ 2855170 w 3483692"/>
              <a:gd name="connsiteY11" fmla="*/ 1450610 h 2053422"/>
              <a:gd name="connsiteX12" fmla="*/ 2908484 w 3483692"/>
              <a:gd name="connsiteY12" fmla="*/ 1480917 h 2053422"/>
              <a:gd name="connsiteX13" fmla="*/ 2928201 w 3483692"/>
              <a:gd name="connsiteY13" fmla="*/ 1491839 h 2053422"/>
              <a:gd name="connsiteX14" fmla="*/ 3483692 w 3483692"/>
              <a:gd name="connsiteY14" fmla="*/ 1385304 h 2053422"/>
              <a:gd name="connsiteX15" fmla="*/ 3323584 w 3483692"/>
              <a:gd name="connsiteY15" fmla="*/ 550470 h 2053422"/>
              <a:gd name="connsiteX16" fmla="*/ 3246234 w 3483692"/>
              <a:gd name="connsiteY16" fmla="*/ 455398 h 2053422"/>
              <a:gd name="connsiteX17" fmla="*/ 2946462 w 3483692"/>
              <a:gd name="connsiteY17" fmla="*/ 185320 h 2053422"/>
              <a:gd name="connsiteX18" fmla="*/ 2368153 w 3483692"/>
              <a:gd name="connsiteY18" fmla="*/ 344 h 2053422"/>
              <a:gd name="connsiteX19" fmla="*/ 2172782 w 3483692"/>
              <a:gd name="connsiteY19" fmla="*/ 29561 h 2053422"/>
              <a:gd name="connsiteX20" fmla="*/ 2172797 w 3483692"/>
              <a:gd name="connsiteY20" fmla="*/ 29789 h 2053422"/>
              <a:gd name="connsiteX21" fmla="*/ 2099116 w 3483692"/>
              <a:gd name="connsiteY21" fmla="*/ 54098 h 2053422"/>
              <a:gd name="connsiteX22" fmla="*/ 1625494 w 3483692"/>
              <a:gd name="connsiteY22" fmla="*/ 438966 h 2053422"/>
              <a:gd name="connsiteX23" fmla="*/ 899773 w 3483692"/>
              <a:gd name="connsiteY23" fmla="*/ 1472124 h 2053422"/>
              <a:gd name="connsiteX24" fmla="*/ 181809 w 3483692"/>
              <a:gd name="connsiteY24" fmla="*/ 1702906 h 2053422"/>
              <a:gd name="connsiteX25" fmla="*/ 349 w 3483692"/>
              <a:gd name="connsiteY25" fmla="*/ 2051984 h 205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3692" h="2053422">
                <a:moveTo>
                  <a:pt x="0" y="2053422"/>
                </a:moveTo>
                <a:lnTo>
                  <a:pt x="2927824" y="1491911"/>
                </a:lnTo>
                <a:lnTo>
                  <a:pt x="2908484" y="1480917"/>
                </a:lnTo>
                <a:lnTo>
                  <a:pt x="2861760" y="1455035"/>
                </a:lnTo>
                <a:lnTo>
                  <a:pt x="2855170" y="1450610"/>
                </a:lnTo>
                <a:lnTo>
                  <a:pt x="2850726" y="1448083"/>
                </a:lnTo>
                <a:lnTo>
                  <a:pt x="2755099" y="1383403"/>
                </a:lnTo>
                <a:lnTo>
                  <a:pt x="2741021" y="1373949"/>
                </a:lnTo>
                <a:lnTo>
                  <a:pt x="2694027" y="1334261"/>
                </a:lnTo>
                <a:lnTo>
                  <a:pt x="2741119" y="1373948"/>
                </a:lnTo>
                <a:lnTo>
                  <a:pt x="2755099" y="1383403"/>
                </a:lnTo>
                <a:lnTo>
                  <a:pt x="2855170" y="1450610"/>
                </a:lnTo>
                <a:lnTo>
                  <a:pt x="2908484" y="1480917"/>
                </a:lnTo>
                <a:lnTo>
                  <a:pt x="2928201" y="1491839"/>
                </a:lnTo>
                <a:lnTo>
                  <a:pt x="3483692" y="1385304"/>
                </a:lnTo>
                <a:lnTo>
                  <a:pt x="3323584" y="550470"/>
                </a:lnTo>
                <a:lnTo>
                  <a:pt x="3246234" y="455398"/>
                </a:lnTo>
                <a:cubicBezTo>
                  <a:pt x="3151652" y="349519"/>
                  <a:pt x="3051724" y="258377"/>
                  <a:pt x="2946462" y="185320"/>
                </a:cubicBezTo>
                <a:cubicBezTo>
                  <a:pt x="2764503" y="58854"/>
                  <a:pt x="2565088" y="-5316"/>
                  <a:pt x="2368153" y="344"/>
                </a:cubicBezTo>
                <a:cubicBezTo>
                  <a:pt x="2302507" y="2231"/>
                  <a:pt x="2237138" y="11877"/>
                  <a:pt x="2172782" y="29561"/>
                </a:cubicBezTo>
                <a:lnTo>
                  <a:pt x="2172797" y="29789"/>
                </a:lnTo>
                <a:lnTo>
                  <a:pt x="2099116" y="54098"/>
                </a:lnTo>
                <a:cubicBezTo>
                  <a:pt x="1926798" y="119889"/>
                  <a:pt x="1763727" y="245785"/>
                  <a:pt x="1625494" y="438966"/>
                </a:cubicBezTo>
                <a:cubicBezTo>
                  <a:pt x="1378650" y="783352"/>
                  <a:pt x="1205154" y="1326367"/>
                  <a:pt x="899773" y="1472124"/>
                </a:cubicBezTo>
                <a:cubicBezTo>
                  <a:pt x="661392" y="1585729"/>
                  <a:pt x="384221" y="1457120"/>
                  <a:pt x="181809" y="1702906"/>
                </a:cubicBezTo>
                <a:cubicBezTo>
                  <a:pt x="92945" y="1811152"/>
                  <a:pt x="37008" y="1927938"/>
                  <a:pt x="349" y="2051984"/>
                </a:cubicBezTo>
                <a:close/>
              </a:path>
            </a:pathLst>
          </a:custGeom>
          <a:solidFill>
            <a:srgbClr val="EE5650"/>
          </a:solidFill>
          <a:ln w="6105" cap="flat">
            <a:noFill/>
            <a:prstDash val="solid"/>
            <a:miter/>
          </a:ln>
        </p:spPr>
        <p:txBody>
          <a:bodyPr wrap="square" rtlCol="0" anchor="ctr">
            <a:noAutofit/>
          </a:bodyPr>
          <a:lstStyle/>
          <a:p>
            <a:endParaRPr lang="en-US"/>
          </a:p>
        </p:txBody>
      </p:sp>
      <p:sp>
        <p:nvSpPr>
          <p:cNvPr id="5" name="Text Placeholder 1">
            <a:extLst>
              <a:ext uri="{FF2B5EF4-FFF2-40B4-BE49-F238E27FC236}">
                <a16:creationId xmlns:a16="http://schemas.microsoft.com/office/drawing/2014/main" id="{D04B10D4-746A-C198-52E2-005E521DA4C8}"/>
              </a:ext>
            </a:extLst>
          </p:cNvPr>
          <p:cNvSpPr txBox="1">
            <a:spLocks/>
          </p:cNvSpPr>
          <p:nvPr/>
        </p:nvSpPr>
        <p:spPr>
          <a:xfrm>
            <a:off x="5911590" y="226869"/>
            <a:ext cx="1567132" cy="1564946"/>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r">
              <a:buNone/>
            </a:pPr>
            <a:r>
              <a:rPr lang="en-US" sz="9000" b="1">
                <a:solidFill>
                  <a:schemeClr val="bg1"/>
                </a:solidFill>
              </a:rPr>
              <a:t>04</a:t>
            </a:r>
          </a:p>
        </p:txBody>
      </p:sp>
      <p:sp>
        <p:nvSpPr>
          <p:cNvPr id="9" name="TextBox 8">
            <a:extLst>
              <a:ext uri="{FF2B5EF4-FFF2-40B4-BE49-F238E27FC236}">
                <a16:creationId xmlns:a16="http://schemas.microsoft.com/office/drawing/2014/main" id="{DD82DFB5-9C22-3A2B-DC65-FEE1F8949FA2}"/>
              </a:ext>
            </a:extLst>
          </p:cNvPr>
          <p:cNvSpPr txBox="1"/>
          <p:nvPr/>
        </p:nvSpPr>
        <p:spPr>
          <a:xfrm>
            <a:off x="296852" y="1476876"/>
            <a:ext cx="6853248" cy="3985706"/>
          </a:xfrm>
          <a:prstGeom prst="rect">
            <a:avLst/>
          </a:prstGeom>
          <a:noFill/>
        </p:spPr>
        <p:txBody>
          <a:bodyPr wrap="square">
            <a:spAutoFit/>
          </a:bodyPr>
          <a:lstStyle/>
          <a:p>
            <a:pPr algn="just"/>
            <a:r>
              <a:rPr lang="de-DE" sz="1150" dirty="0"/>
              <a:t>Das Konzept eines Zero Waste Marktplatzes ist ein integraler Bestandteil der Kreativwirtschaft. Es kann auf zwei Arten angewendet werden:</a:t>
            </a:r>
          </a:p>
          <a:p>
            <a:pPr marL="228600" indent="-228600" algn="just">
              <a:buAutoNum type="arabicPeriod"/>
            </a:pPr>
            <a:r>
              <a:rPr lang="de-DE" sz="1150" dirty="0"/>
              <a:t>Ein Raum, in dem kreative Waren und Dienstleistungen von Zero Waste auf eine Weise verkauft werden können, die auch den Abfall minimiert. </a:t>
            </a:r>
          </a:p>
          <a:p>
            <a:pPr marL="228600" indent="-228600" algn="just">
              <a:buFontTx/>
              <a:buAutoNum type="arabicPeriod"/>
            </a:pPr>
            <a:r>
              <a:rPr lang="de-DE" sz="1150" dirty="0"/>
              <a:t>Die Produkte und Dienstleistungen, die auf dem Zero Waste Marketplace verkauft werden, müssen selbst in ihrem Produktdesign und ihrer Materialverwendung Zero Waste/Circular sein.  Sie können auch so konzipiert werden, dass sie wiederverwendet, repariert und recycelt werden können, wodurch die Abfallmenge reduziert wird, die auf Mülldeponien landet. Dieser Ansatz unterstützt die Nachhaltigkeit, indem er die Produktion, den Austausch und den Konsum von Produkten auf umweltfreundliche Weise fördert. </a:t>
            </a:r>
          </a:p>
          <a:p>
            <a:pPr algn="just"/>
            <a:r>
              <a:rPr lang="de-DE" sz="1150" dirty="0"/>
              <a:t>Ein Zero-Waste-Marktplatz ermutigt Produzenten und Verbraucher, über den gesamten Lebenszyklus eines Produkts nachzudenken, von seiner Herstellung bis zu seiner eventuellen Entsorgung oder Wiedereingliederung in neue Produkte. Dies kann zu neuen Geschäftsmodellen und Möglichkeiten für Kreativschaffende führen, die Produkte entwerfen können, die diese Zero-Waste-Kriterien erfüllen.</a:t>
            </a:r>
          </a:p>
          <a:p>
            <a:pPr algn="just"/>
            <a:r>
              <a:rPr lang="de-DE" sz="1150" dirty="0"/>
              <a:t>Darüber hinaus können diese Marktplätze eine Gemeinschaft rund um nachhaltige Praktiken schaffen, in der Wissen, Fähigkeiten und Ressourcen ausgetauscht werden. Dies kommt nicht nur der Umwelt zugute, sondern unterstützt auch einen widerstandsfähigen und anpassungsfähigen Wirtschaftssektor, der auf die sich ändernden Verbraucheranforderungen und globalen Nachhaltigkeitsherausforderungen reagieren kann.</a:t>
            </a:r>
          </a:p>
          <a:p>
            <a:pPr algn="just"/>
            <a:r>
              <a:rPr lang="en-GB" sz="1150" dirty="0" err="1"/>
              <a:t>Wir</a:t>
            </a:r>
            <a:r>
              <a:rPr lang="en-GB" sz="1150" dirty="0"/>
              <a:t> </a:t>
            </a:r>
            <a:r>
              <a:rPr lang="en-GB" sz="1150" dirty="0" err="1"/>
              <a:t>lieben</a:t>
            </a:r>
            <a:r>
              <a:rPr lang="en-GB" sz="1150" dirty="0"/>
              <a:t> das </a:t>
            </a:r>
            <a:r>
              <a:rPr lang="en-GB" sz="1150" dirty="0" err="1"/>
              <a:t>Beispiel</a:t>
            </a:r>
            <a:r>
              <a:rPr lang="en-GB" sz="1150" dirty="0"/>
              <a:t> der Zero Waste Map Application – </a:t>
            </a:r>
            <a:r>
              <a:rPr lang="en-GB" sz="1150" dirty="0" err="1"/>
              <a:t>Wegozero</a:t>
            </a:r>
            <a:r>
              <a:rPr lang="en-GB" sz="1150" dirty="0"/>
              <a:t>, </a:t>
            </a:r>
            <a:r>
              <a:rPr lang="en-GB" sz="1150" dirty="0" err="1"/>
              <a:t>eine</a:t>
            </a:r>
            <a:r>
              <a:rPr lang="en-GB" sz="1150" dirty="0"/>
              <a:t> Zero Waste </a:t>
            </a:r>
            <a:r>
              <a:rPr lang="en-GB" sz="1150" dirty="0" err="1"/>
              <a:t>Kartenanwendung</a:t>
            </a:r>
            <a:r>
              <a:rPr lang="en-GB" sz="1150" dirty="0"/>
              <a:t>, die </a:t>
            </a:r>
            <a:r>
              <a:rPr lang="en-GB" sz="1150" dirty="0" err="1"/>
              <a:t>mit</a:t>
            </a:r>
            <a:r>
              <a:rPr lang="en-GB" sz="1150" dirty="0"/>
              <a:t> 1650 Change Makers in 9 </a:t>
            </a:r>
            <a:r>
              <a:rPr lang="en-GB" sz="1150" dirty="0" err="1"/>
              <a:t>europäischen</a:t>
            </a:r>
            <a:r>
              <a:rPr lang="en-GB" sz="1150" dirty="0"/>
              <a:t> </a:t>
            </a:r>
            <a:r>
              <a:rPr lang="en-GB" sz="1150" dirty="0" err="1"/>
              <a:t>Städten</a:t>
            </a:r>
            <a:r>
              <a:rPr lang="en-GB" sz="1150" dirty="0"/>
              <a:t>, </a:t>
            </a:r>
            <a:r>
              <a:rPr lang="en-GB" sz="1150" dirty="0" err="1"/>
              <a:t>darunter</a:t>
            </a:r>
            <a:r>
              <a:rPr lang="en-GB" sz="1150" dirty="0"/>
              <a:t> </a:t>
            </a:r>
            <a:r>
              <a:rPr lang="en-GB" sz="1150" dirty="0" err="1"/>
              <a:t>Lissabon</a:t>
            </a:r>
            <a:r>
              <a:rPr lang="en-GB" sz="1150" dirty="0"/>
              <a:t>, London, Amsterdam, </a:t>
            </a:r>
            <a:r>
              <a:rPr lang="en-GB" sz="1150" dirty="0" err="1"/>
              <a:t>Kopenhagen</a:t>
            </a:r>
            <a:r>
              <a:rPr lang="en-GB" sz="1150" dirty="0"/>
              <a:t>, Berlin, </a:t>
            </a:r>
            <a:r>
              <a:rPr lang="en-GB" sz="1150" dirty="0" err="1"/>
              <a:t>München</a:t>
            </a:r>
            <a:r>
              <a:rPr lang="en-GB" sz="1150" dirty="0"/>
              <a:t>, Wien, </a:t>
            </a:r>
            <a:r>
              <a:rPr lang="en-GB" sz="1150" dirty="0" err="1"/>
              <a:t>Athen</a:t>
            </a:r>
            <a:r>
              <a:rPr lang="en-GB" sz="1150" dirty="0"/>
              <a:t> und Budapest, Zero Waste </a:t>
            </a:r>
            <a:r>
              <a:rPr lang="en-GB" sz="1150" dirty="0" err="1"/>
              <a:t>Läden</a:t>
            </a:r>
            <a:r>
              <a:rPr lang="en-GB" sz="1150" dirty="0"/>
              <a:t>, Second Hand Shops, </a:t>
            </a:r>
            <a:r>
              <a:rPr lang="en-GB" sz="1150" dirty="0" err="1"/>
              <a:t>Märkte</a:t>
            </a:r>
            <a:r>
              <a:rPr lang="en-GB" sz="1150" dirty="0"/>
              <a:t>, Repair-Cafés, </a:t>
            </a:r>
            <a:r>
              <a:rPr lang="en-GB" sz="1150" dirty="0" err="1"/>
              <a:t>Kompostierstationen</a:t>
            </a:r>
            <a:r>
              <a:rPr lang="en-GB" sz="1150" dirty="0"/>
              <a:t> und </a:t>
            </a:r>
            <a:r>
              <a:rPr lang="en-GB" sz="1150" dirty="0" err="1"/>
              <a:t>vieles</a:t>
            </a:r>
            <a:r>
              <a:rPr lang="en-GB" sz="1150" dirty="0"/>
              <a:t> </a:t>
            </a:r>
            <a:r>
              <a:rPr lang="en-GB" sz="1150" dirty="0" err="1"/>
              <a:t>mehr</a:t>
            </a:r>
            <a:r>
              <a:rPr lang="en-GB" sz="1150" dirty="0"/>
              <a:t> </a:t>
            </a:r>
            <a:r>
              <a:rPr lang="en-GB" sz="1150" dirty="0" err="1"/>
              <a:t>sichtbar</a:t>
            </a:r>
            <a:r>
              <a:rPr lang="en-GB" sz="1150" dirty="0"/>
              <a:t> </a:t>
            </a:r>
            <a:r>
              <a:rPr lang="en-GB" sz="1150" dirty="0" err="1"/>
              <a:t>macht</a:t>
            </a:r>
            <a:r>
              <a:rPr lang="en-GB" sz="1150" dirty="0"/>
              <a:t>.</a:t>
            </a:r>
            <a:endParaRPr lang="en-IE" sz="1150" dirty="0"/>
          </a:p>
        </p:txBody>
      </p:sp>
      <p:pic>
        <p:nvPicPr>
          <p:cNvPr id="11" name="Picture 10">
            <a:extLst>
              <a:ext uri="{FF2B5EF4-FFF2-40B4-BE49-F238E27FC236}">
                <a16:creationId xmlns:a16="http://schemas.microsoft.com/office/drawing/2014/main" id="{C3A78D8A-07F1-9B69-EA22-8F8DF49A3198}"/>
              </a:ext>
            </a:extLst>
          </p:cNvPr>
          <p:cNvPicPr>
            <a:picLocks noChangeAspect="1"/>
          </p:cNvPicPr>
          <p:nvPr/>
        </p:nvPicPr>
        <p:blipFill>
          <a:blip r:embed="rId4"/>
          <a:stretch>
            <a:fillRect/>
          </a:stretch>
        </p:blipFill>
        <p:spPr>
          <a:xfrm>
            <a:off x="50800" y="5422250"/>
            <a:ext cx="7654099" cy="4307629"/>
          </a:xfrm>
          <a:prstGeom prst="rect">
            <a:avLst/>
          </a:prstGeom>
        </p:spPr>
      </p:pic>
    </p:spTree>
    <p:extLst>
      <p:ext uri="{BB962C8B-B14F-4D97-AF65-F5344CB8AC3E}">
        <p14:creationId xmlns:p14="http://schemas.microsoft.com/office/powerpoint/2010/main" val="271169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AC1143A-720C-A645-9BAD-351246473D4F}"/>
              </a:ext>
            </a:extLst>
          </p:cNvPr>
          <p:cNvSpPr>
            <a:spLocks noGrp="1"/>
          </p:cNvSpPr>
          <p:nvPr>
            <p:ph type="body" sz="quarter" idx="15"/>
          </p:nvPr>
        </p:nvSpPr>
        <p:spPr>
          <a:xfrm>
            <a:off x="488593" y="1165335"/>
            <a:ext cx="6683172" cy="4670689"/>
          </a:xfrm>
        </p:spPr>
        <p:txBody>
          <a:bodyPr/>
          <a:lstStyle/>
          <a:p>
            <a:r>
              <a:rPr lang="en-US" sz="1150" dirty="0"/>
              <a:t> </a:t>
            </a:r>
            <a:r>
              <a:rPr lang="de-DE" sz="1150" dirty="0"/>
              <a:t>In der Kreativbranche zeichnen sich einige Kollektive durch einen Zero-Waste-/Upcycling-Ansatz aus:</a:t>
            </a:r>
          </a:p>
          <a:p>
            <a:endParaRPr lang="en-GB" sz="1150" dirty="0"/>
          </a:p>
          <a:p>
            <a:r>
              <a:rPr lang="de-DE" sz="1150" b="1" dirty="0"/>
              <a:t>Upcycling Skandinavien: </a:t>
            </a:r>
            <a:r>
              <a:rPr lang="de-DE" sz="1150" dirty="0"/>
              <a:t>Diese Initiative konzentriert sich auf Produkte aus upgecycelten Materialien und zielt darauf ab, einen Beitrag zu den Zielen für nachhaltige Entwicklung zu leisten. Das https://upcyclingscandinavia.com/ Geschäftsmodell ist sehr interessant </a:t>
            </a:r>
          </a:p>
          <a:p>
            <a:endParaRPr lang="en-IE" sz="1150" b="1" dirty="0">
              <a:solidFill>
                <a:srgbClr val="EE5650"/>
              </a:solidFill>
            </a:endParaRPr>
          </a:p>
          <a:p>
            <a:endParaRPr lang="en-IE" sz="1150" b="1" dirty="0">
              <a:solidFill>
                <a:srgbClr val="EE5650"/>
              </a:solidFill>
            </a:endParaRPr>
          </a:p>
          <a:p>
            <a:endParaRPr lang="en-IE" sz="1150" b="1" dirty="0">
              <a:solidFill>
                <a:srgbClr val="EE5650"/>
              </a:solidFill>
            </a:endParaRPr>
          </a:p>
          <a:p>
            <a:endParaRPr lang="en-IE" sz="1150" b="1" dirty="0">
              <a:solidFill>
                <a:srgbClr val="EE5650"/>
              </a:solidFill>
            </a:endParaRPr>
          </a:p>
          <a:p>
            <a:endParaRPr lang="en-IE" sz="1150" b="1" dirty="0">
              <a:solidFill>
                <a:srgbClr val="EE5650"/>
              </a:solidFill>
            </a:endParaRPr>
          </a:p>
          <a:p>
            <a:endParaRPr lang="en-IE" sz="1150" b="1" dirty="0">
              <a:solidFill>
                <a:srgbClr val="EE5650"/>
              </a:solidFill>
            </a:endParaRPr>
          </a:p>
          <a:p>
            <a:endParaRPr lang="en-IE" sz="1150" b="1" dirty="0">
              <a:solidFill>
                <a:srgbClr val="EE5650"/>
              </a:solidFill>
            </a:endParaRPr>
          </a:p>
          <a:p>
            <a:endParaRPr lang="en-IE" sz="1150" b="1" dirty="0">
              <a:solidFill>
                <a:srgbClr val="EE5650"/>
              </a:solidFill>
            </a:endParaRPr>
          </a:p>
          <a:p>
            <a:endParaRPr lang="en-GB" sz="1150" b="1" dirty="0"/>
          </a:p>
          <a:p>
            <a:endParaRPr lang="en-GB" sz="1150" b="1" dirty="0"/>
          </a:p>
          <a:p>
            <a:endParaRPr lang="en-GB" sz="1150" b="1" dirty="0"/>
          </a:p>
          <a:p>
            <a:endParaRPr lang="en-GB" sz="1150" b="1" dirty="0"/>
          </a:p>
          <a:p>
            <a:endParaRPr lang="en-GB" sz="1150" b="1" dirty="0"/>
          </a:p>
          <a:p>
            <a:endParaRPr lang="en-GB" sz="1150" b="1" dirty="0"/>
          </a:p>
          <a:p>
            <a:endParaRPr lang="en-GB" sz="1150" b="1" dirty="0"/>
          </a:p>
          <a:p>
            <a:endParaRPr lang="en-GB" sz="1150" b="1" dirty="0"/>
          </a:p>
          <a:p>
            <a:endParaRPr lang="en-GB" sz="1150" b="1" dirty="0"/>
          </a:p>
          <a:p>
            <a:endParaRPr lang="en-GB" sz="1150" b="1" dirty="0"/>
          </a:p>
          <a:p>
            <a:endParaRPr lang="en-GB" sz="1150" b="1" dirty="0"/>
          </a:p>
          <a:p>
            <a:endParaRPr lang="en-GB" sz="1150" b="1" dirty="0"/>
          </a:p>
          <a:p>
            <a:endParaRPr lang="en-GB" sz="1150" b="1" dirty="0"/>
          </a:p>
          <a:p>
            <a:endParaRPr lang="en-GB" sz="1150" b="1" dirty="0"/>
          </a:p>
          <a:p>
            <a:endParaRPr lang="en-GB" sz="1150" b="1" dirty="0"/>
          </a:p>
          <a:p>
            <a:endParaRPr lang="en-IE" sz="2000" dirty="0"/>
          </a:p>
        </p:txBody>
      </p:sp>
      <p:sp>
        <p:nvSpPr>
          <p:cNvPr id="14" name="Freeform 13">
            <a:extLst>
              <a:ext uri="{FF2B5EF4-FFF2-40B4-BE49-F238E27FC236}">
                <a16:creationId xmlns:a16="http://schemas.microsoft.com/office/drawing/2014/main" id="{D093B3AA-A133-7A27-E465-9FAAB882134C}"/>
              </a:ext>
            </a:extLst>
          </p:cNvPr>
          <p:cNvSpPr/>
          <p:nvPr/>
        </p:nvSpPr>
        <p:spPr>
          <a:xfrm rot="9870378" flipH="1">
            <a:off x="4975888" y="-1368234"/>
            <a:ext cx="5356420" cy="3429291"/>
          </a:xfrm>
          <a:custGeom>
            <a:avLst/>
            <a:gdLst>
              <a:gd name="connsiteX0" fmla="*/ 3579722 w 5485296"/>
              <a:gd name="connsiteY0" fmla="*/ 1718388 h 3511800"/>
              <a:gd name="connsiteX1" fmla="*/ 3640372 w 5485296"/>
              <a:gd name="connsiteY1" fmla="*/ 1769500 h 3511800"/>
              <a:gd name="connsiteX2" fmla="*/ 4924479 w 5485296"/>
              <a:gd name="connsiteY2" fmla="*/ 2213906 h 3511800"/>
              <a:gd name="connsiteX3" fmla="*/ 5062783 w 5485296"/>
              <a:gd name="connsiteY3" fmla="*/ 2215924 h 3511800"/>
              <a:gd name="connsiteX4" fmla="*/ 5062727 w 5485296"/>
              <a:gd name="connsiteY4" fmla="*/ 2215927 h 3511800"/>
              <a:gd name="connsiteX5" fmla="*/ 3640245 w 5485296"/>
              <a:gd name="connsiteY5" fmla="*/ 1769501 h 3511800"/>
              <a:gd name="connsiteX6" fmla="*/ 3160030 w 5485296"/>
              <a:gd name="connsiteY6" fmla="*/ 443 h 3511800"/>
              <a:gd name="connsiteX7" fmla="*/ 2908414 w 5485296"/>
              <a:gd name="connsiteY7" fmla="*/ 38071 h 3511800"/>
              <a:gd name="connsiteX8" fmla="*/ 2908433 w 5485296"/>
              <a:gd name="connsiteY8" fmla="*/ 38365 h 3511800"/>
              <a:gd name="connsiteX9" fmla="*/ 2813540 w 5485296"/>
              <a:gd name="connsiteY9" fmla="*/ 69672 h 3511800"/>
              <a:gd name="connsiteX10" fmla="*/ 2203564 w 5485296"/>
              <a:gd name="connsiteY10" fmla="*/ 565342 h 3511800"/>
              <a:gd name="connsiteX11" fmla="*/ 1268912 w 5485296"/>
              <a:gd name="connsiteY11" fmla="*/ 1895941 h 3511800"/>
              <a:gd name="connsiteX12" fmla="*/ 344251 w 5485296"/>
              <a:gd name="connsiteY12" fmla="*/ 2193163 h 3511800"/>
              <a:gd name="connsiteX13" fmla="*/ 0 w 5485296"/>
              <a:gd name="connsiteY13" fmla="*/ 3511800 h 3511800"/>
              <a:gd name="connsiteX14" fmla="*/ 5485296 w 5485296"/>
              <a:gd name="connsiteY14" fmla="*/ 3511800 h 3511800"/>
              <a:gd name="connsiteX15" fmla="*/ 5485296 w 5485296"/>
              <a:gd name="connsiteY15" fmla="*/ 3091272 h 3511800"/>
              <a:gd name="connsiteX16" fmla="*/ 5224610 w 5485296"/>
              <a:gd name="connsiteY16" fmla="*/ 2270459 h 3511800"/>
              <a:gd name="connsiteX17" fmla="*/ 5200993 w 5485296"/>
              <a:gd name="connsiteY17" fmla="*/ 2209727 h 3511800"/>
              <a:gd name="connsiteX18" fmla="*/ 5181345 w 5485296"/>
              <a:gd name="connsiteY18" fmla="*/ 2210608 h 3511800"/>
              <a:gd name="connsiteX19" fmla="*/ 5200993 w 5485296"/>
              <a:gd name="connsiteY19" fmla="*/ 2209726 h 3511800"/>
              <a:gd name="connsiteX20" fmla="*/ 3904832 w 5485296"/>
              <a:gd name="connsiteY20" fmla="*/ 238673 h 3511800"/>
              <a:gd name="connsiteX21" fmla="*/ 3160030 w 5485296"/>
              <a:gd name="connsiteY21" fmla="*/ 443 h 351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85296" h="3511800">
                <a:moveTo>
                  <a:pt x="3579722" y="1718388"/>
                </a:moveTo>
                <a:lnTo>
                  <a:pt x="3640372" y="1769500"/>
                </a:lnTo>
                <a:cubicBezTo>
                  <a:pt x="4005754" y="2038440"/>
                  <a:pt x="4463210" y="2193615"/>
                  <a:pt x="4924479" y="2213906"/>
                </a:cubicBezTo>
                <a:lnTo>
                  <a:pt x="5062783" y="2215924"/>
                </a:lnTo>
                <a:lnTo>
                  <a:pt x="5062727" y="2215927"/>
                </a:lnTo>
                <a:cubicBezTo>
                  <a:pt x="4554919" y="2223513"/>
                  <a:pt x="4041502" y="2065336"/>
                  <a:pt x="3640245" y="1769501"/>
                </a:cubicBezTo>
                <a:close/>
                <a:moveTo>
                  <a:pt x="3160030" y="443"/>
                </a:moveTo>
                <a:cubicBezTo>
                  <a:pt x="3075486" y="2873"/>
                  <a:pt x="2991297" y="15296"/>
                  <a:pt x="2908414" y="38071"/>
                </a:cubicBezTo>
                <a:lnTo>
                  <a:pt x="2908433" y="38365"/>
                </a:lnTo>
                <a:lnTo>
                  <a:pt x="2813540" y="69672"/>
                </a:lnTo>
                <a:cubicBezTo>
                  <a:pt x="2591612" y="154404"/>
                  <a:pt x="2381594" y="316545"/>
                  <a:pt x="2203564" y="565342"/>
                </a:cubicBezTo>
                <a:cubicBezTo>
                  <a:pt x="1885656" y="1008875"/>
                  <a:pt x="1662211" y="1708221"/>
                  <a:pt x="1268912" y="1895941"/>
                </a:cubicBezTo>
                <a:cubicBezTo>
                  <a:pt x="961902" y="2042252"/>
                  <a:pt x="604935" y="1876617"/>
                  <a:pt x="344251" y="2193163"/>
                </a:cubicBezTo>
                <a:cubicBezTo>
                  <a:pt x="39057" y="2564921"/>
                  <a:pt x="35424" y="3014896"/>
                  <a:pt x="0" y="3511800"/>
                </a:cubicBezTo>
                <a:lnTo>
                  <a:pt x="5485296" y="3511800"/>
                </a:lnTo>
                <a:lnTo>
                  <a:pt x="5485296" y="3091272"/>
                </a:lnTo>
                <a:cubicBezTo>
                  <a:pt x="5409906" y="2806932"/>
                  <a:pt x="5321799" y="2531795"/>
                  <a:pt x="5224610" y="2270459"/>
                </a:cubicBezTo>
                <a:cubicBezTo>
                  <a:pt x="5217344" y="2251136"/>
                  <a:pt x="5209169" y="2229971"/>
                  <a:pt x="5200993" y="2209727"/>
                </a:cubicBezTo>
                <a:lnTo>
                  <a:pt x="5181345" y="2210608"/>
                </a:lnTo>
                <a:lnTo>
                  <a:pt x="5200993" y="2209726"/>
                </a:lnTo>
                <a:cubicBezTo>
                  <a:pt x="4879450" y="1364068"/>
                  <a:pt x="4447094" y="615030"/>
                  <a:pt x="3904832" y="238673"/>
                </a:cubicBezTo>
                <a:cubicBezTo>
                  <a:pt x="3670488" y="75798"/>
                  <a:pt x="3413662" y="-6847"/>
                  <a:pt x="3160030" y="443"/>
                </a:cubicBezTo>
                <a:close/>
              </a:path>
            </a:pathLst>
          </a:custGeom>
          <a:solidFill>
            <a:srgbClr val="3750A1"/>
          </a:solidFill>
          <a:ln w="6105" cap="flat">
            <a:noFill/>
            <a:prstDash val="solid"/>
            <a:miter/>
          </a:ln>
        </p:spPr>
        <p:txBody>
          <a:bodyPr rtlCol="0" anchor="ctr"/>
          <a:lstStyle/>
          <a:p>
            <a:endParaRPr lang="en-US"/>
          </a:p>
        </p:txBody>
      </p:sp>
      <p:sp>
        <p:nvSpPr>
          <p:cNvPr id="16" name="Text Placeholder 3">
            <a:extLst>
              <a:ext uri="{FF2B5EF4-FFF2-40B4-BE49-F238E27FC236}">
                <a16:creationId xmlns:a16="http://schemas.microsoft.com/office/drawing/2014/main" id="{A87AEBFE-83EF-BD12-CFF4-8136915FF4BE}"/>
              </a:ext>
            </a:extLst>
          </p:cNvPr>
          <p:cNvSpPr txBox="1">
            <a:spLocks/>
          </p:cNvSpPr>
          <p:nvPr/>
        </p:nvSpPr>
        <p:spPr>
          <a:xfrm>
            <a:off x="-103292" y="1393245"/>
            <a:ext cx="3095324" cy="900403"/>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2480"/>
              </a:lnSpc>
              <a:spcBef>
                <a:spcPts val="0"/>
              </a:spcBef>
              <a:buNone/>
              <a:tabLst>
                <a:tab pos="520700" algn="l"/>
              </a:tabLst>
            </a:pPr>
            <a:r>
              <a:rPr lang="en-US" sz="2400" b="1" dirty="0">
                <a:solidFill>
                  <a:schemeClr val="bg1"/>
                </a:solidFill>
                <a:highlight>
                  <a:srgbClr val="EE5650"/>
                </a:highlight>
                <a:latin typeface="Calibri" panose="020F0502020204030204" pitchFamily="34" charset="0"/>
                <a:cs typeface="Calibri" panose="020F0502020204030204" pitchFamily="34" charset="0"/>
              </a:rPr>
              <a:t> 	 </a:t>
            </a:r>
            <a:endParaRPr lang="en-US" sz="2000" b="1" dirty="0">
              <a:solidFill>
                <a:srgbClr val="EE5650"/>
              </a:solidFill>
              <a:highlight>
                <a:srgbClr val="EE5650"/>
              </a:highlight>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A28137F3-8567-90DF-0AB5-2C14564756FF}"/>
              </a:ext>
            </a:extLst>
          </p:cNvPr>
          <p:cNvGrpSpPr/>
          <p:nvPr/>
        </p:nvGrpSpPr>
        <p:grpSpPr>
          <a:xfrm rot="10800000">
            <a:off x="0" y="7553193"/>
            <a:ext cx="2150199" cy="3375489"/>
            <a:chOff x="3613580" y="6052"/>
            <a:chExt cx="1874765" cy="2943098"/>
          </a:xfrm>
        </p:grpSpPr>
        <p:sp>
          <p:nvSpPr>
            <p:cNvPr id="5" name="Freeform 4">
              <a:extLst>
                <a:ext uri="{FF2B5EF4-FFF2-40B4-BE49-F238E27FC236}">
                  <a16:creationId xmlns:a16="http://schemas.microsoft.com/office/drawing/2014/main" id="{C536E90B-D177-2E43-D23D-F0C2278A048B}"/>
                </a:ext>
              </a:extLst>
            </p:cNvPr>
            <p:cNvSpPr/>
            <p:nvPr/>
          </p:nvSpPr>
          <p:spPr>
            <a:xfrm>
              <a:off x="3615175" y="6052"/>
              <a:ext cx="1873170" cy="2943098"/>
            </a:xfrm>
            <a:custGeom>
              <a:avLst/>
              <a:gdLst>
                <a:gd name="connsiteX0" fmla="*/ 1168690 w 1873170"/>
                <a:gd name="connsiteY0" fmla="*/ 0 h 2943098"/>
                <a:gd name="connsiteX1" fmla="*/ 1873170 w 1873170"/>
                <a:gd name="connsiteY1" fmla="*/ 0 h 2943098"/>
                <a:gd name="connsiteX2" fmla="*/ 1873170 w 1873170"/>
                <a:gd name="connsiteY2" fmla="*/ 2943098 h 2943098"/>
                <a:gd name="connsiteX3" fmla="*/ 1161695 w 1873170"/>
                <a:gd name="connsiteY3" fmla="*/ 2734730 h 2943098"/>
                <a:gd name="connsiteX4" fmla="*/ 1001899 w 1873170"/>
                <a:gd name="connsiteY4" fmla="*/ 2173154 h 2943098"/>
                <a:gd name="connsiteX5" fmla="*/ 284083 w 1873170"/>
                <a:gd name="connsiteY5" fmla="*/ 1606496 h 2943098"/>
                <a:gd name="connsiteX6" fmla="*/ 0 w 1873170"/>
                <a:gd name="connsiteY6" fmla="*/ 1178326 h 2943098"/>
                <a:gd name="connsiteX7" fmla="*/ 730498 w 1873170"/>
                <a:gd name="connsiteY7" fmla="*/ 969959 h 2943098"/>
                <a:gd name="connsiteX8" fmla="*/ 1157455 w 1873170"/>
                <a:gd name="connsiteY8" fmla="*/ 123426 h 294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170" h="2943098">
                  <a:moveTo>
                    <a:pt x="1168690" y="0"/>
                  </a:moveTo>
                  <a:lnTo>
                    <a:pt x="1873170" y="0"/>
                  </a:lnTo>
                  <a:lnTo>
                    <a:pt x="1873170" y="2943098"/>
                  </a:lnTo>
                  <a:cubicBezTo>
                    <a:pt x="1604306" y="2921499"/>
                    <a:pt x="1362075" y="2920228"/>
                    <a:pt x="1161695" y="2734730"/>
                  </a:cubicBezTo>
                  <a:cubicBezTo>
                    <a:pt x="991753" y="2575913"/>
                    <a:pt x="1080529" y="2359923"/>
                    <a:pt x="1001899" y="2173154"/>
                  </a:cubicBezTo>
                  <a:cubicBezTo>
                    <a:pt x="900441" y="1935565"/>
                    <a:pt x="523778" y="1799617"/>
                    <a:pt x="284083" y="1606496"/>
                  </a:cubicBezTo>
                  <a:cubicBezTo>
                    <a:pt x="130628" y="1483254"/>
                    <a:pt x="39315" y="1334602"/>
                    <a:pt x="0" y="1178326"/>
                  </a:cubicBezTo>
                  <a:cubicBezTo>
                    <a:pt x="334812" y="1160539"/>
                    <a:pt x="588457" y="1093201"/>
                    <a:pt x="730498" y="969959"/>
                  </a:cubicBezTo>
                  <a:cubicBezTo>
                    <a:pt x="961633" y="768897"/>
                    <a:pt x="1110016" y="455631"/>
                    <a:pt x="1157455" y="123426"/>
                  </a:cubicBezTo>
                  <a:close/>
                </a:path>
              </a:pathLst>
            </a:custGeom>
            <a:solidFill>
              <a:srgbClr val="EE4C45"/>
            </a:solidFill>
            <a:ln w="12670"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198663FC-5F44-F316-3153-34EC3919F953}"/>
                </a:ext>
              </a:extLst>
            </p:cNvPr>
            <p:cNvSpPr/>
            <p:nvPr/>
          </p:nvSpPr>
          <p:spPr>
            <a:xfrm>
              <a:off x="3613580" y="6052"/>
              <a:ext cx="1204108" cy="1271075"/>
            </a:xfrm>
            <a:custGeom>
              <a:avLst/>
              <a:gdLst>
                <a:gd name="connsiteX0" fmla="*/ 774219 w 1204108"/>
                <a:gd name="connsiteY0" fmla="*/ 0 h 1271075"/>
                <a:gd name="connsiteX1" fmla="*/ 1204108 w 1204108"/>
                <a:gd name="connsiteY1" fmla="*/ 0 h 1271075"/>
                <a:gd name="connsiteX2" fmla="*/ 1199694 w 1204108"/>
                <a:gd name="connsiteY2" fmla="*/ 122989 h 1271075"/>
                <a:gd name="connsiteX3" fmla="*/ 765068 w 1204108"/>
                <a:gd name="connsiteY3" fmla="*/ 1044920 h 1271075"/>
                <a:gd name="connsiteX4" fmla="*/ 20619 w 1204108"/>
                <a:gd name="connsiteY4" fmla="*/ 1271075 h 1271075"/>
                <a:gd name="connsiteX5" fmla="*/ 130955 w 1204108"/>
                <a:gd name="connsiteY5" fmla="*/ 614209 h 1271075"/>
                <a:gd name="connsiteX6" fmla="*/ 575310 w 1204108"/>
                <a:gd name="connsiteY6" fmla="*/ 131883 h 127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08" h="1271075">
                  <a:moveTo>
                    <a:pt x="774219" y="0"/>
                  </a:moveTo>
                  <a:lnTo>
                    <a:pt x="1204108" y="0"/>
                  </a:lnTo>
                  <a:lnTo>
                    <a:pt x="1199694" y="122989"/>
                  </a:lnTo>
                  <a:cubicBezTo>
                    <a:pt x="1151481" y="483900"/>
                    <a:pt x="1000007" y="824800"/>
                    <a:pt x="765068" y="1044920"/>
                  </a:cubicBezTo>
                  <a:cubicBezTo>
                    <a:pt x="620490" y="1178326"/>
                    <a:pt x="361772" y="1250747"/>
                    <a:pt x="20619" y="1271075"/>
                  </a:cubicBezTo>
                  <a:cubicBezTo>
                    <a:pt x="-28841" y="1052543"/>
                    <a:pt x="11742" y="820036"/>
                    <a:pt x="130955" y="614209"/>
                  </a:cubicBezTo>
                  <a:cubicBezTo>
                    <a:pt x="234316" y="435064"/>
                    <a:pt x="388722" y="274342"/>
                    <a:pt x="575310" y="131883"/>
                  </a:cubicBezTo>
                  <a:close/>
                </a:path>
              </a:pathLst>
            </a:custGeom>
            <a:solidFill>
              <a:srgbClr val="40284B"/>
            </a:solidFill>
            <a:ln w="12670" cap="flat">
              <a:noFill/>
              <a:prstDash val="solid"/>
              <a:miter/>
            </a:ln>
          </p:spPr>
          <p:txBody>
            <a:bodyPr rtlCol="0" anchor="ctr"/>
            <a:lstStyle/>
            <a:p>
              <a:endParaRPr lang="en-US"/>
            </a:p>
          </p:txBody>
        </p:sp>
      </p:grpSp>
      <p:pic>
        <p:nvPicPr>
          <p:cNvPr id="9" name="Graphic 8">
            <a:extLst>
              <a:ext uri="{FF2B5EF4-FFF2-40B4-BE49-F238E27FC236}">
                <a16:creationId xmlns:a16="http://schemas.microsoft.com/office/drawing/2014/main" id="{FD0241AC-54A1-AA84-3F91-B4D35A999D3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9196" t="46643" r="11312" b="16009"/>
          <a:stretch/>
        </p:blipFill>
        <p:spPr>
          <a:xfrm rot="5400000">
            <a:off x="-2371558" y="6056108"/>
            <a:ext cx="3535686" cy="3652035"/>
          </a:xfrm>
          <a:prstGeom prst="rect">
            <a:avLst/>
          </a:prstGeom>
        </p:spPr>
      </p:pic>
      <p:sp>
        <p:nvSpPr>
          <p:cNvPr id="10" name="Slide Number Placeholder 5">
            <a:extLst>
              <a:ext uri="{FF2B5EF4-FFF2-40B4-BE49-F238E27FC236}">
                <a16:creationId xmlns:a16="http://schemas.microsoft.com/office/drawing/2014/main" id="{050284F6-4087-05BD-EF7A-B6A4C2802FED}"/>
              </a:ext>
            </a:extLst>
          </p:cNvPr>
          <p:cNvSpPr>
            <a:spLocks noGrp="1"/>
          </p:cNvSpPr>
          <p:nvPr>
            <p:ph type="sldNum" sz="quarter" idx="4"/>
          </p:nvPr>
        </p:nvSpPr>
        <p:spPr>
          <a:xfrm>
            <a:off x="7281511" y="10353161"/>
            <a:ext cx="372588" cy="363596"/>
          </a:xfrm>
          <a:prstGeom prst="rect">
            <a:avLst/>
          </a:prstGeom>
        </p:spPr>
        <p:txBody>
          <a:bodyPr vert="horz" lIns="91440" tIns="45720" rIns="91440" bIns="45720" rtlCol="0" anchor="ctr"/>
          <a:lstStyle>
            <a:lvl1pPr algn="r">
              <a:defRPr sz="900">
                <a:solidFill>
                  <a:schemeClr val="tx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11</a:t>
            </a:fld>
            <a:endParaRPr lang="fr-CA"/>
          </a:p>
        </p:txBody>
      </p:sp>
      <p:pic>
        <p:nvPicPr>
          <p:cNvPr id="13" name="Picture 12">
            <a:extLst>
              <a:ext uri="{FF2B5EF4-FFF2-40B4-BE49-F238E27FC236}">
                <a16:creationId xmlns:a16="http://schemas.microsoft.com/office/drawing/2014/main" id="{AE7F3BF1-5B8A-0FF9-EB04-804BB0896DD0}"/>
              </a:ext>
            </a:extLst>
          </p:cNvPr>
          <p:cNvPicPr>
            <a:picLocks noChangeAspect="1"/>
          </p:cNvPicPr>
          <p:nvPr/>
        </p:nvPicPr>
        <p:blipFill>
          <a:blip r:embed="rId4"/>
          <a:stretch>
            <a:fillRect/>
          </a:stretch>
        </p:blipFill>
        <p:spPr>
          <a:xfrm>
            <a:off x="488592" y="2138655"/>
            <a:ext cx="7165506" cy="3784633"/>
          </a:xfrm>
          <a:prstGeom prst="rect">
            <a:avLst/>
          </a:prstGeom>
        </p:spPr>
      </p:pic>
      <p:sp>
        <p:nvSpPr>
          <p:cNvPr id="17" name="TextBox 16">
            <a:extLst>
              <a:ext uri="{FF2B5EF4-FFF2-40B4-BE49-F238E27FC236}">
                <a16:creationId xmlns:a16="http://schemas.microsoft.com/office/drawing/2014/main" id="{5A3810AF-61D3-2F2E-C5EF-D49080616465}"/>
              </a:ext>
            </a:extLst>
          </p:cNvPr>
          <p:cNvSpPr txBox="1"/>
          <p:nvPr/>
        </p:nvSpPr>
        <p:spPr>
          <a:xfrm>
            <a:off x="2148370" y="5768295"/>
            <a:ext cx="5265442" cy="5209118"/>
          </a:xfrm>
          <a:prstGeom prst="rect">
            <a:avLst/>
          </a:prstGeom>
          <a:noFill/>
        </p:spPr>
        <p:txBody>
          <a:bodyPr wrap="square">
            <a:spAutoFit/>
          </a:bodyPr>
          <a:lstStyle/>
          <a:p>
            <a:pPr algn="just"/>
            <a:endParaRPr lang="de-DE" sz="1800" b="1" dirty="0"/>
          </a:p>
          <a:p>
            <a:pPr algn="just"/>
            <a:r>
              <a:rPr lang="de-DE" sz="1150" b="1" dirty="0"/>
              <a:t>BENU COUTURE </a:t>
            </a:r>
            <a:r>
              <a:rPr lang="de-DE" sz="1150" dirty="0"/>
              <a:t>in Luxemburg ist ein bemerkenswertes Beispiel. Sie haben einen Upcycling-Ansatz gewählt, indem sie neue Modekollektionen mit hochwertigen Stoffen kreiert haben, die ausschließlich aus bestehender Kleidung stammen</a:t>
            </a:r>
            <a:r>
              <a:rPr lang="de-DE" sz="1800" b="1" dirty="0"/>
              <a:t>. </a:t>
            </a:r>
            <a:r>
              <a:rPr lang="de-DE" sz="1150" dirty="0"/>
              <a:t>Diese Initiative fördert nicht nur die Nachhaltigkeit, sondern integriert auch ein Ökodorf in der Großregion Luxemburg, das benachteiligten Menschen auf dem Arbeitsmarkt Beschäftigungsmöglichkeiten bietet. Weitere Informationen finden Sie auf der Umweltseite der Europäischen Kommission UpCycling Fashion - Europäische Kommission (europa.eu).</a:t>
            </a:r>
          </a:p>
          <a:p>
            <a:pPr algn="just"/>
            <a:endParaRPr lang="en-IE" sz="1150" b="1" dirty="0">
              <a:solidFill>
                <a:srgbClr val="EE5650"/>
              </a:solidFill>
            </a:endParaRPr>
          </a:p>
          <a:p>
            <a:pPr algn="just"/>
            <a:r>
              <a:rPr lang="de-DE" sz="1150" dirty="0"/>
              <a:t>BENU COUTURE ist Teil des BENU-Universums, das Folgendes umfasst:</a:t>
            </a:r>
          </a:p>
          <a:p>
            <a:pPr algn="just"/>
            <a:endParaRPr lang="de-DE" sz="1150" dirty="0"/>
          </a:p>
          <a:p>
            <a:pPr marL="171450" indent="-171450" algn="just">
              <a:buFont typeface="Arial" panose="020B0604020202020204" pitchFamily="34" charset="0"/>
              <a:buChar char="•"/>
            </a:pPr>
            <a:r>
              <a:rPr lang="de-DE" sz="1150" b="1" dirty="0"/>
              <a:t>BENU VILLAGE ESCH ASBL</a:t>
            </a:r>
            <a:r>
              <a:rPr lang="de-DE" sz="1150" dirty="0"/>
              <a:t>: Das erste Ökodorf in der Großregion Luxemburg, das alle BENU-Aktivitäten (Restaurant, Geschäft, Kunst) bündelt. Sie organisieren partizipative, kreative und pädagogische Aktivitäten rund um Themen rund um die sozial-ökologische Kreislaufwirtschaft.</a:t>
            </a:r>
          </a:p>
          <a:p>
            <a:pPr marL="171450" indent="-171450" algn="just">
              <a:buFont typeface="Arial" panose="020B0604020202020204" pitchFamily="34" charset="0"/>
              <a:buChar char="•"/>
            </a:pPr>
            <a:r>
              <a:rPr lang="de-DE" sz="1150" b="1" dirty="0"/>
              <a:t>BENU VILLAGE SIS</a:t>
            </a:r>
            <a:r>
              <a:rPr lang="de-DE" sz="1150" dirty="0"/>
              <a:t>: Eine Gesellschaft mit beschränkter Haftung, die den Prinzipien der Sozial- und Solidarwirtschaft entspricht. BENU Village SIS vertritt BENU auf dem privaten Markt und ermutigt private Arbeitgeber, sozial-ökologische Aspekte in ihren Unternehmen umzusetzen.</a:t>
            </a:r>
          </a:p>
          <a:p>
            <a:pPr marL="171450" indent="-171450" algn="just">
              <a:buFont typeface="Arial" panose="020B0604020202020204" pitchFamily="34" charset="0"/>
              <a:buChar char="•"/>
            </a:pPr>
            <a:r>
              <a:rPr lang="de-DE" sz="1150" b="1" dirty="0"/>
              <a:t>BENU REUSE: </a:t>
            </a:r>
            <a:r>
              <a:rPr lang="de-DE" sz="1150" dirty="0"/>
              <a:t>Eine Plattform, die das Spenden von gebrauchten Möbeln und Gegenständen in ganz Luxemburg vereinfacht.</a:t>
            </a:r>
          </a:p>
          <a:p>
            <a:pPr marL="171450" indent="-171450" algn="just">
              <a:buFont typeface="Arial" panose="020B0604020202020204" pitchFamily="34" charset="0"/>
              <a:buChar char="•"/>
            </a:pPr>
            <a:r>
              <a:rPr lang="de-DE" sz="1150" b="1" dirty="0"/>
              <a:t>BENU SLOOW</a:t>
            </a:r>
            <a:r>
              <a:rPr lang="de-DE" sz="1150" dirty="0"/>
              <a:t>: Das erste "Rescued Food"-Restaurant in der Großregion bietet biologische, originelle und vor allem nachhaltige Gerichte.</a:t>
            </a:r>
          </a:p>
          <a:p>
            <a:pPr marL="171450" indent="-171450" algn="just">
              <a:buFont typeface="Arial" panose="020B0604020202020204" pitchFamily="34" charset="0"/>
              <a:buChar char="•"/>
            </a:pPr>
            <a:endParaRPr lang="de-DE" sz="1150" b="1" dirty="0"/>
          </a:p>
          <a:p>
            <a:pPr algn="just"/>
            <a:endParaRPr lang="en-IE" sz="3200" dirty="0"/>
          </a:p>
        </p:txBody>
      </p:sp>
    </p:spTree>
    <p:extLst>
      <p:ext uri="{BB962C8B-B14F-4D97-AF65-F5344CB8AC3E}">
        <p14:creationId xmlns:p14="http://schemas.microsoft.com/office/powerpoint/2010/main" val="678968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E8913D-BF0E-0322-80C6-7252EF84F2B3}"/>
              </a:ext>
            </a:extLst>
          </p:cNvPr>
          <p:cNvSpPr/>
          <p:nvPr/>
        </p:nvSpPr>
        <p:spPr>
          <a:xfrm>
            <a:off x="125487" y="0"/>
            <a:ext cx="7650088" cy="1359386"/>
          </a:xfrm>
          <a:prstGeom prst="rect">
            <a:avLst/>
          </a:prstGeom>
          <a:solidFill>
            <a:srgbClr val="375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
            <a:extLst>
              <a:ext uri="{FF2B5EF4-FFF2-40B4-BE49-F238E27FC236}">
                <a16:creationId xmlns:a16="http://schemas.microsoft.com/office/drawing/2014/main" id="{ABFFFADF-0650-2DC4-0FB2-0130A4EEB8EF}"/>
              </a:ext>
            </a:extLst>
          </p:cNvPr>
          <p:cNvSpPr txBox="1">
            <a:spLocks/>
          </p:cNvSpPr>
          <p:nvPr/>
        </p:nvSpPr>
        <p:spPr>
          <a:xfrm>
            <a:off x="125488" y="430321"/>
            <a:ext cx="5972420" cy="695638"/>
          </a:xfrm>
          <a:prstGeom prst="rect">
            <a:avLst/>
          </a:prstGeom>
        </p:spPr>
        <p:txBody>
          <a:bodyPr vert="horz" lIns="91440" tIns="45720" rIns="91440" bIns="45720" rtlCol="0">
            <a:noAutofit/>
          </a:bodyPr>
          <a:lstStyle>
            <a:lvl1pPr marL="0" indent="0" algn="l" defTabSz="777514" rtl="0" eaLnBrk="1" latinLnBrk="0" hangingPunct="1">
              <a:lnSpc>
                <a:spcPts val="3240"/>
              </a:lnSpc>
              <a:spcBef>
                <a:spcPts val="850"/>
              </a:spcBef>
              <a:buFont typeface="Arial" panose="020B0604020202020204" pitchFamily="34" charset="0"/>
              <a:buNone/>
              <a:defRPr sz="2400" b="1" i="0" kern="1200">
                <a:solidFill>
                  <a:srgbClr val="BD2180"/>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nSpc>
                <a:spcPts val="2840"/>
              </a:lnSpc>
            </a:pPr>
            <a:r>
              <a:rPr lang="de-DE" sz="3000" dirty="0">
                <a:solidFill>
                  <a:schemeClr val="bg1"/>
                </a:solidFill>
                <a:latin typeface="Calibri" panose="020F0502020204030204" pitchFamily="34" charset="0"/>
                <a:cs typeface="Calibri" panose="020F0502020204030204" pitchFamily="34" charset="0"/>
              </a:rPr>
              <a:t>Schritte zur Schaffung eines Zero-Waste-Kreislaufmarktplatzes</a:t>
            </a:r>
            <a:endParaRPr lang="en-IE" sz="3000" dirty="0">
              <a:solidFill>
                <a:schemeClr val="bg1"/>
              </a:solidFill>
            </a:endParaRPr>
          </a:p>
        </p:txBody>
      </p:sp>
      <p:grpSp>
        <p:nvGrpSpPr>
          <p:cNvPr id="373" name="Group 372">
            <a:extLst>
              <a:ext uri="{FF2B5EF4-FFF2-40B4-BE49-F238E27FC236}">
                <a16:creationId xmlns:a16="http://schemas.microsoft.com/office/drawing/2014/main" id="{75137DFB-034B-78C4-7643-A16F512BA314}"/>
              </a:ext>
            </a:extLst>
          </p:cNvPr>
          <p:cNvGrpSpPr/>
          <p:nvPr/>
        </p:nvGrpSpPr>
        <p:grpSpPr>
          <a:xfrm>
            <a:off x="1279399" y="1648243"/>
            <a:ext cx="804281" cy="781810"/>
            <a:chOff x="1097638" y="1953911"/>
            <a:chExt cx="1029814" cy="1001042"/>
          </a:xfrm>
        </p:grpSpPr>
        <p:grpSp>
          <p:nvGrpSpPr>
            <p:cNvPr id="374" name="Group 373">
              <a:extLst>
                <a:ext uri="{FF2B5EF4-FFF2-40B4-BE49-F238E27FC236}">
                  <a16:creationId xmlns:a16="http://schemas.microsoft.com/office/drawing/2014/main" id="{1B4DCBB7-2F11-30D0-3320-6610CD27AD2D}"/>
                </a:ext>
              </a:extLst>
            </p:cNvPr>
            <p:cNvGrpSpPr/>
            <p:nvPr/>
          </p:nvGrpSpPr>
          <p:grpSpPr>
            <a:xfrm>
              <a:off x="1097638" y="1962876"/>
              <a:ext cx="1029814" cy="992077"/>
              <a:chOff x="1503112" y="2673517"/>
              <a:chExt cx="1029814" cy="992077"/>
            </a:xfrm>
          </p:grpSpPr>
          <p:sp>
            <p:nvSpPr>
              <p:cNvPr id="376" name="Freeform 375">
                <a:extLst>
                  <a:ext uri="{FF2B5EF4-FFF2-40B4-BE49-F238E27FC236}">
                    <a16:creationId xmlns:a16="http://schemas.microsoft.com/office/drawing/2014/main" id="{B817E42D-4C16-BB3F-37CF-6D3613B2C813}"/>
                  </a:ext>
                </a:extLst>
              </p:cNvPr>
              <p:cNvSpPr/>
              <p:nvPr/>
            </p:nvSpPr>
            <p:spPr>
              <a:xfrm>
                <a:off x="1622027" y="2673517"/>
                <a:ext cx="789497" cy="789495"/>
              </a:xfrm>
              <a:custGeom>
                <a:avLst/>
                <a:gdLst>
                  <a:gd name="connsiteX0" fmla="*/ 544108 w 1088219"/>
                  <a:gd name="connsiteY0" fmla="*/ 0 h 1088216"/>
                  <a:gd name="connsiteX1" fmla="*/ 0 w 1088219"/>
                  <a:gd name="connsiteY1" fmla="*/ 544108 h 1088216"/>
                  <a:gd name="connsiteX2" fmla="*/ 544108 w 1088219"/>
                  <a:gd name="connsiteY2" fmla="*/ 1088216 h 1088216"/>
                  <a:gd name="connsiteX3" fmla="*/ 1088216 w 1088219"/>
                  <a:gd name="connsiteY3" fmla="*/ 544108 h 1088216"/>
                  <a:gd name="connsiteX4" fmla="*/ 544108 w 1088219"/>
                  <a:gd name="connsiteY4" fmla="*/ 0 h 1088216"/>
                  <a:gd name="connsiteX5" fmla="*/ 544108 w 1088219"/>
                  <a:gd name="connsiteY5" fmla="*/ 0 h 10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219" h="1088216">
                    <a:moveTo>
                      <a:pt x="544108" y="0"/>
                    </a:moveTo>
                    <a:cubicBezTo>
                      <a:pt x="243224" y="0"/>
                      <a:pt x="0" y="243224"/>
                      <a:pt x="0" y="544108"/>
                    </a:cubicBezTo>
                    <a:cubicBezTo>
                      <a:pt x="0" y="844993"/>
                      <a:pt x="243224" y="1088216"/>
                      <a:pt x="544108" y="1088216"/>
                    </a:cubicBezTo>
                    <a:cubicBezTo>
                      <a:pt x="844993" y="1088216"/>
                      <a:pt x="1088216" y="844993"/>
                      <a:pt x="1088216" y="544108"/>
                    </a:cubicBezTo>
                    <a:cubicBezTo>
                      <a:pt x="1089265" y="243224"/>
                      <a:pt x="844993" y="0"/>
                      <a:pt x="544108" y="0"/>
                    </a:cubicBezTo>
                    <a:lnTo>
                      <a:pt x="544108" y="0"/>
                    </a:lnTo>
                    <a:close/>
                  </a:path>
                </a:pathLst>
              </a:custGeom>
              <a:solidFill>
                <a:srgbClr val="3750A1"/>
              </a:solidFill>
              <a:ln w="10478" cap="flat">
                <a:noFill/>
                <a:prstDash val="solid"/>
                <a:miter/>
              </a:ln>
            </p:spPr>
            <p:txBody>
              <a:bodyPr rtlCol="0" anchor="ctr"/>
              <a:lstStyle/>
              <a:p>
                <a:endParaRPr lang="en-US"/>
              </a:p>
            </p:txBody>
          </p:sp>
          <p:sp>
            <p:nvSpPr>
              <p:cNvPr id="377" name="Text Placeholder 3">
                <a:extLst>
                  <a:ext uri="{FF2B5EF4-FFF2-40B4-BE49-F238E27FC236}">
                    <a16:creationId xmlns:a16="http://schemas.microsoft.com/office/drawing/2014/main" id="{B8DEA01A-5C06-F657-41F3-F34D23D46AEC}"/>
                  </a:ext>
                </a:extLst>
              </p:cNvPr>
              <p:cNvSpPr txBox="1">
                <a:spLocks/>
              </p:cNvSpPr>
              <p:nvPr/>
            </p:nvSpPr>
            <p:spPr>
              <a:xfrm>
                <a:off x="1503112" y="3013420"/>
                <a:ext cx="1029814" cy="652174"/>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2800" b="1">
                    <a:solidFill>
                      <a:schemeClr val="bg1"/>
                    </a:solidFill>
                    <a:latin typeface="Calibri" panose="020F0502020204030204" pitchFamily="34" charset="0"/>
                    <a:cs typeface="Calibri" panose="020F0502020204030204" pitchFamily="34" charset="0"/>
                  </a:rPr>
                  <a:t>01</a:t>
                </a:r>
              </a:p>
              <a:p>
                <a:pPr marL="0" indent="0" algn="ctr">
                  <a:lnSpc>
                    <a:spcPts val="2480"/>
                  </a:lnSpc>
                  <a:spcBef>
                    <a:spcPts val="0"/>
                  </a:spcBef>
                  <a:buNone/>
                </a:pPr>
                <a:endParaRPr lang="en-US" sz="2800" b="1">
                  <a:solidFill>
                    <a:schemeClr val="bg1"/>
                  </a:solidFill>
                  <a:latin typeface="Calibri" panose="020F0502020204030204" pitchFamily="34" charset="0"/>
                  <a:cs typeface="Calibri" panose="020F0502020204030204" pitchFamily="34" charset="0"/>
                </a:endParaRPr>
              </a:p>
            </p:txBody>
          </p:sp>
        </p:grpSp>
        <p:sp>
          <p:nvSpPr>
            <p:cNvPr id="375" name="Text Placeholder 3">
              <a:extLst>
                <a:ext uri="{FF2B5EF4-FFF2-40B4-BE49-F238E27FC236}">
                  <a16:creationId xmlns:a16="http://schemas.microsoft.com/office/drawing/2014/main" id="{E02DEB0B-FDD1-8871-A4A6-0030C7DBC687}"/>
                </a:ext>
              </a:extLst>
            </p:cNvPr>
            <p:cNvSpPr txBox="1">
              <a:spLocks/>
            </p:cNvSpPr>
            <p:nvPr/>
          </p:nvSpPr>
          <p:spPr>
            <a:xfrm>
              <a:off x="1217796" y="1953911"/>
              <a:ext cx="789497" cy="630243"/>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1100" b="1" dirty="0">
                  <a:solidFill>
                    <a:schemeClr val="bg1"/>
                  </a:solidFill>
                  <a:latin typeface="Calibri" panose="020F0502020204030204" pitchFamily="34" charset="0"/>
                  <a:cs typeface="Calibri" panose="020F0502020204030204" pitchFamily="34" charset="0"/>
                </a:rPr>
                <a:t>SCHRIT</a:t>
              </a:r>
              <a:endParaRPr lang="en-US" sz="1400" b="1" dirty="0">
                <a:solidFill>
                  <a:schemeClr val="bg1"/>
                </a:solidFill>
                <a:latin typeface="Calibri" panose="020F0502020204030204" pitchFamily="34" charset="0"/>
                <a:cs typeface="Calibri" panose="020F0502020204030204" pitchFamily="34" charset="0"/>
              </a:endParaRPr>
            </a:p>
          </p:txBody>
        </p:sp>
      </p:grpSp>
      <p:sp>
        <p:nvSpPr>
          <p:cNvPr id="378" name="TextBox 377">
            <a:extLst>
              <a:ext uri="{FF2B5EF4-FFF2-40B4-BE49-F238E27FC236}">
                <a16:creationId xmlns:a16="http://schemas.microsoft.com/office/drawing/2014/main" id="{33FB9785-080E-451E-ABC7-C9A9CB8B1124}"/>
              </a:ext>
            </a:extLst>
          </p:cNvPr>
          <p:cNvSpPr txBox="1"/>
          <p:nvPr/>
        </p:nvSpPr>
        <p:spPr>
          <a:xfrm>
            <a:off x="2002383" y="1761939"/>
            <a:ext cx="1561638" cy="579646"/>
          </a:xfrm>
          <a:prstGeom prst="rect">
            <a:avLst/>
          </a:prstGeom>
          <a:solidFill>
            <a:schemeClr val="bg1"/>
          </a:solidFill>
        </p:spPr>
        <p:txBody>
          <a:bodyPr wrap="square">
            <a:spAutoFit/>
          </a:bodyPr>
          <a:lstStyle/>
          <a:p>
            <a:pPr>
              <a:lnSpc>
                <a:spcPts val="1860"/>
              </a:lnSpc>
            </a:pPr>
            <a:r>
              <a:rPr lang="en-IE" sz="1800" b="1">
                <a:latin typeface="Calibri" panose="020F0502020204030204" pitchFamily="34" charset="0"/>
                <a:ea typeface="Calibri" panose="020F0502020204030204" pitchFamily="34" charset="0"/>
                <a:cs typeface="Times New Roman" panose="02020603050405020304" pitchFamily="18" charset="0"/>
              </a:rPr>
              <a:t>Verpflichtung</a:t>
            </a:r>
            <a:r>
              <a:rPr lang="en-IE" sz="1800" b="1" dirty="0">
                <a:latin typeface="Calibri" panose="020F0502020204030204" pitchFamily="34" charset="0"/>
                <a:ea typeface="Calibri" panose="020F0502020204030204" pitchFamily="34" charset="0"/>
                <a:cs typeface="Times New Roman" panose="02020603050405020304" pitchFamily="18" charset="0"/>
              </a:rPr>
              <a:t> </a:t>
            </a:r>
          </a:p>
          <a:p>
            <a:pPr>
              <a:lnSpc>
                <a:spcPts val="1860"/>
              </a:lnSpc>
            </a:pPr>
            <a:r>
              <a:rPr lang="en-IE" sz="1800" b="1" dirty="0">
                <a:latin typeface="Calibri" panose="020F0502020204030204" pitchFamily="34" charset="0"/>
                <a:ea typeface="Calibri" panose="020F0502020204030204" pitchFamily="34" charset="0"/>
                <a:cs typeface="Times New Roman" panose="02020603050405020304" pitchFamily="18" charset="0"/>
              </a:rPr>
              <a:t>&amp; Vision</a:t>
            </a:r>
          </a:p>
        </p:txBody>
      </p:sp>
      <p:sp>
        <p:nvSpPr>
          <p:cNvPr id="379" name="TextBox 378">
            <a:extLst>
              <a:ext uri="{FF2B5EF4-FFF2-40B4-BE49-F238E27FC236}">
                <a16:creationId xmlns:a16="http://schemas.microsoft.com/office/drawing/2014/main" id="{C68B2637-CF2A-CA05-D3BD-6BBCEBA551B9}"/>
              </a:ext>
            </a:extLst>
          </p:cNvPr>
          <p:cNvSpPr txBox="1"/>
          <p:nvPr/>
        </p:nvSpPr>
        <p:spPr>
          <a:xfrm>
            <a:off x="5636390" y="1613886"/>
            <a:ext cx="1777207" cy="579646"/>
          </a:xfrm>
          <a:prstGeom prst="rect">
            <a:avLst/>
          </a:prstGeom>
          <a:solidFill>
            <a:schemeClr val="bg1"/>
          </a:solidFill>
        </p:spPr>
        <p:txBody>
          <a:bodyPr wrap="square">
            <a:spAutoFit/>
          </a:bodyPr>
          <a:lstStyle/>
          <a:p>
            <a:pPr>
              <a:lnSpc>
                <a:spcPts val="1860"/>
              </a:lnSpc>
            </a:pPr>
            <a:r>
              <a:rPr lang="en-IE" sz="1800" b="1" dirty="0" err="1">
                <a:latin typeface="Calibri" panose="020F0502020204030204" pitchFamily="34" charset="0"/>
                <a:ea typeface="Calibri" panose="020F0502020204030204" pitchFamily="34" charset="0"/>
                <a:cs typeface="Times New Roman" panose="02020603050405020304" pitchFamily="18" charset="0"/>
              </a:rPr>
              <a:t>Einbindung</a:t>
            </a:r>
            <a:r>
              <a:rPr lang="en-IE" sz="1800" b="1" dirty="0">
                <a:latin typeface="Calibri" panose="020F0502020204030204" pitchFamily="34" charset="0"/>
                <a:ea typeface="Calibri" panose="020F0502020204030204" pitchFamily="34" charset="0"/>
                <a:cs typeface="Times New Roman" panose="02020603050405020304" pitchFamily="18" charset="0"/>
              </a:rPr>
              <a:t> von </a:t>
            </a:r>
            <a:r>
              <a:rPr lang="en-IE" sz="1800" b="1" dirty="0" err="1">
                <a:latin typeface="Calibri" panose="020F0502020204030204" pitchFamily="34" charset="0"/>
                <a:ea typeface="Calibri" panose="020F0502020204030204" pitchFamily="34" charset="0"/>
                <a:cs typeface="Times New Roman" panose="02020603050405020304" pitchFamily="18" charset="0"/>
              </a:rPr>
              <a:t>Stakeholdern</a:t>
            </a:r>
            <a:endParaRPr lang="en-IE" sz="18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380" name="Rectangle 379">
            <a:extLst>
              <a:ext uri="{FF2B5EF4-FFF2-40B4-BE49-F238E27FC236}">
                <a16:creationId xmlns:a16="http://schemas.microsoft.com/office/drawing/2014/main" id="{641064D9-4399-51A0-425F-7453DA9AA39D}"/>
              </a:ext>
            </a:extLst>
          </p:cNvPr>
          <p:cNvSpPr/>
          <p:nvPr/>
        </p:nvSpPr>
        <p:spPr>
          <a:xfrm>
            <a:off x="3961189" y="1784351"/>
            <a:ext cx="598769" cy="4466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381" name="Rectangle 380">
            <a:extLst>
              <a:ext uri="{FF2B5EF4-FFF2-40B4-BE49-F238E27FC236}">
                <a16:creationId xmlns:a16="http://schemas.microsoft.com/office/drawing/2014/main" id="{454771F9-9E0A-F490-9514-DB07FFD91C1E}"/>
              </a:ext>
            </a:extLst>
          </p:cNvPr>
          <p:cNvSpPr/>
          <p:nvPr/>
        </p:nvSpPr>
        <p:spPr>
          <a:xfrm>
            <a:off x="6790880" y="2535897"/>
            <a:ext cx="721567" cy="6451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2" name="Group 381">
            <a:extLst>
              <a:ext uri="{FF2B5EF4-FFF2-40B4-BE49-F238E27FC236}">
                <a16:creationId xmlns:a16="http://schemas.microsoft.com/office/drawing/2014/main" id="{92AA9CFF-45B3-62ED-CA5A-7FE206D53956}"/>
              </a:ext>
            </a:extLst>
          </p:cNvPr>
          <p:cNvGrpSpPr/>
          <p:nvPr/>
        </p:nvGrpSpPr>
        <p:grpSpPr>
          <a:xfrm>
            <a:off x="3996536" y="1654008"/>
            <a:ext cx="565628" cy="563002"/>
            <a:chOff x="3917171" y="3851610"/>
            <a:chExt cx="870324" cy="866284"/>
          </a:xfrm>
        </p:grpSpPr>
        <p:sp>
          <p:nvSpPr>
            <p:cNvPr id="383" name="Freeform 382">
              <a:extLst>
                <a:ext uri="{FF2B5EF4-FFF2-40B4-BE49-F238E27FC236}">
                  <a16:creationId xmlns:a16="http://schemas.microsoft.com/office/drawing/2014/main" id="{D704FCA8-F2FF-BC8B-658F-61B6DBEE022C}"/>
                </a:ext>
              </a:extLst>
            </p:cNvPr>
            <p:cNvSpPr/>
            <p:nvPr/>
          </p:nvSpPr>
          <p:spPr>
            <a:xfrm>
              <a:off x="4277058" y="4133446"/>
              <a:ext cx="172115" cy="288159"/>
            </a:xfrm>
            <a:custGeom>
              <a:avLst/>
              <a:gdLst>
                <a:gd name="connsiteX0" fmla="*/ 49263 w 172115"/>
                <a:gd name="connsiteY0" fmla="*/ 165308 h 288159"/>
                <a:gd name="connsiteX1" fmla="*/ 8614 w 172115"/>
                <a:gd name="connsiteY1" fmla="*/ 49683 h 288159"/>
                <a:gd name="connsiteX2" fmla="*/ 86300 w 172115"/>
                <a:gd name="connsiteY2" fmla="*/ 0 h 288159"/>
                <a:gd name="connsiteX3" fmla="*/ 93526 w 172115"/>
                <a:gd name="connsiteY3" fmla="*/ 0 h 288159"/>
                <a:gd name="connsiteX4" fmla="*/ 115206 w 172115"/>
                <a:gd name="connsiteY4" fmla="*/ 78589 h 288159"/>
                <a:gd name="connsiteX5" fmla="*/ 172115 w 172115"/>
                <a:gd name="connsiteY5" fmla="*/ 78589 h 288159"/>
                <a:gd name="connsiteX6" fmla="*/ 172115 w 172115"/>
                <a:gd name="connsiteY6" fmla="*/ 85816 h 288159"/>
                <a:gd name="connsiteX7" fmla="*/ 122432 w 172115"/>
                <a:gd name="connsiteY7" fmla="*/ 164405 h 288159"/>
                <a:gd name="connsiteX8" fmla="*/ 114303 w 172115"/>
                <a:gd name="connsiteY8" fmla="*/ 177051 h 288159"/>
                <a:gd name="connsiteX9" fmla="*/ 114303 w 172115"/>
                <a:gd name="connsiteY9" fmla="*/ 288160 h 288159"/>
                <a:gd name="connsiteX10" fmla="*/ 56490 w 172115"/>
                <a:gd name="connsiteY10" fmla="*/ 288160 h 288159"/>
                <a:gd name="connsiteX11" fmla="*/ 56490 w 172115"/>
                <a:gd name="connsiteY11" fmla="*/ 177051 h 288159"/>
                <a:gd name="connsiteX12" fmla="*/ 49263 w 172115"/>
                <a:gd name="connsiteY12" fmla="*/ 165308 h 28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115" h="288159">
                  <a:moveTo>
                    <a:pt x="49263" y="165308"/>
                  </a:moveTo>
                  <a:cubicBezTo>
                    <a:pt x="5904" y="144531"/>
                    <a:pt x="-12162" y="93043"/>
                    <a:pt x="8614" y="49683"/>
                  </a:cubicBezTo>
                  <a:cubicBezTo>
                    <a:pt x="23067" y="19873"/>
                    <a:pt x="52877" y="0"/>
                    <a:pt x="86300" y="0"/>
                  </a:cubicBezTo>
                  <a:cubicBezTo>
                    <a:pt x="89010" y="0"/>
                    <a:pt x="91720" y="0"/>
                    <a:pt x="93526" y="0"/>
                  </a:cubicBezTo>
                  <a:cubicBezTo>
                    <a:pt x="78170" y="28003"/>
                    <a:pt x="87203" y="63233"/>
                    <a:pt x="115206" y="78589"/>
                  </a:cubicBezTo>
                  <a:cubicBezTo>
                    <a:pt x="133272" y="88526"/>
                    <a:pt x="154952" y="88526"/>
                    <a:pt x="172115" y="78589"/>
                  </a:cubicBezTo>
                  <a:cubicBezTo>
                    <a:pt x="172115" y="81299"/>
                    <a:pt x="172115" y="84009"/>
                    <a:pt x="172115" y="85816"/>
                  </a:cubicBezTo>
                  <a:cubicBezTo>
                    <a:pt x="172115" y="119239"/>
                    <a:pt x="153145" y="149952"/>
                    <a:pt x="122432" y="164405"/>
                  </a:cubicBezTo>
                  <a:cubicBezTo>
                    <a:pt x="117012" y="167114"/>
                    <a:pt x="114303" y="171631"/>
                    <a:pt x="114303" y="177051"/>
                  </a:cubicBezTo>
                  <a:lnTo>
                    <a:pt x="114303" y="288160"/>
                  </a:lnTo>
                  <a:lnTo>
                    <a:pt x="56490" y="288160"/>
                  </a:lnTo>
                  <a:lnTo>
                    <a:pt x="56490" y="177051"/>
                  </a:lnTo>
                  <a:cubicBezTo>
                    <a:pt x="57393" y="172535"/>
                    <a:pt x="54683" y="167114"/>
                    <a:pt x="49263" y="165308"/>
                  </a:cubicBezTo>
                  <a:close/>
                </a:path>
              </a:pathLst>
            </a:custGeom>
            <a:solidFill>
              <a:srgbClr val="EE565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384" name="Graphic 2">
              <a:extLst>
                <a:ext uri="{FF2B5EF4-FFF2-40B4-BE49-F238E27FC236}">
                  <a16:creationId xmlns:a16="http://schemas.microsoft.com/office/drawing/2014/main" id="{F0D33FDA-C8A5-D12E-7164-F2035265820A}"/>
                </a:ext>
              </a:extLst>
            </p:cNvPr>
            <p:cNvGrpSpPr/>
            <p:nvPr/>
          </p:nvGrpSpPr>
          <p:grpSpPr>
            <a:xfrm>
              <a:off x="3917171" y="3851610"/>
              <a:ext cx="870324" cy="866284"/>
              <a:chOff x="3917171" y="3851610"/>
              <a:chExt cx="870324" cy="866284"/>
            </a:xfrm>
            <a:solidFill>
              <a:srgbClr val="010101"/>
            </a:solidFill>
          </p:grpSpPr>
          <p:sp>
            <p:nvSpPr>
              <p:cNvPr id="385" name="Freeform 384">
                <a:extLst>
                  <a:ext uri="{FF2B5EF4-FFF2-40B4-BE49-F238E27FC236}">
                    <a16:creationId xmlns:a16="http://schemas.microsoft.com/office/drawing/2014/main" id="{D8A7B196-2072-73E2-C23A-53A2F689B0FA}"/>
                  </a:ext>
                </a:extLst>
              </p:cNvPr>
              <p:cNvSpPr/>
              <p:nvPr/>
            </p:nvSpPr>
            <p:spPr>
              <a:xfrm>
                <a:off x="4425802" y="3860759"/>
                <a:ext cx="46741" cy="84796"/>
              </a:xfrm>
              <a:custGeom>
                <a:avLst/>
                <a:gdLst>
                  <a:gd name="connsiteX0" fmla="*/ 10724 w 46741"/>
                  <a:gd name="connsiteY0" fmla="*/ 83893 h 84796"/>
                  <a:gd name="connsiteX1" fmla="*/ 15241 w 46741"/>
                  <a:gd name="connsiteY1" fmla="*/ 84797 h 84796"/>
                  <a:gd name="connsiteX2" fmla="*/ 28791 w 46741"/>
                  <a:gd name="connsiteY2" fmla="*/ 74860 h 84796"/>
                  <a:gd name="connsiteX3" fmla="*/ 45954 w 46741"/>
                  <a:gd name="connsiteY3" fmla="*/ 18854 h 84796"/>
                  <a:gd name="connsiteX4" fmla="*/ 36017 w 46741"/>
                  <a:gd name="connsiteY4" fmla="*/ 788 h 84796"/>
                  <a:gd name="connsiteX5" fmla="*/ 17951 w 46741"/>
                  <a:gd name="connsiteY5" fmla="*/ 10724 h 84796"/>
                  <a:gd name="connsiteX6" fmla="*/ 17951 w 46741"/>
                  <a:gd name="connsiteY6" fmla="*/ 10724 h 84796"/>
                  <a:gd name="connsiteX7" fmla="*/ 788 w 46741"/>
                  <a:gd name="connsiteY7" fmla="*/ 66730 h 84796"/>
                  <a:gd name="connsiteX8" fmla="*/ 10724 w 46741"/>
                  <a:gd name="connsiteY8" fmla="*/ 83893 h 84796"/>
                  <a:gd name="connsiteX9" fmla="*/ 10724 w 46741"/>
                  <a:gd name="connsiteY9" fmla="*/ 83893 h 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41" h="84796">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17951" y="10724"/>
                    </a:lnTo>
                    <a:lnTo>
                      <a:pt x="788" y="66730"/>
                    </a:lnTo>
                    <a:cubicBezTo>
                      <a:pt x="-1922" y="73957"/>
                      <a:pt x="2594" y="82087"/>
                      <a:pt x="10724" y="83893"/>
                    </a:cubicBezTo>
                    <a:cubicBezTo>
                      <a:pt x="10724" y="83893"/>
                      <a:pt x="10724" y="83893"/>
                      <a:pt x="10724" y="83893"/>
                    </a:cubicBez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6" name="Freeform 385">
                <a:extLst>
                  <a:ext uri="{FF2B5EF4-FFF2-40B4-BE49-F238E27FC236}">
                    <a16:creationId xmlns:a16="http://schemas.microsoft.com/office/drawing/2014/main" id="{76BC180E-B697-8146-920E-F601F3B4709A}"/>
                  </a:ext>
                </a:extLst>
              </p:cNvPr>
              <p:cNvSpPr/>
              <p:nvPr/>
            </p:nvSpPr>
            <p:spPr>
              <a:xfrm>
                <a:off x="4523747" y="3889338"/>
                <a:ext cx="57122" cy="80418"/>
              </a:xfrm>
              <a:custGeom>
                <a:avLst/>
                <a:gdLst>
                  <a:gd name="connsiteX0" fmla="*/ 7628 w 57122"/>
                  <a:gd name="connsiteY0" fmla="*/ 78800 h 80418"/>
                  <a:gd name="connsiteX1" fmla="*/ 27501 w 57122"/>
                  <a:gd name="connsiteY1" fmla="*/ 73381 h 80418"/>
                  <a:gd name="connsiteX2" fmla="*/ 55504 w 57122"/>
                  <a:gd name="connsiteY2" fmla="*/ 21891 h 80418"/>
                  <a:gd name="connsiteX3" fmla="*/ 50084 w 57122"/>
                  <a:gd name="connsiteY3" fmla="*/ 2018 h 80418"/>
                  <a:gd name="connsiteX4" fmla="*/ 30211 w 57122"/>
                  <a:gd name="connsiteY4" fmla="*/ 7438 h 80418"/>
                  <a:gd name="connsiteX5" fmla="*/ 2208 w 57122"/>
                  <a:gd name="connsiteY5" fmla="*/ 58927 h 80418"/>
                  <a:gd name="connsiteX6" fmla="*/ 7628 w 57122"/>
                  <a:gd name="connsiteY6" fmla="*/ 78800 h 80418"/>
                  <a:gd name="connsiteX7" fmla="*/ 7628 w 57122"/>
                  <a:gd name="connsiteY7" fmla="*/ 78800 h 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2" h="80418">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7" name="Freeform 386">
                <a:extLst>
                  <a:ext uri="{FF2B5EF4-FFF2-40B4-BE49-F238E27FC236}">
                    <a16:creationId xmlns:a16="http://schemas.microsoft.com/office/drawing/2014/main" id="{D1B1A259-9698-8C26-BB1D-BD4A3BB9E978}"/>
                  </a:ext>
                </a:extLst>
              </p:cNvPr>
              <p:cNvSpPr/>
              <p:nvPr/>
            </p:nvSpPr>
            <p:spPr>
              <a:xfrm>
                <a:off x="4624471" y="3940190"/>
                <a:ext cx="67640" cy="74921"/>
              </a:xfrm>
              <a:custGeom>
                <a:avLst/>
                <a:gdLst>
                  <a:gd name="connsiteX0" fmla="*/ 15302 w 67640"/>
                  <a:gd name="connsiteY0" fmla="*/ 74921 h 74921"/>
                  <a:gd name="connsiteX1" fmla="*/ 26142 w 67640"/>
                  <a:gd name="connsiteY1" fmla="*/ 69502 h 74921"/>
                  <a:gd name="connsiteX2" fmla="*/ 64081 w 67640"/>
                  <a:gd name="connsiteY2" fmla="*/ 24336 h 74921"/>
                  <a:gd name="connsiteX3" fmla="*/ 62275 w 67640"/>
                  <a:gd name="connsiteY3" fmla="*/ 3559 h 74921"/>
                  <a:gd name="connsiteX4" fmla="*/ 41498 w 67640"/>
                  <a:gd name="connsiteY4" fmla="*/ 5365 h 74921"/>
                  <a:gd name="connsiteX5" fmla="*/ 41498 w 67640"/>
                  <a:gd name="connsiteY5" fmla="*/ 5365 h 74921"/>
                  <a:gd name="connsiteX6" fmla="*/ 3559 w 67640"/>
                  <a:gd name="connsiteY6" fmla="*/ 50532 h 74921"/>
                  <a:gd name="connsiteX7" fmla="*/ 5365 w 67640"/>
                  <a:gd name="connsiteY7" fmla="*/ 71308 h 74921"/>
                  <a:gd name="connsiteX8" fmla="*/ 15302 w 67640"/>
                  <a:gd name="connsiteY8" fmla="*/ 74921 h 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921">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8" name="Freeform 387">
                <a:extLst>
                  <a:ext uri="{FF2B5EF4-FFF2-40B4-BE49-F238E27FC236}">
                    <a16:creationId xmlns:a16="http://schemas.microsoft.com/office/drawing/2014/main" id="{C26F037B-822B-D296-C7AA-DD44B678DFA4}"/>
                  </a:ext>
                </a:extLst>
              </p:cNvPr>
              <p:cNvSpPr/>
              <p:nvPr/>
            </p:nvSpPr>
            <p:spPr>
              <a:xfrm>
                <a:off x="4713900" y="4020349"/>
                <a:ext cx="73594" cy="67027"/>
              </a:xfrm>
              <a:custGeom>
                <a:avLst/>
                <a:gdLst>
                  <a:gd name="connsiteX0" fmla="*/ 14399 w 73594"/>
                  <a:gd name="connsiteY0" fmla="*/ 67028 h 67027"/>
                  <a:gd name="connsiteX1" fmla="*/ 23432 w 73594"/>
                  <a:gd name="connsiteY1" fmla="*/ 63414 h 67027"/>
                  <a:gd name="connsiteX2" fmla="*/ 68598 w 73594"/>
                  <a:gd name="connsiteY2" fmla="*/ 25475 h 67027"/>
                  <a:gd name="connsiteX3" fmla="*/ 70405 w 73594"/>
                  <a:gd name="connsiteY3" fmla="*/ 4698 h 67027"/>
                  <a:gd name="connsiteX4" fmla="*/ 50531 w 73594"/>
                  <a:gd name="connsiteY4" fmla="*/ 2892 h 67027"/>
                  <a:gd name="connsiteX5" fmla="*/ 5365 w 73594"/>
                  <a:gd name="connsiteY5" fmla="*/ 40831 h 67027"/>
                  <a:gd name="connsiteX6" fmla="*/ 3559 w 73594"/>
                  <a:gd name="connsiteY6" fmla="*/ 61608 h 67027"/>
                  <a:gd name="connsiteX7" fmla="*/ 14399 w 73594"/>
                  <a:gd name="connsiteY7" fmla="*/ 67028 h 67027"/>
                  <a:gd name="connsiteX8" fmla="*/ 14399 w 73594"/>
                  <a:gd name="connsiteY8" fmla="*/ 67028 h 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94" h="67027">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lnTo>
                      <a:pt x="14399" y="67028"/>
                    </a:ln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9" name="Freeform 388">
                <a:extLst>
                  <a:ext uri="{FF2B5EF4-FFF2-40B4-BE49-F238E27FC236}">
                    <a16:creationId xmlns:a16="http://schemas.microsoft.com/office/drawing/2014/main" id="{9832E92C-1A41-9A40-AE6B-D10F8D65F765}"/>
                  </a:ext>
                </a:extLst>
              </p:cNvPr>
              <p:cNvSpPr/>
              <p:nvPr/>
            </p:nvSpPr>
            <p:spPr>
              <a:xfrm>
                <a:off x="4011485" y="3940558"/>
                <a:ext cx="67271" cy="74498"/>
              </a:xfrm>
              <a:custGeom>
                <a:avLst/>
                <a:gdLst>
                  <a:gd name="connsiteX0" fmla="*/ 41130 w 67271"/>
                  <a:gd name="connsiteY0" fmla="*/ 69133 h 74498"/>
                  <a:gd name="connsiteX1" fmla="*/ 61906 w 67271"/>
                  <a:gd name="connsiteY1" fmla="*/ 70939 h 74498"/>
                  <a:gd name="connsiteX2" fmla="*/ 63713 w 67271"/>
                  <a:gd name="connsiteY2" fmla="*/ 50163 h 74498"/>
                  <a:gd name="connsiteX3" fmla="*/ 63713 w 67271"/>
                  <a:gd name="connsiteY3" fmla="*/ 50163 h 74498"/>
                  <a:gd name="connsiteX4" fmla="*/ 25773 w 67271"/>
                  <a:gd name="connsiteY4" fmla="*/ 4997 h 74498"/>
                  <a:gd name="connsiteX5" fmla="*/ 4997 w 67271"/>
                  <a:gd name="connsiteY5" fmla="*/ 3190 h 74498"/>
                  <a:gd name="connsiteX6" fmla="*/ 3190 w 67271"/>
                  <a:gd name="connsiteY6" fmla="*/ 23063 h 74498"/>
                  <a:gd name="connsiteX7" fmla="*/ 41130 w 67271"/>
                  <a:gd name="connsiteY7" fmla="*/ 69133 h 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71" h="74498">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0" name="Freeform 389">
                <a:extLst>
                  <a:ext uri="{FF2B5EF4-FFF2-40B4-BE49-F238E27FC236}">
                    <a16:creationId xmlns:a16="http://schemas.microsoft.com/office/drawing/2014/main" id="{3782904E-30CB-5513-696D-399CDA91283E}"/>
                  </a:ext>
                </a:extLst>
              </p:cNvPr>
              <p:cNvSpPr/>
              <p:nvPr/>
            </p:nvSpPr>
            <p:spPr>
              <a:xfrm>
                <a:off x="4121769" y="3889148"/>
                <a:ext cx="57712" cy="81198"/>
              </a:xfrm>
              <a:custGeom>
                <a:avLst/>
                <a:gdLst>
                  <a:gd name="connsiteX0" fmla="*/ 30211 w 57712"/>
                  <a:gd name="connsiteY0" fmla="*/ 73571 h 81198"/>
                  <a:gd name="connsiteX1" fmla="*/ 50084 w 57712"/>
                  <a:gd name="connsiteY1" fmla="*/ 78990 h 81198"/>
                  <a:gd name="connsiteX2" fmla="*/ 55504 w 57712"/>
                  <a:gd name="connsiteY2" fmla="*/ 59117 h 81198"/>
                  <a:gd name="connsiteX3" fmla="*/ 27501 w 57712"/>
                  <a:gd name="connsiteY3" fmla="*/ 7628 h 81198"/>
                  <a:gd name="connsiteX4" fmla="*/ 7628 w 57712"/>
                  <a:gd name="connsiteY4" fmla="*/ 2208 h 81198"/>
                  <a:gd name="connsiteX5" fmla="*/ 2208 w 57712"/>
                  <a:gd name="connsiteY5" fmla="*/ 22081 h 81198"/>
                  <a:gd name="connsiteX6" fmla="*/ 30211 w 57712"/>
                  <a:gd name="connsiteY6" fmla="*/ 7357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12" h="81198">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1" name="Freeform 390">
                <a:extLst>
                  <a:ext uri="{FF2B5EF4-FFF2-40B4-BE49-F238E27FC236}">
                    <a16:creationId xmlns:a16="http://schemas.microsoft.com/office/drawing/2014/main" id="{DC8B8EBB-F3A3-262F-8807-D642CEAA427F}"/>
                  </a:ext>
                </a:extLst>
              </p:cNvPr>
              <p:cNvSpPr/>
              <p:nvPr/>
            </p:nvSpPr>
            <p:spPr>
              <a:xfrm>
                <a:off x="3917171" y="4023295"/>
                <a:ext cx="73060" cy="64026"/>
              </a:xfrm>
              <a:custGeom>
                <a:avLst/>
                <a:gdLst>
                  <a:gd name="connsiteX0" fmla="*/ 48725 w 73060"/>
                  <a:gd name="connsiteY0" fmla="*/ 60468 h 64026"/>
                  <a:gd name="connsiteX1" fmla="*/ 69501 w 73060"/>
                  <a:gd name="connsiteY1" fmla="*/ 58662 h 64026"/>
                  <a:gd name="connsiteX2" fmla="*/ 67695 w 73060"/>
                  <a:gd name="connsiteY2" fmla="*/ 37885 h 64026"/>
                  <a:gd name="connsiteX3" fmla="*/ 66791 w 73060"/>
                  <a:gd name="connsiteY3" fmla="*/ 36982 h 64026"/>
                  <a:gd name="connsiteX4" fmla="*/ 24335 w 73060"/>
                  <a:gd name="connsiteY4" fmla="*/ 3559 h 64026"/>
                  <a:gd name="connsiteX5" fmla="*/ 3559 w 73060"/>
                  <a:gd name="connsiteY5" fmla="*/ 5365 h 64026"/>
                  <a:gd name="connsiteX6" fmla="*/ 5365 w 73060"/>
                  <a:gd name="connsiteY6" fmla="*/ 26142 h 64026"/>
                  <a:gd name="connsiteX7" fmla="*/ 6269 w 73060"/>
                  <a:gd name="connsiteY7" fmla="*/ 27045 h 64026"/>
                  <a:gd name="connsiteX8" fmla="*/ 48725 w 73060"/>
                  <a:gd name="connsiteY8" fmla="*/ 60468 h 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0" h="64026">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2" name="Freeform 391">
                <a:extLst>
                  <a:ext uri="{FF2B5EF4-FFF2-40B4-BE49-F238E27FC236}">
                    <a16:creationId xmlns:a16="http://schemas.microsoft.com/office/drawing/2014/main" id="{C3B437D8-3091-3D58-2D32-D58859B77C84}"/>
                  </a:ext>
                </a:extLst>
              </p:cNvPr>
              <p:cNvSpPr/>
              <p:nvPr/>
            </p:nvSpPr>
            <p:spPr>
              <a:xfrm>
                <a:off x="4231016" y="3860245"/>
                <a:ext cx="46020" cy="85310"/>
              </a:xfrm>
              <a:custGeom>
                <a:avLst/>
                <a:gdLst>
                  <a:gd name="connsiteX0" fmla="*/ 17619 w 46020"/>
                  <a:gd name="connsiteY0" fmla="*/ 75374 h 85310"/>
                  <a:gd name="connsiteX1" fmla="*/ 31169 w 46020"/>
                  <a:gd name="connsiteY1" fmla="*/ 85310 h 85310"/>
                  <a:gd name="connsiteX2" fmla="*/ 35686 w 46020"/>
                  <a:gd name="connsiteY2" fmla="*/ 84407 h 85310"/>
                  <a:gd name="connsiteX3" fmla="*/ 45622 w 46020"/>
                  <a:gd name="connsiteY3" fmla="*/ 66341 h 85310"/>
                  <a:gd name="connsiteX4" fmla="*/ 45622 w 46020"/>
                  <a:gd name="connsiteY4" fmla="*/ 66341 h 85310"/>
                  <a:gd name="connsiteX5" fmla="*/ 28459 w 46020"/>
                  <a:gd name="connsiteY5" fmla="*/ 10335 h 85310"/>
                  <a:gd name="connsiteX6" fmla="*/ 10393 w 46020"/>
                  <a:gd name="connsiteY6" fmla="*/ 398 h 85310"/>
                  <a:gd name="connsiteX7" fmla="*/ 456 w 46020"/>
                  <a:gd name="connsiteY7" fmla="*/ 18465 h 85310"/>
                  <a:gd name="connsiteX8" fmla="*/ 17619 w 46020"/>
                  <a:gd name="connsiteY8" fmla="*/ 75374 h 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0" h="85310">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3" name="Freeform 392">
                <a:extLst>
                  <a:ext uri="{FF2B5EF4-FFF2-40B4-BE49-F238E27FC236}">
                    <a16:creationId xmlns:a16="http://schemas.microsoft.com/office/drawing/2014/main" id="{880CEF36-1A80-CBAF-0F08-E4AFC0D6BBFB}"/>
                  </a:ext>
                </a:extLst>
              </p:cNvPr>
              <p:cNvSpPr/>
              <p:nvPr/>
            </p:nvSpPr>
            <p:spPr>
              <a:xfrm>
                <a:off x="4337161" y="3851610"/>
                <a:ext cx="28906" cy="86718"/>
              </a:xfrm>
              <a:custGeom>
                <a:avLst/>
                <a:gdLst>
                  <a:gd name="connsiteX0" fmla="*/ 14453 w 28906"/>
                  <a:gd name="connsiteY0" fmla="*/ 86719 h 86718"/>
                  <a:gd name="connsiteX1" fmla="*/ 28906 w 28906"/>
                  <a:gd name="connsiteY1" fmla="*/ 72266 h 86718"/>
                  <a:gd name="connsiteX2" fmla="*/ 28906 w 28906"/>
                  <a:gd name="connsiteY2" fmla="*/ 14453 h 86718"/>
                  <a:gd name="connsiteX3" fmla="*/ 14453 w 28906"/>
                  <a:gd name="connsiteY3" fmla="*/ 0 h 86718"/>
                  <a:gd name="connsiteX4" fmla="*/ 0 w 28906"/>
                  <a:gd name="connsiteY4" fmla="*/ 14453 h 86718"/>
                  <a:gd name="connsiteX5" fmla="*/ 0 w 28906"/>
                  <a:gd name="connsiteY5" fmla="*/ 72266 h 86718"/>
                  <a:gd name="connsiteX6" fmla="*/ 14453 w 28906"/>
                  <a:gd name="connsiteY6" fmla="*/ 86719 h 8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 h="86718">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4" name="Freeform 393">
                <a:extLst>
                  <a:ext uri="{FF2B5EF4-FFF2-40B4-BE49-F238E27FC236}">
                    <a16:creationId xmlns:a16="http://schemas.microsoft.com/office/drawing/2014/main" id="{FF4C0FD7-5FF6-79D3-B3CD-1ED6A1B856B0}"/>
                  </a:ext>
                </a:extLst>
              </p:cNvPr>
              <p:cNvSpPr/>
              <p:nvPr/>
            </p:nvSpPr>
            <p:spPr>
              <a:xfrm>
                <a:off x="3918020" y="4108040"/>
                <a:ext cx="245314" cy="306853"/>
              </a:xfrm>
              <a:custGeom>
                <a:avLst/>
                <a:gdLst>
                  <a:gd name="connsiteX0" fmla="*/ 236670 w 245314"/>
                  <a:gd name="connsiteY0" fmla="*/ 279239 h 306853"/>
                  <a:gd name="connsiteX1" fmla="*/ 32520 w 245314"/>
                  <a:gd name="connsiteY1" fmla="*/ 119351 h 306853"/>
                  <a:gd name="connsiteX2" fmla="*/ 126465 w 245314"/>
                  <a:gd name="connsiteY2" fmla="*/ 25406 h 306853"/>
                  <a:gd name="connsiteX3" fmla="*/ 129175 w 245314"/>
                  <a:gd name="connsiteY3" fmla="*/ 5533 h 306853"/>
                  <a:gd name="connsiteX4" fmla="*/ 109302 w 245314"/>
                  <a:gd name="connsiteY4" fmla="*/ 2823 h 306853"/>
                  <a:gd name="connsiteX5" fmla="*/ 2710 w 245314"/>
                  <a:gd name="connsiteY5" fmla="*/ 110318 h 306853"/>
                  <a:gd name="connsiteX6" fmla="*/ 2710 w 245314"/>
                  <a:gd name="connsiteY6" fmla="*/ 128385 h 306853"/>
                  <a:gd name="connsiteX7" fmla="*/ 224927 w 245314"/>
                  <a:gd name="connsiteY7" fmla="*/ 305435 h 306853"/>
                  <a:gd name="connsiteX8" fmla="*/ 243897 w 245314"/>
                  <a:gd name="connsiteY8" fmla="*/ 298209 h 306853"/>
                  <a:gd name="connsiteX9" fmla="*/ 236670 w 245314"/>
                  <a:gd name="connsiteY9" fmla="*/ 279239 h 306853"/>
                  <a:gd name="connsiteX10" fmla="*/ 236670 w 245314"/>
                  <a:gd name="connsiteY10" fmla="*/ 279239 h 30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14" h="306853">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lnTo>
                      <a:pt x="236670" y="279239"/>
                    </a:ln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5" name="Freeform 394">
                <a:extLst>
                  <a:ext uri="{FF2B5EF4-FFF2-40B4-BE49-F238E27FC236}">
                    <a16:creationId xmlns:a16="http://schemas.microsoft.com/office/drawing/2014/main" id="{D348BC25-58C9-E527-05A4-CAE3C964D537}"/>
                  </a:ext>
                </a:extLst>
              </p:cNvPr>
              <p:cNvSpPr/>
              <p:nvPr/>
            </p:nvSpPr>
            <p:spPr>
              <a:xfrm>
                <a:off x="4064825" y="3996141"/>
                <a:ext cx="719480" cy="721753"/>
              </a:xfrm>
              <a:custGeom>
                <a:avLst/>
                <a:gdLst>
                  <a:gd name="connsiteX0" fmla="*/ 716770 w 719480"/>
                  <a:gd name="connsiteY0" fmla="*/ 240283 h 721753"/>
                  <a:gd name="connsiteX1" fmla="*/ 716770 w 719480"/>
                  <a:gd name="connsiteY1" fmla="*/ 222217 h 721753"/>
                  <a:gd name="connsiteX2" fmla="*/ 285886 w 719480"/>
                  <a:gd name="connsiteY2" fmla="*/ 0 h 721753"/>
                  <a:gd name="connsiteX3" fmla="*/ 6759 w 719480"/>
                  <a:gd name="connsiteY3" fmla="*/ 83105 h 721753"/>
                  <a:gd name="connsiteX4" fmla="*/ 2243 w 719480"/>
                  <a:gd name="connsiteY4" fmla="*/ 102978 h 721753"/>
                  <a:gd name="connsiteX5" fmla="*/ 22116 w 719480"/>
                  <a:gd name="connsiteY5" fmla="*/ 107495 h 721753"/>
                  <a:gd name="connsiteX6" fmla="*/ 22116 w 719480"/>
                  <a:gd name="connsiteY6" fmla="*/ 107495 h 721753"/>
                  <a:gd name="connsiteX7" fmla="*/ 139548 w 719480"/>
                  <a:gd name="connsiteY7" fmla="*/ 52393 h 721753"/>
                  <a:gd name="connsiteX8" fmla="*/ 106125 w 719480"/>
                  <a:gd name="connsiteY8" fmla="*/ 376685 h 721753"/>
                  <a:gd name="connsiteX9" fmla="*/ 141354 w 719480"/>
                  <a:gd name="connsiteY9" fmla="*/ 411011 h 721753"/>
                  <a:gd name="connsiteX10" fmla="*/ 141354 w 719480"/>
                  <a:gd name="connsiteY10" fmla="*/ 432691 h 721753"/>
                  <a:gd name="connsiteX11" fmla="*/ 97995 w 719480"/>
                  <a:gd name="connsiteY11" fmla="*/ 476050 h 721753"/>
                  <a:gd name="connsiteX12" fmla="*/ 141354 w 719480"/>
                  <a:gd name="connsiteY12" fmla="*/ 519410 h 721753"/>
                  <a:gd name="connsiteX13" fmla="*/ 430417 w 719480"/>
                  <a:gd name="connsiteY13" fmla="*/ 519410 h 721753"/>
                  <a:gd name="connsiteX14" fmla="*/ 444870 w 719480"/>
                  <a:gd name="connsiteY14" fmla="*/ 533863 h 721753"/>
                  <a:gd name="connsiteX15" fmla="*/ 430417 w 719480"/>
                  <a:gd name="connsiteY15" fmla="*/ 548316 h 721753"/>
                  <a:gd name="connsiteX16" fmla="*/ 141354 w 719480"/>
                  <a:gd name="connsiteY16" fmla="*/ 548316 h 721753"/>
                  <a:gd name="connsiteX17" fmla="*/ 126901 w 719480"/>
                  <a:gd name="connsiteY17" fmla="*/ 562769 h 721753"/>
                  <a:gd name="connsiteX18" fmla="*/ 141354 w 719480"/>
                  <a:gd name="connsiteY18" fmla="*/ 577222 h 721753"/>
                  <a:gd name="connsiteX19" fmla="*/ 285886 w 719480"/>
                  <a:gd name="connsiteY19" fmla="*/ 721754 h 721753"/>
                  <a:gd name="connsiteX20" fmla="*/ 430417 w 719480"/>
                  <a:gd name="connsiteY20" fmla="*/ 577222 h 721753"/>
                  <a:gd name="connsiteX21" fmla="*/ 473777 w 719480"/>
                  <a:gd name="connsiteY21" fmla="*/ 533863 h 721753"/>
                  <a:gd name="connsiteX22" fmla="*/ 462937 w 719480"/>
                  <a:gd name="connsiteY22" fmla="*/ 504956 h 721753"/>
                  <a:gd name="connsiteX23" fmla="*/ 460227 w 719480"/>
                  <a:gd name="connsiteY23" fmla="*/ 443531 h 721753"/>
                  <a:gd name="connsiteX24" fmla="*/ 431321 w 719480"/>
                  <a:gd name="connsiteY24" fmla="*/ 432691 h 721753"/>
                  <a:gd name="connsiteX25" fmla="*/ 431321 w 719480"/>
                  <a:gd name="connsiteY25" fmla="*/ 411011 h 721753"/>
                  <a:gd name="connsiteX26" fmla="*/ 518039 w 719480"/>
                  <a:gd name="connsiteY26" fmla="*/ 230347 h 721753"/>
                  <a:gd name="connsiteX27" fmla="*/ 512620 w 719480"/>
                  <a:gd name="connsiteY27" fmla="*/ 180664 h 721753"/>
                  <a:gd name="connsiteX28" fmla="*/ 495456 w 719480"/>
                  <a:gd name="connsiteY28" fmla="*/ 169824 h 721753"/>
                  <a:gd name="connsiteX29" fmla="*/ 484617 w 719480"/>
                  <a:gd name="connsiteY29" fmla="*/ 186987 h 721753"/>
                  <a:gd name="connsiteX30" fmla="*/ 484617 w 719480"/>
                  <a:gd name="connsiteY30" fmla="*/ 186987 h 721753"/>
                  <a:gd name="connsiteX31" fmla="*/ 489133 w 719480"/>
                  <a:gd name="connsiteY31" fmla="*/ 230347 h 721753"/>
                  <a:gd name="connsiteX32" fmla="*/ 407834 w 719480"/>
                  <a:gd name="connsiteY32" fmla="*/ 392041 h 721753"/>
                  <a:gd name="connsiteX33" fmla="*/ 402414 w 719480"/>
                  <a:gd name="connsiteY33" fmla="*/ 403784 h 721753"/>
                  <a:gd name="connsiteX34" fmla="*/ 402414 w 719480"/>
                  <a:gd name="connsiteY34" fmla="*/ 432691 h 721753"/>
                  <a:gd name="connsiteX35" fmla="*/ 344602 w 719480"/>
                  <a:gd name="connsiteY35" fmla="*/ 432691 h 721753"/>
                  <a:gd name="connsiteX36" fmla="*/ 344602 w 719480"/>
                  <a:gd name="connsiteY36" fmla="*/ 330615 h 721753"/>
                  <a:gd name="connsiteX37" fmla="*/ 395188 w 719480"/>
                  <a:gd name="connsiteY37" fmla="*/ 190601 h 721753"/>
                  <a:gd name="connsiteX38" fmla="*/ 383444 w 719480"/>
                  <a:gd name="connsiteY38" fmla="*/ 181567 h 721753"/>
                  <a:gd name="connsiteX39" fmla="*/ 369895 w 719480"/>
                  <a:gd name="connsiteY39" fmla="*/ 188794 h 721753"/>
                  <a:gd name="connsiteX40" fmla="*/ 345505 w 719480"/>
                  <a:gd name="connsiteY40" fmla="*/ 202344 h 721753"/>
                  <a:gd name="connsiteX41" fmla="*/ 316599 w 719480"/>
                  <a:gd name="connsiteY41" fmla="*/ 173437 h 721753"/>
                  <a:gd name="connsiteX42" fmla="*/ 330149 w 719480"/>
                  <a:gd name="connsiteY42" fmla="*/ 149048 h 721753"/>
                  <a:gd name="connsiteX43" fmla="*/ 334665 w 719480"/>
                  <a:gd name="connsiteY43" fmla="*/ 129175 h 721753"/>
                  <a:gd name="connsiteX44" fmla="*/ 327439 w 719480"/>
                  <a:gd name="connsiteY44" fmla="*/ 122852 h 721753"/>
                  <a:gd name="connsiteX45" fmla="*/ 179294 w 719480"/>
                  <a:gd name="connsiteY45" fmla="*/ 190601 h 721753"/>
                  <a:gd name="connsiteX46" fmla="*/ 172067 w 719480"/>
                  <a:gd name="connsiteY46" fmla="*/ 231250 h 721753"/>
                  <a:gd name="connsiteX47" fmla="*/ 229880 w 719480"/>
                  <a:gd name="connsiteY47" fmla="*/ 331519 h 721753"/>
                  <a:gd name="connsiteX48" fmla="*/ 229880 w 719480"/>
                  <a:gd name="connsiteY48" fmla="*/ 433594 h 721753"/>
                  <a:gd name="connsiteX49" fmla="*/ 172067 w 719480"/>
                  <a:gd name="connsiteY49" fmla="*/ 433594 h 721753"/>
                  <a:gd name="connsiteX50" fmla="*/ 172067 w 719480"/>
                  <a:gd name="connsiteY50" fmla="*/ 404688 h 721753"/>
                  <a:gd name="connsiteX51" fmla="*/ 166647 w 719480"/>
                  <a:gd name="connsiteY51" fmla="*/ 392945 h 721753"/>
                  <a:gd name="connsiteX52" fmla="*/ 126901 w 719480"/>
                  <a:gd name="connsiteY52" fmla="*/ 110205 h 721753"/>
                  <a:gd name="connsiteX53" fmla="*/ 409641 w 719480"/>
                  <a:gd name="connsiteY53" fmla="*/ 70459 h 721753"/>
                  <a:gd name="connsiteX54" fmla="*/ 467453 w 719480"/>
                  <a:gd name="connsiteY54" fmla="*/ 138208 h 721753"/>
                  <a:gd name="connsiteX55" fmla="*/ 487326 w 719480"/>
                  <a:gd name="connsiteY55" fmla="*/ 144531 h 721753"/>
                  <a:gd name="connsiteX56" fmla="*/ 493650 w 719480"/>
                  <a:gd name="connsiteY56" fmla="*/ 124658 h 721753"/>
                  <a:gd name="connsiteX57" fmla="*/ 434934 w 719480"/>
                  <a:gd name="connsiteY57" fmla="*/ 53296 h 721753"/>
                  <a:gd name="connsiteX58" fmla="*/ 688767 w 719480"/>
                  <a:gd name="connsiteY58" fmla="*/ 232153 h 721753"/>
                  <a:gd name="connsiteX59" fmla="*/ 484617 w 719480"/>
                  <a:gd name="connsiteY59" fmla="*/ 392041 h 721753"/>
                  <a:gd name="connsiteX60" fmla="*/ 477390 w 719480"/>
                  <a:gd name="connsiteY60" fmla="*/ 411011 h 721753"/>
                  <a:gd name="connsiteX61" fmla="*/ 496360 w 719480"/>
                  <a:gd name="connsiteY61" fmla="*/ 418238 h 721753"/>
                  <a:gd name="connsiteX62" fmla="*/ 716770 w 719480"/>
                  <a:gd name="connsiteY62" fmla="*/ 240283 h 721753"/>
                  <a:gd name="connsiteX63" fmla="*/ 286789 w 719480"/>
                  <a:gd name="connsiteY63" fmla="*/ 693751 h 721753"/>
                  <a:gd name="connsiteX64" fmla="*/ 171164 w 719480"/>
                  <a:gd name="connsiteY64" fmla="*/ 578126 h 721753"/>
                  <a:gd name="connsiteX65" fmla="*/ 402414 w 719480"/>
                  <a:gd name="connsiteY65" fmla="*/ 578126 h 721753"/>
                  <a:gd name="connsiteX66" fmla="*/ 286789 w 719480"/>
                  <a:gd name="connsiteY66" fmla="*/ 693751 h 721753"/>
                  <a:gd name="connsiteX67" fmla="*/ 445774 w 719480"/>
                  <a:gd name="connsiteY67" fmla="*/ 476954 h 721753"/>
                  <a:gd name="connsiteX68" fmla="*/ 431321 w 719480"/>
                  <a:gd name="connsiteY68" fmla="*/ 491407 h 721753"/>
                  <a:gd name="connsiteX69" fmla="*/ 142258 w 719480"/>
                  <a:gd name="connsiteY69" fmla="*/ 491407 h 721753"/>
                  <a:gd name="connsiteX70" fmla="*/ 127805 w 719480"/>
                  <a:gd name="connsiteY70" fmla="*/ 476954 h 721753"/>
                  <a:gd name="connsiteX71" fmla="*/ 142258 w 719480"/>
                  <a:gd name="connsiteY71" fmla="*/ 462500 h 721753"/>
                  <a:gd name="connsiteX72" fmla="*/ 431321 w 719480"/>
                  <a:gd name="connsiteY72" fmla="*/ 462500 h 721753"/>
                  <a:gd name="connsiteX73" fmla="*/ 445774 w 719480"/>
                  <a:gd name="connsiteY73" fmla="*/ 476954 h 721753"/>
                  <a:gd name="connsiteX74" fmla="*/ 249753 w 719480"/>
                  <a:gd name="connsiteY74" fmla="*/ 309839 h 721753"/>
                  <a:gd name="connsiteX75" fmla="*/ 209104 w 719480"/>
                  <a:gd name="connsiteY75" fmla="*/ 194214 h 721753"/>
                  <a:gd name="connsiteX76" fmla="*/ 286789 w 719480"/>
                  <a:gd name="connsiteY76" fmla="*/ 144531 h 721753"/>
                  <a:gd name="connsiteX77" fmla="*/ 294016 w 719480"/>
                  <a:gd name="connsiteY77" fmla="*/ 144531 h 721753"/>
                  <a:gd name="connsiteX78" fmla="*/ 315695 w 719480"/>
                  <a:gd name="connsiteY78" fmla="*/ 223120 h 721753"/>
                  <a:gd name="connsiteX79" fmla="*/ 372605 w 719480"/>
                  <a:gd name="connsiteY79" fmla="*/ 223120 h 721753"/>
                  <a:gd name="connsiteX80" fmla="*/ 372605 w 719480"/>
                  <a:gd name="connsiteY80" fmla="*/ 230347 h 721753"/>
                  <a:gd name="connsiteX81" fmla="*/ 322922 w 719480"/>
                  <a:gd name="connsiteY81" fmla="*/ 308936 h 721753"/>
                  <a:gd name="connsiteX82" fmla="*/ 314792 w 719480"/>
                  <a:gd name="connsiteY82" fmla="*/ 321582 h 721753"/>
                  <a:gd name="connsiteX83" fmla="*/ 314792 w 719480"/>
                  <a:gd name="connsiteY83" fmla="*/ 432691 h 721753"/>
                  <a:gd name="connsiteX84" fmla="*/ 257883 w 719480"/>
                  <a:gd name="connsiteY84" fmla="*/ 432691 h 721753"/>
                  <a:gd name="connsiteX85" fmla="*/ 257883 w 719480"/>
                  <a:gd name="connsiteY85" fmla="*/ 321582 h 721753"/>
                  <a:gd name="connsiteX86" fmla="*/ 249753 w 719480"/>
                  <a:gd name="connsiteY86" fmla="*/ 309839 h 7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19480" h="721753">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lnTo>
                      <a:pt x="22116" y="107495"/>
                    </a:ln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6" name="Freeform 395">
                <a:extLst>
                  <a:ext uri="{FF2B5EF4-FFF2-40B4-BE49-F238E27FC236}">
                    <a16:creationId xmlns:a16="http://schemas.microsoft.com/office/drawing/2014/main" id="{481E3926-7A89-6F21-2DEA-3B4C92055DA1}"/>
                  </a:ext>
                </a:extLst>
              </p:cNvPr>
              <p:cNvSpPr/>
              <p:nvPr/>
            </p:nvSpPr>
            <p:spPr>
              <a:xfrm>
                <a:off x="4624471" y="4418950"/>
                <a:ext cx="67640" cy="74866"/>
              </a:xfrm>
              <a:custGeom>
                <a:avLst/>
                <a:gdLst>
                  <a:gd name="connsiteX0" fmla="*/ 26142 w 67640"/>
                  <a:gd name="connsiteY0" fmla="*/ 5365 h 74866"/>
                  <a:gd name="connsiteX1" fmla="*/ 5365 w 67640"/>
                  <a:gd name="connsiteY1" fmla="*/ 3559 h 74866"/>
                  <a:gd name="connsiteX2" fmla="*/ 3559 w 67640"/>
                  <a:gd name="connsiteY2" fmla="*/ 24336 h 74866"/>
                  <a:gd name="connsiteX3" fmla="*/ 41498 w 67640"/>
                  <a:gd name="connsiteY3" fmla="*/ 69502 h 74866"/>
                  <a:gd name="connsiteX4" fmla="*/ 62275 w 67640"/>
                  <a:gd name="connsiteY4" fmla="*/ 71308 h 74866"/>
                  <a:gd name="connsiteX5" fmla="*/ 64081 w 67640"/>
                  <a:gd name="connsiteY5" fmla="*/ 50532 h 74866"/>
                  <a:gd name="connsiteX6" fmla="*/ 26142 w 67640"/>
                  <a:gd name="connsiteY6"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0" h="74866">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7" name="Freeform 396">
                <a:extLst>
                  <a:ext uri="{FF2B5EF4-FFF2-40B4-BE49-F238E27FC236}">
                    <a16:creationId xmlns:a16="http://schemas.microsoft.com/office/drawing/2014/main" id="{1B34430A-5726-9D6D-F552-EE4B39868944}"/>
                  </a:ext>
                </a:extLst>
              </p:cNvPr>
              <p:cNvSpPr/>
              <p:nvPr/>
            </p:nvSpPr>
            <p:spPr>
              <a:xfrm>
                <a:off x="4712914" y="4346602"/>
                <a:ext cx="73378" cy="67436"/>
              </a:xfrm>
              <a:custGeom>
                <a:avLst/>
                <a:gdLst>
                  <a:gd name="connsiteX0" fmla="*/ 24418 w 73378"/>
                  <a:gd name="connsiteY0" fmla="*/ 3641 h 67436"/>
                  <a:gd name="connsiteX1" fmla="*/ 3641 w 73378"/>
                  <a:gd name="connsiteY1" fmla="*/ 4545 h 67436"/>
                  <a:gd name="connsiteX2" fmla="*/ 4545 w 73378"/>
                  <a:gd name="connsiteY2" fmla="*/ 25321 h 67436"/>
                  <a:gd name="connsiteX3" fmla="*/ 5448 w 73378"/>
                  <a:gd name="connsiteY3" fmla="*/ 26224 h 67436"/>
                  <a:gd name="connsiteX4" fmla="*/ 50614 w 73378"/>
                  <a:gd name="connsiteY4" fmla="*/ 64164 h 67436"/>
                  <a:gd name="connsiteX5" fmla="*/ 70487 w 73378"/>
                  <a:gd name="connsiteY5" fmla="*/ 62357 h 67436"/>
                  <a:gd name="connsiteX6" fmla="*/ 68680 w 73378"/>
                  <a:gd name="connsiteY6" fmla="*/ 42485 h 67436"/>
                  <a:gd name="connsiteX7" fmla="*/ 24418 w 73378"/>
                  <a:gd name="connsiteY7" fmla="*/ 3641 h 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8" h="67436">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8" name="Freeform 397">
                <a:extLst>
                  <a:ext uri="{FF2B5EF4-FFF2-40B4-BE49-F238E27FC236}">
                    <a16:creationId xmlns:a16="http://schemas.microsoft.com/office/drawing/2014/main" id="{E80C3E63-2C56-95E1-B29F-D185A9E77DB6}"/>
                  </a:ext>
                </a:extLst>
              </p:cNvPr>
              <p:cNvSpPr/>
              <p:nvPr/>
            </p:nvSpPr>
            <p:spPr>
              <a:xfrm>
                <a:off x="4011116" y="4418950"/>
                <a:ext cx="67640" cy="74866"/>
              </a:xfrm>
              <a:custGeom>
                <a:avLst/>
                <a:gdLst>
                  <a:gd name="connsiteX0" fmla="*/ 41498 w 67640"/>
                  <a:gd name="connsiteY0" fmla="*/ 5365 h 74866"/>
                  <a:gd name="connsiteX1" fmla="*/ 3559 w 67640"/>
                  <a:gd name="connsiteY1" fmla="*/ 50532 h 74866"/>
                  <a:gd name="connsiteX2" fmla="*/ 5366 w 67640"/>
                  <a:gd name="connsiteY2" fmla="*/ 71308 h 74866"/>
                  <a:gd name="connsiteX3" fmla="*/ 26142 w 67640"/>
                  <a:gd name="connsiteY3" fmla="*/ 69502 h 74866"/>
                  <a:gd name="connsiteX4" fmla="*/ 64081 w 67640"/>
                  <a:gd name="connsiteY4" fmla="*/ 24336 h 74866"/>
                  <a:gd name="connsiteX5" fmla="*/ 62275 w 67640"/>
                  <a:gd name="connsiteY5" fmla="*/ 3559 h 74866"/>
                  <a:gd name="connsiteX6" fmla="*/ 41498 w 67640"/>
                  <a:gd name="connsiteY6" fmla="*/ 5365 h 74866"/>
                  <a:gd name="connsiteX7" fmla="*/ 41498 w 67640"/>
                  <a:gd name="connsiteY7" fmla="*/ 5365 h 74866"/>
                  <a:gd name="connsiteX8" fmla="*/ 41498 w 67640"/>
                  <a:gd name="connsiteY8"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866">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lnTo>
                      <a:pt x="41498" y="5365"/>
                    </a:ln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9" name="Freeform 398">
                <a:extLst>
                  <a:ext uri="{FF2B5EF4-FFF2-40B4-BE49-F238E27FC236}">
                    <a16:creationId xmlns:a16="http://schemas.microsoft.com/office/drawing/2014/main" id="{265F2B1B-8C60-7A3F-B1CF-228E3E032017}"/>
                  </a:ext>
                </a:extLst>
              </p:cNvPr>
              <p:cNvSpPr/>
              <p:nvPr/>
            </p:nvSpPr>
            <p:spPr>
              <a:xfrm>
                <a:off x="3917317" y="4347034"/>
                <a:ext cx="71863" cy="62627"/>
              </a:xfrm>
              <a:custGeom>
                <a:avLst/>
                <a:gdLst>
                  <a:gd name="connsiteX0" fmla="*/ 48578 w 71863"/>
                  <a:gd name="connsiteY0" fmla="*/ 3209 h 62627"/>
                  <a:gd name="connsiteX1" fmla="*/ 6122 w 71863"/>
                  <a:gd name="connsiteY1" fmla="*/ 36632 h 62627"/>
                  <a:gd name="connsiteX2" fmla="*/ 2509 w 71863"/>
                  <a:gd name="connsiteY2" fmla="*/ 56505 h 62627"/>
                  <a:gd name="connsiteX3" fmla="*/ 22382 w 71863"/>
                  <a:gd name="connsiteY3" fmla="*/ 60119 h 62627"/>
                  <a:gd name="connsiteX4" fmla="*/ 23285 w 71863"/>
                  <a:gd name="connsiteY4" fmla="*/ 59215 h 62627"/>
                  <a:gd name="connsiteX5" fmla="*/ 65741 w 71863"/>
                  <a:gd name="connsiteY5" fmla="*/ 25792 h 62627"/>
                  <a:gd name="connsiteX6" fmla="*/ 69355 w 71863"/>
                  <a:gd name="connsiteY6" fmla="*/ 5919 h 62627"/>
                  <a:gd name="connsiteX7" fmla="*/ 48578 w 71863"/>
                  <a:gd name="connsiteY7" fmla="*/ 3209 h 62627"/>
                  <a:gd name="connsiteX8" fmla="*/ 48578 w 71863"/>
                  <a:gd name="connsiteY8" fmla="*/ 3209 h 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3" h="62627">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400" name="Graphic 3">
            <a:extLst>
              <a:ext uri="{FF2B5EF4-FFF2-40B4-BE49-F238E27FC236}">
                <a16:creationId xmlns:a16="http://schemas.microsoft.com/office/drawing/2014/main" id="{24470065-E17E-BE4B-C004-75356A817C42}"/>
              </a:ext>
            </a:extLst>
          </p:cNvPr>
          <p:cNvGrpSpPr/>
          <p:nvPr/>
        </p:nvGrpSpPr>
        <p:grpSpPr>
          <a:xfrm>
            <a:off x="6891227" y="2548642"/>
            <a:ext cx="598770" cy="599522"/>
            <a:chOff x="6601914" y="3685068"/>
            <a:chExt cx="1090935" cy="1092304"/>
          </a:xfrm>
        </p:grpSpPr>
        <p:sp>
          <p:nvSpPr>
            <p:cNvPr id="401" name="Freeform 400">
              <a:extLst>
                <a:ext uri="{FF2B5EF4-FFF2-40B4-BE49-F238E27FC236}">
                  <a16:creationId xmlns:a16="http://schemas.microsoft.com/office/drawing/2014/main" id="{4788CDE4-288A-365D-02A9-F817F2257081}"/>
                </a:ext>
              </a:extLst>
            </p:cNvPr>
            <p:cNvSpPr/>
            <p:nvPr/>
          </p:nvSpPr>
          <p:spPr>
            <a:xfrm>
              <a:off x="7504284" y="3891461"/>
              <a:ext cx="49369" cy="469012"/>
            </a:xfrm>
            <a:custGeom>
              <a:avLst/>
              <a:gdLst>
                <a:gd name="connsiteX0" fmla="*/ -1 w 49369"/>
                <a:gd name="connsiteY0" fmla="*/ 0 h 469012"/>
                <a:gd name="connsiteX1" fmla="*/ 49369 w 49369"/>
                <a:gd name="connsiteY1" fmla="*/ 0 h 469012"/>
                <a:gd name="connsiteX2" fmla="*/ 49369 w 49369"/>
                <a:gd name="connsiteY2" fmla="*/ 469012 h 469012"/>
                <a:gd name="connsiteX3" fmla="*/ -1 w 49369"/>
                <a:gd name="connsiteY3" fmla="*/ 469012 h 469012"/>
              </a:gdLst>
              <a:ahLst/>
              <a:cxnLst>
                <a:cxn ang="0">
                  <a:pos x="connsiteX0" y="connsiteY0"/>
                </a:cxn>
                <a:cxn ang="0">
                  <a:pos x="connsiteX1" y="connsiteY1"/>
                </a:cxn>
                <a:cxn ang="0">
                  <a:pos x="connsiteX2" y="connsiteY2"/>
                </a:cxn>
                <a:cxn ang="0">
                  <a:pos x="connsiteX3" y="connsiteY3"/>
                </a:cxn>
              </a:cxnLst>
              <a:rect l="l" t="t" r="r" b="b"/>
              <a:pathLst>
                <a:path w="49369" h="469012">
                  <a:moveTo>
                    <a:pt x="-1" y="0"/>
                  </a:moveTo>
                  <a:lnTo>
                    <a:pt x="49369" y="0"/>
                  </a:lnTo>
                  <a:lnTo>
                    <a:pt x="49369" y="469012"/>
                  </a:lnTo>
                  <a:lnTo>
                    <a:pt x="-1" y="469012"/>
                  </a:lnTo>
                  <a:close/>
                </a:path>
              </a:pathLst>
            </a:custGeom>
            <a:solidFill>
              <a:srgbClr val="EE5650"/>
            </a:solidFill>
            <a:ln w="27426" cap="flat">
              <a:noFill/>
              <a:prstDash val="solid"/>
              <a:miter/>
            </a:ln>
          </p:spPr>
          <p:txBody>
            <a:bodyPr rtlCol="0" anchor="ctr"/>
            <a:lstStyle/>
            <a:p>
              <a:endParaRPr lang="en-US"/>
            </a:p>
          </p:txBody>
        </p:sp>
        <p:sp>
          <p:nvSpPr>
            <p:cNvPr id="402" name="Freeform 401">
              <a:extLst>
                <a:ext uri="{FF2B5EF4-FFF2-40B4-BE49-F238E27FC236}">
                  <a16:creationId xmlns:a16="http://schemas.microsoft.com/office/drawing/2014/main" id="{4DA2D68B-E337-B1B4-A535-8EE0BA6B7E2A}"/>
                </a:ext>
              </a:extLst>
            </p:cNvPr>
            <p:cNvSpPr/>
            <p:nvPr/>
          </p:nvSpPr>
          <p:spPr>
            <a:xfrm>
              <a:off x="6708882" y="3822892"/>
              <a:ext cx="230392" cy="255076"/>
            </a:xfrm>
            <a:custGeom>
              <a:avLst/>
              <a:gdLst>
                <a:gd name="connsiteX0" fmla="*/ -1 w 230392"/>
                <a:gd name="connsiteY0" fmla="*/ 0 h 255076"/>
                <a:gd name="connsiteX1" fmla="*/ 230392 w 230392"/>
                <a:gd name="connsiteY1" fmla="*/ 0 h 255076"/>
                <a:gd name="connsiteX2" fmla="*/ 230392 w 230392"/>
                <a:gd name="connsiteY2" fmla="*/ 255077 h 255076"/>
                <a:gd name="connsiteX3" fmla="*/ -1 w 230392"/>
                <a:gd name="connsiteY3" fmla="*/ 255077 h 255076"/>
              </a:gdLst>
              <a:ahLst/>
              <a:cxnLst>
                <a:cxn ang="0">
                  <a:pos x="connsiteX0" y="connsiteY0"/>
                </a:cxn>
                <a:cxn ang="0">
                  <a:pos x="connsiteX1" y="connsiteY1"/>
                </a:cxn>
                <a:cxn ang="0">
                  <a:pos x="connsiteX2" y="connsiteY2"/>
                </a:cxn>
                <a:cxn ang="0">
                  <a:pos x="connsiteX3" y="connsiteY3"/>
                </a:cxn>
              </a:cxnLst>
              <a:rect l="l" t="t" r="r" b="b"/>
              <a:pathLst>
                <a:path w="230392" h="255076">
                  <a:moveTo>
                    <a:pt x="-1" y="0"/>
                  </a:moveTo>
                  <a:lnTo>
                    <a:pt x="230392" y="0"/>
                  </a:lnTo>
                  <a:lnTo>
                    <a:pt x="230392" y="255077"/>
                  </a:lnTo>
                  <a:lnTo>
                    <a:pt x="-1" y="255077"/>
                  </a:lnTo>
                  <a:close/>
                </a:path>
              </a:pathLst>
            </a:custGeom>
            <a:solidFill>
              <a:srgbClr val="EE5650"/>
            </a:solidFill>
            <a:ln w="27426" cap="flat">
              <a:noFill/>
              <a:prstDash val="solid"/>
              <a:miter/>
            </a:ln>
          </p:spPr>
          <p:txBody>
            <a:bodyPr rtlCol="0" anchor="ctr"/>
            <a:lstStyle/>
            <a:p>
              <a:endParaRPr lang="en-US"/>
            </a:p>
          </p:txBody>
        </p:sp>
        <p:grpSp>
          <p:nvGrpSpPr>
            <p:cNvPr id="403" name="Graphic 3">
              <a:extLst>
                <a:ext uri="{FF2B5EF4-FFF2-40B4-BE49-F238E27FC236}">
                  <a16:creationId xmlns:a16="http://schemas.microsoft.com/office/drawing/2014/main" id="{23D6FDCD-7C9D-E937-0E80-582AEFDC0735}"/>
                </a:ext>
              </a:extLst>
            </p:cNvPr>
            <p:cNvGrpSpPr/>
            <p:nvPr/>
          </p:nvGrpSpPr>
          <p:grpSpPr>
            <a:xfrm>
              <a:off x="6601914" y="3685068"/>
              <a:ext cx="1090935" cy="1092304"/>
              <a:chOff x="6601914" y="3685068"/>
              <a:chExt cx="1090935" cy="1092304"/>
            </a:xfrm>
            <a:solidFill>
              <a:srgbClr val="000000"/>
            </a:solidFill>
          </p:grpSpPr>
          <p:sp>
            <p:nvSpPr>
              <p:cNvPr id="404" name="Freeform 403">
                <a:extLst>
                  <a:ext uri="{FF2B5EF4-FFF2-40B4-BE49-F238E27FC236}">
                    <a16:creationId xmlns:a16="http://schemas.microsoft.com/office/drawing/2014/main" id="{2D534993-5F09-A0C7-AA6C-4E75A60FF545}"/>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000000"/>
              </a:solidFill>
              <a:ln w="27426" cap="flat">
                <a:noFill/>
                <a:prstDash val="solid"/>
                <a:miter/>
              </a:ln>
            </p:spPr>
            <p:txBody>
              <a:bodyPr rtlCol="0" anchor="ctr"/>
              <a:lstStyle/>
              <a:p>
                <a:endParaRPr lang="en-US"/>
              </a:p>
            </p:txBody>
          </p:sp>
          <p:sp>
            <p:nvSpPr>
              <p:cNvPr id="405" name="Freeform 404">
                <a:extLst>
                  <a:ext uri="{FF2B5EF4-FFF2-40B4-BE49-F238E27FC236}">
                    <a16:creationId xmlns:a16="http://schemas.microsoft.com/office/drawing/2014/main" id="{7EE47E74-9B97-2F65-5302-F0959B43D443}"/>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solidFill>
                <a:srgbClr val="000000"/>
              </a:solidFill>
              <a:ln w="27426" cap="flat">
                <a:noFill/>
                <a:prstDash val="solid"/>
                <a:miter/>
              </a:ln>
            </p:spPr>
            <p:txBody>
              <a:bodyPr rtlCol="0" anchor="ctr"/>
              <a:lstStyle/>
              <a:p>
                <a:endParaRPr lang="en-US"/>
              </a:p>
            </p:txBody>
          </p:sp>
          <p:grpSp>
            <p:nvGrpSpPr>
              <p:cNvPr id="406" name="Graphic 3">
                <a:extLst>
                  <a:ext uri="{FF2B5EF4-FFF2-40B4-BE49-F238E27FC236}">
                    <a16:creationId xmlns:a16="http://schemas.microsoft.com/office/drawing/2014/main" id="{85221AC6-A138-2113-B900-784B9E86CE54}"/>
                  </a:ext>
                </a:extLst>
              </p:cNvPr>
              <p:cNvGrpSpPr/>
              <p:nvPr/>
            </p:nvGrpSpPr>
            <p:grpSpPr>
              <a:xfrm>
                <a:off x="6601914" y="3685068"/>
                <a:ext cx="1090935" cy="1092304"/>
                <a:chOff x="6601914" y="3685068"/>
                <a:chExt cx="1090935" cy="1092304"/>
              </a:xfrm>
              <a:solidFill>
                <a:srgbClr val="000000"/>
              </a:solidFill>
            </p:grpSpPr>
            <p:sp>
              <p:nvSpPr>
                <p:cNvPr id="427" name="Freeform 426">
                  <a:extLst>
                    <a:ext uri="{FF2B5EF4-FFF2-40B4-BE49-F238E27FC236}">
                      <a16:creationId xmlns:a16="http://schemas.microsoft.com/office/drawing/2014/main" id="{71E802A6-2F02-AD63-94C6-58462BF81543}"/>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000000"/>
                </a:solidFill>
                <a:ln w="27426" cap="flat">
                  <a:noFill/>
                  <a:prstDash val="solid"/>
                  <a:miter/>
                </a:ln>
              </p:spPr>
              <p:txBody>
                <a:bodyPr rtlCol="0" anchor="ctr"/>
                <a:lstStyle/>
                <a:p>
                  <a:endParaRPr lang="en-US"/>
                </a:p>
              </p:txBody>
            </p:sp>
            <p:sp>
              <p:nvSpPr>
                <p:cNvPr id="428" name="Freeform 427">
                  <a:extLst>
                    <a:ext uri="{FF2B5EF4-FFF2-40B4-BE49-F238E27FC236}">
                      <a16:creationId xmlns:a16="http://schemas.microsoft.com/office/drawing/2014/main" id="{37C61488-A8B9-BF27-7D03-7DC0CEEAFEEF}"/>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solidFill>
                  <a:srgbClr val="000000"/>
                </a:solidFill>
                <a:ln w="27426" cap="flat">
                  <a:noFill/>
                  <a:prstDash val="solid"/>
                  <a:miter/>
                </a:ln>
              </p:spPr>
              <p:txBody>
                <a:bodyPr rtlCol="0" anchor="ctr"/>
                <a:lstStyle/>
                <a:p>
                  <a:endParaRPr lang="en-US"/>
                </a:p>
              </p:txBody>
            </p:sp>
          </p:grpSp>
          <p:sp>
            <p:nvSpPr>
              <p:cNvPr id="407" name="Freeform 406">
                <a:extLst>
                  <a:ext uri="{FF2B5EF4-FFF2-40B4-BE49-F238E27FC236}">
                    <a16:creationId xmlns:a16="http://schemas.microsoft.com/office/drawing/2014/main" id="{B44B14E6-4F53-E97B-D302-84C5BE307753}"/>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solidFill>
                <a:srgbClr val="000000"/>
              </a:solidFill>
              <a:ln w="27426" cap="flat">
                <a:noFill/>
                <a:prstDash val="solid"/>
                <a:miter/>
              </a:ln>
            </p:spPr>
            <p:txBody>
              <a:bodyPr rtlCol="0" anchor="ctr"/>
              <a:lstStyle/>
              <a:p>
                <a:endParaRPr lang="en-US"/>
              </a:p>
            </p:txBody>
          </p:sp>
          <p:sp>
            <p:nvSpPr>
              <p:cNvPr id="408" name="Freeform 407">
                <a:extLst>
                  <a:ext uri="{FF2B5EF4-FFF2-40B4-BE49-F238E27FC236}">
                    <a16:creationId xmlns:a16="http://schemas.microsoft.com/office/drawing/2014/main" id="{4BC9AD0E-60C7-6EB4-11F3-99D1E5F79AB2}"/>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000000"/>
              </a:solidFill>
              <a:ln w="27426" cap="flat">
                <a:noFill/>
                <a:prstDash val="solid"/>
                <a:miter/>
              </a:ln>
            </p:spPr>
            <p:txBody>
              <a:bodyPr rtlCol="0" anchor="ctr"/>
              <a:lstStyle/>
              <a:p>
                <a:endParaRPr lang="en-US"/>
              </a:p>
            </p:txBody>
          </p:sp>
          <p:sp>
            <p:nvSpPr>
              <p:cNvPr id="409" name="Freeform 408">
                <a:extLst>
                  <a:ext uri="{FF2B5EF4-FFF2-40B4-BE49-F238E27FC236}">
                    <a16:creationId xmlns:a16="http://schemas.microsoft.com/office/drawing/2014/main" id="{7109AD32-50EB-A70D-31A4-B0E83F282906}"/>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solidFill>
                <a:srgbClr val="000000"/>
              </a:solidFill>
              <a:ln w="27426" cap="flat">
                <a:noFill/>
                <a:prstDash val="solid"/>
                <a:miter/>
              </a:ln>
            </p:spPr>
            <p:txBody>
              <a:bodyPr rtlCol="0" anchor="ctr"/>
              <a:lstStyle/>
              <a:p>
                <a:endParaRPr lang="en-US"/>
              </a:p>
            </p:txBody>
          </p:sp>
          <p:sp>
            <p:nvSpPr>
              <p:cNvPr id="410" name="Freeform 409">
                <a:extLst>
                  <a:ext uri="{FF2B5EF4-FFF2-40B4-BE49-F238E27FC236}">
                    <a16:creationId xmlns:a16="http://schemas.microsoft.com/office/drawing/2014/main" id="{EDB9D38D-4804-FC57-F849-D6C563F09CA8}"/>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000000"/>
              </a:solidFill>
              <a:ln w="27426" cap="flat">
                <a:noFill/>
                <a:prstDash val="solid"/>
                <a:miter/>
              </a:ln>
            </p:spPr>
            <p:txBody>
              <a:bodyPr rtlCol="0" anchor="ctr"/>
              <a:lstStyle/>
              <a:p>
                <a:endParaRPr lang="en-US"/>
              </a:p>
            </p:txBody>
          </p:sp>
          <p:sp>
            <p:nvSpPr>
              <p:cNvPr id="411" name="Freeform 410">
                <a:extLst>
                  <a:ext uri="{FF2B5EF4-FFF2-40B4-BE49-F238E27FC236}">
                    <a16:creationId xmlns:a16="http://schemas.microsoft.com/office/drawing/2014/main" id="{626CD0C4-BB3D-ED98-92EF-E5B5AFC395F7}"/>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000000"/>
              </a:solidFill>
              <a:ln w="27426" cap="flat">
                <a:noFill/>
                <a:prstDash val="solid"/>
                <a:miter/>
              </a:ln>
            </p:spPr>
            <p:txBody>
              <a:bodyPr rtlCol="0" anchor="ctr"/>
              <a:lstStyle/>
              <a:p>
                <a:endParaRPr lang="en-US"/>
              </a:p>
            </p:txBody>
          </p:sp>
          <p:sp>
            <p:nvSpPr>
              <p:cNvPr id="412" name="Freeform 411">
                <a:extLst>
                  <a:ext uri="{FF2B5EF4-FFF2-40B4-BE49-F238E27FC236}">
                    <a16:creationId xmlns:a16="http://schemas.microsoft.com/office/drawing/2014/main" id="{4A82572D-7F22-FA38-0857-F7221908C8C2}"/>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solidFill>
                <a:srgbClr val="000000"/>
              </a:solidFill>
              <a:ln w="27426" cap="flat">
                <a:noFill/>
                <a:prstDash val="solid"/>
                <a:miter/>
              </a:ln>
            </p:spPr>
            <p:txBody>
              <a:bodyPr rtlCol="0" anchor="ctr"/>
              <a:lstStyle/>
              <a:p>
                <a:endParaRPr lang="en-US"/>
              </a:p>
            </p:txBody>
          </p:sp>
          <p:sp>
            <p:nvSpPr>
              <p:cNvPr id="413" name="Freeform 412">
                <a:extLst>
                  <a:ext uri="{FF2B5EF4-FFF2-40B4-BE49-F238E27FC236}">
                    <a16:creationId xmlns:a16="http://schemas.microsoft.com/office/drawing/2014/main" id="{2C6C76CE-D852-6F6A-F63B-6D26324635DC}"/>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000000"/>
              </a:solidFill>
              <a:ln w="27426" cap="flat">
                <a:noFill/>
                <a:prstDash val="solid"/>
                <a:miter/>
              </a:ln>
            </p:spPr>
            <p:txBody>
              <a:bodyPr rtlCol="0" anchor="ctr"/>
              <a:lstStyle/>
              <a:p>
                <a:endParaRPr lang="en-US"/>
              </a:p>
            </p:txBody>
          </p:sp>
          <p:sp>
            <p:nvSpPr>
              <p:cNvPr id="414" name="Freeform 413">
                <a:extLst>
                  <a:ext uri="{FF2B5EF4-FFF2-40B4-BE49-F238E27FC236}">
                    <a16:creationId xmlns:a16="http://schemas.microsoft.com/office/drawing/2014/main" id="{A32220C0-9555-6C54-B260-EFA94A3B0C72}"/>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solidFill>
                <a:srgbClr val="000000"/>
              </a:solidFill>
              <a:ln w="27426" cap="flat">
                <a:noFill/>
                <a:prstDash val="solid"/>
                <a:miter/>
              </a:ln>
            </p:spPr>
            <p:txBody>
              <a:bodyPr rtlCol="0" anchor="ctr"/>
              <a:lstStyle/>
              <a:p>
                <a:endParaRPr lang="en-US"/>
              </a:p>
            </p:txBody>
          </p:sp>
          <p:sp>
            <p:nvSpPr>
              <p:cNvPr id="415" name="Freeform 414">
                <a:extLst>
                  <a:ext uri="{FF2B5EF4-FFF2-40B4-BE49-F238E27FC236}">
                    <a16:creationId xmlns:a16="http://schemas.microsoft.com/office/drawing/2014/main" id="{3379DA7F-DF4A-10F7-77B7-91DCB6FAEDBB}"/>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000000"/>
              </a:solidFill>
              <a:ln w="27426" cap="flat">
                <a:noFill/>
                <a:prstDash val="solid"/>
                <a:miter/>
              </a:ln>
            </p:spPr>
            <p:txBody>
              <a:bodyPr rtlCol="0" anchor="ctr"/>
              <a:lstStyle/>
              <a:p>
                <a:endParaRPr lang="en-US"/>
              </a:p>
            </p:txBody>
          </p:sp>
          <p:sp>
            <p:nvSpPr>
              <p:cNvPr id="416" name="Freeform 415">
                <a:extLst>
                  <a:ext uri="{FF2B5EF4-FFF2-40B4-BE49-F238E27FC236}">
                    <a16:creationId xmlns:a16="http://schemas.microsoft.com/office/drawing/2014/main" id="{E0946B7E-406D-4AD4-D8AF-688C5D7261A1}"/>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000000"/>
              </a:solidFill>
              <a:ln w="27426" cap="flat">
                <a:noFill/>
                <a:prstDash val="solid"/>
                <a:miter/>
              </a:ln>
            </p:spPr>
            <p:txBody>
              <a:bodyPr rtlCol="0" anchor="ctr"/>
              <a:lstStyle/>
              <a:p>
                <a:endParaRPr lang="en-US"/>
              </a:p>
            </p:txBody>
          </p:sp>
          <p:sp>
            <p:nvSpPr>
              <p:cNvPr id="417" name="Freeform 416">
                <a:extLst>
                  <a:ext uri="{FF2B5EF4-FFF2-40B4-BE49-F238E27FC236}">
                    <a16:creationId xmlns:a16="http://schemas.microsoft.com/office/drawing/2014/main" id="{1667A571-C421-2654-60B1-3DC6A7033973}"/>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solidFill>
                <a:srgbClr val="000000"/>
              </a:solidFill>
              <a:ln w="27426" cap="flat">
                <a:noFill/>
                <a:prstDash val="solid"/>
                <a:miter/>
              </a:ln>
            </p:spPr>
            <p:txBody>
              <a:bodyPr rtlCol="0" anchor="ctr"/>
              <a:lstStyle/>
              <a:p>
                <a:endParaRPr lang="en-US"/>
              </a:p>
            </p:txBody>
          </p:sp>
          <p:sp>
            <p:nvSpPr>
              <p:cNvPr id="418" name="Freeform 417">
                <a:extLst>
                  <a:ext uri="{FF2B5EF4-FFF2-40B4-BE49-F238E27FC236}">
                    <a16:creationId xmlns:a16="http://schemas.microsoft.com/office/drawing/2014/main" id="{47E29D7F-7E30-6AA2-9910-5CD6FE5C4C3A}"/>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solidFill>
                <a:srgbClr val="000000"/>
              </a:solidFill>
              <a:ln w="27426" cap="flat">
                <a:noFill/>
                <a:prstDash val="solid"/>
                <a:miter/>
              </a:ln>
            </p:spPr>
            <p:txBody>
              <a:bodyPr rtlCol="0" anchor="ctr"/>
              <a:lstStyle/>
              <a:p>
                <a:endParaRPr lang="en-US"/>
              </a:p>
            </p:txBody>
          </p:sp>
          <p:sp>
            <p:nvSpPr>
              <p:cNvPr id="419" name="Freeform 418">
                <a:extLst>
                  <a:ext uri="{FF2B5EF4-FFF2-40B4-BE49-F238E27FC236}">
                    <a16:creationId xmlns:a16="http://schemas.microsoft.com/office/drawing/2014/main" id="{9774674B-474C-C568-EFF3-4079BB0906D5}"/>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000000"/>
              </a:solidFill>
              <a:ln w="27426" cap="flat">
                <a:noFill/>
                <a:prstDash val="solid"/>
                <a:miter/>
              </a:ln>
            </p:spPr>
            <p:txBody>
              <a:bodyPr rtlCol="0" anchor="ctr"/>
              <a:lstStyle/>
              <a:p>
                <a:endParaRPr lang="en-US"/>
              </a:p>
            </p:txBody>
          </p:sp>
          <p:sp>
            <p:nvSpPr>
              <p:cNvPr id="420" name="Freeform 419">
                <a:extLst>
                  <a:ext uri="{FF2B5EF4-FFF2-40B4-BE49-F238E27FC236}">
                    <a16:creationId xmlns:a16="http://schemas.microsoft.com/office/drawing/2014/main" id="{06C3EF28-AD6A-A11B-08BA-C76E73669982}"/>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solidFill>
                <a:srgbClr val="000000"/>
              </a:solidFill>
              <a:ln w="27426" cap="flat">
                <a:noFill/>
                <a:prstDash val="solid"/>
                <a:miter/>
              </a:ln>
            </p:spPr>
            <p:txBody>
              <a:bodyPr rtlCol="0" anchor="ctr"/>
              <a:lstStyle/>
              <a:p>
                <a:endParaRPr lang="en-US"/>
              </a:p>
            </p:txBody>
          </p:sp>
          <p:sp>
            <p:nvSpPr>
              <p:cNvPr id="421" name="Freeform 420">
                <a:extLst>
                  <a:ext uri="{FF2B5EF4-FFF2-40B4-BE49-F238E27FC236}">
                    <a16:creationId xmlns:a16="http://schemas.microsoft.com/office/drawing/2014/main" id="{75FFC7FE-DA0F-E911-7647-131ABDA08621}"/>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solidFill>
                <a:srgbClr val="000000"/>
              </a:solidFill>
              <a:ln w="27426" cap="flat">
                <a:noFill/>
                <a:prstDash val="solid"/>
                <a:miter/>
              </a:ln>
            </p:spPr>
            <p:txBody>
              <a:bodyPr rtlCol="0" anchor="ctr"/>
              <a:lstStyle/>
              <a:p>
                <a:endParaRPr lang="en-US"/>
              </a:p>
            </p:txBody>
          </p:sp>
          <p:sp>
            <p:nvSpPr>
              <p:cNvPr id="422" name="Freeform 421">
                <a:extLst>
                  <a:ext uri="{FF2B5EF4-FFF2-40B4-BE49-F238E27FC236}">
                    <a16:creationId xmlns:a16="http://schemas.microsoft.com/office/drawing/2014/main" id="{3840027F-F7DB-1522-1A32-7FD6D930F0DF}"/>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solidFill>
                <a:srgbClr val="000000"/>
              </a:solidFill>
              <a:ln w="27426" cap="flat">
                <a:noFill/>
                <a:prstDash val="solid"/>
                <a:miter/>
              </a:ln>
            </p:spPr>
            <p:txBody>
              <a:bodyPr rtlCol="0" anchor="ctr"/>
              <a:lstStyle/>
              <a:p>
                <a:endParaRPr lang="en-US"/>
              </a:p>
            </p:txBody>
          </p:sp>
          <p:sp>
            <p:nvSpPr>
              <p:cNvPr id="423" name="Freeform 422">
                <a:extLst>
                  <a:ext uri="{FF2B5EF4-FFF2-40B4-BE49-F238E27FC236}">
                    <a16:creationId xmlns:a16="http://schemas.microsoft.com/office/drawing/2014/main" id="{5AD3AD38-F8F0-9735-B64D-E1A4E25E2F49}"/>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solidFill>
                <a:srgbClr val="000000"/>
              </a:solidFill>
              <a:ln w="27426" cap="flat">
                <a:noFill/>
                <a:prstDash val="solid"/>
                <a:miter/>
              </a:ln>
            </p:spPr>
            <p:txBody>
              <a:bodyPr rtlCol="0" anchor="ctr"/>
              <a:lstStyle/>
              <a:p>
                <a:endParaRPr lang="en-US"/>
              </a:p>
            </p:txBody>
          </p:sp>
          <p:sp>
            <p:nvSpPr>
              <p:cNvPr id="424" name="Freeform 423">
                <a:extLst>
                  <a:ext uri="{FF2B5EF4-FFF2-40B4-BE49-F238E27FC236}">
                    <a16:creationId xmlns:a16="http://schemas.microsoft.com/office/drawing/2014/main" id="{E7A6815C-618F-59DA-1B01-BFD8E422F245}"/>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000000"/>
              </a:solidFill>
              <a:ln w="27426" cap="flat">
                <a:noFill/>
                <a:prstDash val="solid"/>
                <a:miter/>
              </a:ln>
            </p:spPr>
            <p:txBody>
              <a:bodyPr rtlCol="0" anchor="ctr"/>
              <a:lstStyle/>
              <a:p>
                <a:endParaRPr lang="en-US"/>
              </a:p>
            </p:txBody>
          </p:sp>
          <p:sp>
            <p:nvSpPr>
              <p:cNvPr id="425" name="Freeform 424">
                <a:extLst>
                  <a:ext uri="{FF2B5EF4-FFF2-40B4-BE49-F238E27FC236}">
                    <a16:creationId xmlns:a16="http://schemas.microsoft.com/office/drawing/2014/main" id="{CEAFFC01-9971-47FD-794A-5AC497FCE0D5}"/>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000000"/>
              </a:solidFill>
              <a:ln w="27426" cap="flat">
                <a:noFill/>
                <a:prstDash val="solid"/>
                <a:miter/>
              </a:ln>
            </p:spPr>
            <p:txBody>
              <a:bodyPr rtlCol="0" anchor="ctr"/>
              <a:lstStyle/>
              <a:p>
                <a:endParaRPr lang="en-US"/>
              </a:p>
            </p:txBody>
          </p:sp>
          <p:sp>
            <p:nvSpPr>
              <p:cNvPr id="426" name="Freeform 425">
                <a:extLst>
                  <a:ext uri="{FF2B5EF4-FFF2-40B4-BE49-F238E27FC236}">
                    <a16:creationId xmlns:a16="http://schemas.microsoft.com/office/drawing/2014/main" id="{0C893A5D-CC65-2358-8EA3-FD46676985DF}"/>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000000"/>
              </a:solidFill>
              <a:ln w="27426" cap="flat">
                <a:noFill/>
                <a:prstDash val="solid"/>
                <a:miter/>
              </a:ln>
            </p:spPr>
            <p:txBody>
              <a:bodyPr rtlCol="0" anchor="ctr"/>
              <a:lstStyle/>
              <a:p>
                <a:endParaRPr lang="en-US"/>
              </a:p>
            </p:txBody>
          </p:sp>
        </p:grpSp>
      </p:grpSp>
      <p:sp>
        <p:nvSpPr>
          <p:cNvPr id="429" name="TextBox 428">
            <a:extLst>
              <a:ext uri="{FF2B5EF4-FFF2-40B4-BE49-F238E27FC236}">
                <a16:creationId xmlns:a16="http://schemas.microsoft.com/office/drawing/2014/main" id="{89F4042E-9FD8-2BE4-7E2E-943E9FA4381E}"/>
              </a:ext>
            </a:extLst>
          </p:cNvPr>
          <p:cNvSpPr txBox="1"/>
          <p:nvPr/>
        </p:nvSpPr>
        <p:spPr>
          <a:xfrm>
            <a:off x="933545" y="3226118"/>
            <a:ext cx="1527415" cy="823302"/>
          </a:xfrm>
          <a:prstGeom prst="rect">
            <a:avLst/>
          </a:prstGeom>
          <a:solidFill>
            <a:schemeClr val="bg1"/>
          </a:solidFill>
        </p:spPr>
        <p:txBody>
          <a:bodyPr wrap="square">
            <a:spAutoFit/>
          </a:bodyPr>
          <a:lstStyle/>
          <a:p>
            <a:pPr algn="r">
              <a:lnSpc>
                <a:spcPts val="1860"/>
              </a:lnSpc>
            </a:pPr>
            <a:r>
              <a:rPr lang="en-IE" sz="1800" b="1" dirty="0" err="1">
                <a:latin typeface="Calibri" panose="020F0502020204030204" pitchFamily="34" charset="0"/>
                <a:ea typeface="Calibri" panose="020F0502020204030204" pitchFamily="34" charset="0"/>
                <a:cs typeface="Times New Roman" panose="02020603050405020304" pitchFamily="18" charset="0"/>
              </a:rPr>
              <a:t>Gebäude</a:t>
            </a:r>
            <a:r>
              <a:rPr lang="en-IE" sz="1800" b="1" dirty="0">
                <a:latin typeface="Calibri" panose="020F0502020204030204" pitchFamily="34" charset="0"/>
                <a:ea typeface="Calibri" panose="020F0502020204030204" pitchFamily="34" charset="0"/>
                <a:cs typeface="Times New Roman" panose="02020603050405020304" pitchFamily="18" charset="0"/>
              </a:rPr>
              <a:t> </a:t>
            </a:r>
          </a:p>
          <a:p>
            <a:pPr algn="r">
              <a:lnSpc>
                <a:spcPts val="1860"/>
              </a:lnSpc>
            </a:pPr>
            <a:r>
              <a:rPr lang="en-IE" sz="1800" b="1" dirty="0" err="1">
                <a:latin typeface="Calibri" panose="020F0502020204030204" pitchFamily="34" charset="0"/>
                <a:ea typeface="Calibri" panose="020F0502020204030204" pitchFamily="34" charset="0"/>
                <a:cs typeface="Times New Roman" panose="02020603050405020304" pitchFamily="18" charset="0"/>
              </a:rPr>
              <a:t>ein</a:t>
            </a:r>
            <a:r>
              <a:rPr lang="en-IE" sz="1800" b="1" dirty="0">
                <a:latin typeface="Calibri" panose="020F0502020204030204" pitchFamily="34" charset="0"/>
                <a:ea typeface="Calibri" panose="020F0502020204030204" pitchFamily="34" charset="0"/>
                <a:cs typeface="Times New Roman" panose="02020603050405020304" pitchFamily="18" charset="0"/>
              </a:rPr>
              <a:t> Team</a:t>
            </a:r>
          </a:p>
          <a:p>
            <a:pPr algn="r">
              <a:lnSpc>
                <a:spcPts val="1860"/>
              </a:lnSpc>
            </a:pPr>
            <a:endParaRPr lang="en-IE"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30" name="TextBox 429">
            <a:extLst>
              <a:ext uri="{FF2B5EF4-FFF2-40B4-BE49-F238E27FC236}">
                <a16:creationId xmlns:a16="http://schemas.microsoft.com/office/drawing/2014/main" id="{EA089B12-1880-22A4-3199-77CE5DF3CAE7}"/>
              </a:ext>
            </a:extLst>
          </p:cNvPr>
          <p:cNvSpPr txBox="1"/>
          <p:nvPr/>
        </p:nvSpPr>
        <p:spPr>
          <a:xfrm>
            <a:off x="4186631" y="3241797"/>
            <a:ext cx="2084735" cy="579646"/>
          </a:xfrm>
          <a:prstGeom prst="rect">
            <a:avLst/>
          </a:prstGeom>
          <a:solidFill>
            <a:schemeClr val="bg1"/>
          </a:solidFill>
        </p:spPr>
        <p:txBody>
          <a:bodyPr wrap="square">
            <a:spAutoFit/>
          </a:bodyPr>
          <a:lstStyle/>
          <a:p>
            <a:pPr algn="r">
              <a:lnSpc>
                <a:spcPts val="1860"/>
              </a:lnSpc>
            </a:pPr>
            <a:r>
              <a:rPr lang="en-IE" sz="1800" b="1" dirty="0" err="1">
                <a:latin typeface="Calibri" panose="020F0502020204030204" pitchFamily="34" charset="0"/>
                <a:ea typeface="Calibri" panose="020F0502020204030204" pitchFamily="34" charset="0"/>
                <a:cs typeface="Times New Roman" panose="02020603050405020304" pitchFamily="18" charset="0"/>
              </a:rPr>
              <a:t>Marktforschung</a:t>
            </a:r>
            <a:r>
              <a:rPr lang="en-IE" sz="1800" b="1" dirty="0">
                <a:latin typeface="Calibri" panose="020F0502020204030204" pitchFamily="34" charset="0"/>
                <a:ea typeface="Calibri" panose="020F0502020204030204" pitchFamily="34" charset="0"/>
                <a:cs typeface="Times New Roman" panose="02020603050405020304" pitchFamily="18" charset="0"/>
              </a:rPr>
              <a:t> &amp; </a:t>
            </a:r>
            <a:r>
              <a:rPr lang="en-IE" sz="1800" b="1" dirty="0" err="1">
                <a:latin typeface="Calibri" panose="020F0502020204030204" pitchFamily="34" charset="0"/>
                <a:ea typeface="Calibri" panose="020F0502020204030204" pitchFamily="34" charset="0"/>
                <a:cs typeface="Times New Roman" panose="02020603050405020304" pitchFamily="18" charset="0"/>
              </a:rPr>
              <a:t>Machbarkeitsstudie</a:t>
            </a:r>
            <a:endParaRPr lang="en-IE" sz="1800" b="1"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431" name="Group 430">
            <a:extLst>
              <a:ext uri="{FF2B5EF4-FFF2-40B4-BE49-F238E27FC236}">
                <a16:creationId xmlns:a16="http://schemas.microsoft.com/office/drawing/2014/main" id="{EABF365F-F85B-56CA-EF3C-344450EF7103}"/>
              </a:ext>
            </a:extLst>
          </p:cNvPr>
          <p:cNvGrpSpPr/>
          <p:nvPr/>
        </p:nvGrpSpPr>
        <p:grpSpPr>
          <a:xfrm>
            <a:off x="4928428" y="1648243"/>
            <a:ext cx="804281" cy="781810"/>
            <a:chOff x="1085930" y="1953911"/>
            <a:chExt cx="1029814" cy="1001042"/>
          </a:xfrm>
        </p:grpSpPr>
        <p:grpSp>
          <p:nvGrpSpPr>
            <p:cNvPr id="432" name="Group 431">
              <a:extLst>
                <a:ext uri="{FF2B5EF4-FFF2-40B4-BE49-F238E27FC236}">
                  <a16:creationId xmlns:a16="http://schemas.microsoft.com/office/drawing/2014/main" id="{2B8235E5-09E2-3C69-1921-A4D3F4507A7D}"/>
                </a:ext>
              </a:extLst>
            </p:cNvPr>
            <p:cNvGrpSpPr/>
            <p:nvPr/>
          </p:nvGrpSpPr>
          <p:grpSpPr>
            <a:xfrm>
              <a:off x="1085930" y="1962876"/>
              <a:ext cx="1029814" cy="992077"/>
              <a:chOff x="1491404" y="2673517"/>
              <a:chExt cx="1029814" cy="992077"/>
            </a:xfrm>
          </p:grpSpPr>
          <p:sp>
            <p:nvSpPr>
              <p:cNvPr id="434" name="Freeform 433">
                <a:extLst>
                  <a:ext uri="{FF2B5EF4-FFF2-40B4-BE49-F238E27FC236}">
                    <a16:creationId xmlns:a16="http://schemas.microsoft.com/office/drawing/2014/main" id="{05C9BA7F-AE31-2D2F-9098-6F31E880E694}"/>
                  </a:ext>
                </a:extLst>
              </p:cNvPr>
              <p:cNvSpPr/>
              <p:nvPr/>
            </p:nvSpPr>
            <p:spPr>
              <a:xfrm>
                <a:off x="1622027" y="2673517"/>
                <a:ext cx="789497" cy="789495"/>
              </a:xfrm>
              <a:custGeom>
                <a:avLst/>
                <a:gdLst>
                  <a:gd name="connsiteX0" fmla="*/ 544108 w 1088219"/>
                  <a:gd name="connsiteY0" fmla="*/ 0 h 1088216"/>
                  <a:gd name="connsiteX1" fmla="*/ 0 w 1088219"/>
                  <a:gd name="connsiteY1" fmla="*/ 544108 h 1088216"/>
                  <a:gd name="connsiteX2" fmla="*/ 544108 w 1088219"/>
                  <a:gd name="connsiteY2" fmla="*/ 1088216 h 1088216"/>
                  <a:gd name="connsiteX3" fmla="*/ 1088216 w 1088219"/>
                  <a:gd name="connsiteY3" fmla="*/ 544108 h 1088216"/>
                  <a:gd name="connsiteX4" fmla="*/ 544108 w 1088219"/>
                  <a:gd name="connsiteY4" fmla="*/ 0 h 1088216"/>
                  <a:gd name="connsiteX5" fmla="*/ 544108 w 1088219"/>
                  <a:gd name="connsiteY5" fmla="*/ 0 h 10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219" h="1088216">
                    <a:moveTo>
                      <a:pt x="544108" y="0"/>
                    </a:moveTo>
                    <a:cubicBezTo>
                      <a:pt x="243224" y="0"/>
                      <a:pt x="0" y="243224"/>
                      <a:pt x="0" y="544108"/>
                    </a:cubicBezTo>
                    <a:cubicBezTo>
                      <a:pt x="0" y="844993"/>
                      <a:pt x="243224" y="1088216"/>
                      <a:pt x="544108" y="1088216"/>
                    </a:cubicBezTo>
                    <a:cubicBezTo>
                      <a:pt x="844993" y="1088216"/>
                      <a:pt x="1088216" y="844993"/>
                      <a:pt x="1088216" y="544108"/>
                    </a:cubicBezTo>
                    <a:cubicBezTo>
                      <a:pt x="1089265" y="243224"/>
                      <a:pt x="844993" y="0"/>
                      <a:pt x="544108" y="0"/>
                    </a:cubicBezTo>
                    <a:lnTo>
                      <a:pt x="544108" y="0"/>
                    </a:lnTo>
                    <a:close/>
                  </a:path>
                </a:pathLst>
              </a:custGeom>
              <a:solidFill>
                <a:srgbClr val="3750A1"/>
              </a:solidFill>
              <a:ln w="10478" cap="flat">
                <a:noFill/>
                <a:prstDash val="solid"/>
                <a:miter/>
              </a:ln>
            </p:spPr>
            <p:txBody>
              <a:bodyPr rtlCol="0" anchor="ctr"/>
              <a:lstStyle/>
              <a:p>
                <a:endParaRPr lang="en-US"/>
              </a:p>
            </p:txBody>
          </p:sp>
          <p:sp>
            <p:nvSpPr>
              <p:cNvPr id="435" name="Text Placeholder 3">
                <a:extLst>
                  <a:ext uri="{FF2B5EF4-FFF2-40B4-BE49-F238E27FC236}">
                    <a16:creationId xmlns:a16="http://schemas.microsoft.com/office/drawing/2014/main" id="{E39E37ED-91BC-893C-5296-58F95D044D1E}"/>
                  </a:ext>
                </a:extLst>
              </p:cNvPr>
              <p:cNvSpPr txBox="1">
                <a:spLocks/>
              </p:cNvSpPr>
              <p:nvPr/>
            </p:nvSpPr>
            <p:spPr>
              <a:xfrm>
                <a:off x="1491404" y="3013420"/>
                <a:ext cx="1029814" cy="652174"/>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2800" b="1">
                    <a:solidFill>
                      <a:schemeClr val="bg1"/>
                    </a:solidFill>
                    <a:latin typeface="Calibri" panose="020F0502020204030204" pitchFamily="34" charset="0"/>
                    <a:cs typeface="Calibri" panose="020F0502020204030204" pitchFamily="34" charset="0"/>
                  </a:rPr>
                  <a:t>02</a:t>
                </a:r>
              </a:p>
              <a:p>
                <a:pPr marL="0" indent="0" algn="ctr">
                  <a:lnSpc>
                    <a:spcPts val="2480"/>
                  </a:lnSpc>
                  <a:spcBef>
                    <a:spcPts val="0"/>
                  </a:spcBef>
                  <a:buNone/>
                </a:pPr>
                <a:endParaRPr lang="en-US" sz="2800" b="1">
                  <a:solidFill>
                    <a:schemeClr val="bg1"/>
                  </a:solidFill>
                  <a:latin typeface="Calibri" panose="020F0502020204030204" pitchFamily="34" charset="0"/>
                  <a:cs typeface="Calibri" panose="020F0502020204030204" pitchFamily="34" charset="0"/>
                </a:endParaRPr>
              </a:p>
            </p:txBody>
          </p:sp>
        </p:grpSp>
        <p:sp>
          <p:nvSpPr>
            <p:cNvPr id="433" name="Text Placeholder 3">
              <a:extLst>
                <a:ext uri="{FF2B5EF4-FFF2-40B4-BE49-F238E27FC236}">
                  <a16:creationId xmlns:a16="http://schemas.microsoft.com/office/drawing/2014/main" id="{3947891D-2039-4F8F-DF65-DB8D6D1F8C08}"/>
                </a:ext>
              </a:extLst>
            </p:cNvPr>
            <p:cNvSpPr txBox="1">
              <a:spLocks/>
            </p:cNvSpPr>
            <p:nvPr/>
          </p:nvSpPr>
          <p:spPr>
            <a:xfrm>
              <a:off x="1206088" y="1953911"/>
              <a:ext cx="789497" cy="630243"/>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1100" b="1" dirty="0">
                  <a:solidFill>
                    <a:schemeClr val="bg1"/>
                  </a:solidFill>
                  <a:latin typeface="Calibri" panose="020F0502020204030204" pitchFamily="34" charset="0"/>
                  <a:cs typeface="Calibri" panose="020F0502020204030204" pitchFamily="34" charset="0"/>
                </a:rPr>
                <a:t>SCHRIT</a:t>
              </a:r>
            </a:p>
          </p:txBody>
        </p:sp>
      </p:grpSp>
      <p:grpSp>
        <p:nvGrpSpPr>
          <p:cNvPr id="436" name="Group 435">
            <a:extLst>
              <a:ext uri="{FF2B5EF4-FFF2-40B4-BE49-F238E27FC236}">
                <a16:creationId xmlns:a16="http://schemas.microsoft.com/office/drawing/2014/main" id="{BFAD300F-2F98-61C3-E9F8-F383257DB03A}"/>
              </a:ext>
            </a:extLst>
          </p:cNvPr>
          <p:cNvGrpSpPr/>
          <p:nvPr/>
        </p:nvGrpSpPr>
        <p:grpSpPr>
          <a:xfrm>
            <a:off x="2337570" y="3189750"/>
            <a:ext cx="804281" cy="781810"/>
            <a:chOff x="1097638" y="1953911"/>
            <a:chExt cx="1029814" cy="1001042"/>
          </a:xfrm>
        </p:grpSpPr>
        <p:grpSp>
          <p:nvGrpSpPr>
            <p:cNvPr id="437" name="Group 436">
              <a:extLst>
                <a:ext uri="{FF2B5EF4-FFF2-40B4-BE49-F238E27FC236}">
                  <a16:creationId xmlns:a16="http://schemas.microsoft.com/office/drawing/2014/main" id="{21BEF9B5-FF2B-8E1E-6729-E9CABDE24644}"/>
                </a:ext>
              </a:extLst>
            </p:cNvPr>
            <p:cNvGrpSpPr/>
            <p:nvPr/>
          </p:nvGrpSpPr>
          <p:grpSpPr>
            <a:xfrm>
              <a:off x="1097638" y="1962876"/>
              <a:ext cx="1029814" cy="992077"/>
              <a:chOff x="1503112" y="2673517"/>
              <a:chExt cx="1029814" cy="992077"/>
            </a:xfrm>
          </p:grpSpPr>
          <p:sp>
            <p:nvSpPr>
              <p:cNvPr id="439" name="Freeform 438">
                <a:extLst>
                  <a:ext uri="{FF2B5EF4-FFF2-40B4-BE49-F238E27FC236}">
                    <a16:creationId xmlns:a16="http://schemas.microsoft.com/office/drawing/2014/main" id="{AF1F52BD-FD0A-F9BB-AA2D-18DBC1A4CB39}"/>
                  </a:ext>
                </a:extLst>
              </p:cNvPr>
              <p:cNvSpPr/>
              <p:nvPr/>
            </p:nvSpPr>
            <p:spPr>
              <a:xfrm>
                <a:off x="1622027" y="2673517"/>
                <a:ext cx="789497" cy="789495"/>
              </a:xfrm>
              <a:custGeom>
                <a:avLst/>
                <a:gdLst>
                  <a:gd name="connsiteX0" fmla="*/ 544108 w 1088219"/>
                  <a:gd name="connsiteY0" fmla="*/ 0 h 1088216"/>
                  <a:gd name="connsiteX1" fmla="*/ 0 w 1088219"/>
                  <a:gd name="connsiteY1" fmla="*/ 544108 h 1088216"/>
                  <a:gd name="connsiteX2" fmla="*/ 544108 w 1088219"/>
                  <a:gd name="connsiteY2" fmla="*/ 1088216 h 1088216"/>
                  <a:gd name="connsiteX3" fmla="*/ 1088216 w 1088219"/>
                  <a:gd name="connsiteY3" fmla="*/ 544108 h 1088216"/>
                  <a:gd name="connsiteX4" fmla="*/ 544108 w 1088219"/>
                  <a:gd name="connsiteY4" fmla="*/ 0 h 1088216"/>
                  <a:gd name="connsiteX5" fmla="*/ 544108 w 1088219"/>
                  <a:gd name="connsiteY5" fmla="*/ 0 h 10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219" h="1088216">
                    <a:moveTo>
                      <a:pt x="544108" y="0"/>
                    </a:moveTo>
                    <a:cubicBezTo>
                      <a:pt x="243224" y="0"/>
                      <a:pt x="0" y="243224"/>
                      <a:pt x="0" y="544108"/>
                    </a:cubicBezTo>
                    <a:cubicBezTo>
                      <a:pt x="0" y="844993"/>
                      <a:pt x="243224" y="1088216"/>
                      <a:pt x="544108" y="1088216"/>
                    </a:cubicBezTo>
                    <a:cubicBezTo>
                      <a:pt x="844993" y="1088216"/>
                      <a:pt x="1088216" y="844993"/>
                      <a:pt x="1088216" y="544108"/>
                    </a:cubicBezTo>
                    <a:cubicBezTo>
                      <a:pt x="1089265" y="243224"/>
                      <a:pt x="844993" y="0"/>
                      <a:pt x="544108" y="0"/>
                    </a:cubicBezTo>
                    <a:lnTo>
                      <a:pt x="544108" y="0"/>
                    </a:lnTo>
                    <a:close/>
                  </a:path>
                </a:pathLst>
              </a:custGeom>
              <a:solidFill>
                <a:srgbClr val="3750A1"/>
              </a:solidFill>
              <a:ln w="10478" cap="flat">
                <a:noFill/>
                <a:prstDash val="solid"/>
                <a:miter/>
              </a:ln>
            </p:spPr>
            <p:txBody>
              <a:bodyPr rtlCol="0" anchor="ctr"/>
              <a:lstStyle/>
              <a:p>
                <a:endParaRPr lang="en-US" dirty="0"/>
              </a:p>
            </p:txBody>
          </p:sp>
          <p:sp>
            <p:nvSpPr>
              <p:cNvPr id="440" name="Text Placeholder 3">
                <a:extLst>
                  <a:ext uri="{FF2B5EF4-FFF2-40B4-BE49-F238E27FC236}">
                    <a16:creationId xmlns:a16="http://schemas.microsoft.com/office/drawing/2014/main" id="{B51CE710-5BE0-EDAF-6E91-F8E6F0E0CC18}"/>
                  </a:ext>
                </a:extLst>
              </p:cNvPr>
              <p:cNvSpPr txBox="1">
                <a:spLocks/>
              </p:cNvSpPr>
              <p:nvPr/>
            </p:nvSpPr>
            <p:spPr>
              <a:xfrm>
                <a:off x="1503112" y="3013420"/>
                <a:ext cx="1029814" cy="652174"/>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2800" b="1" dirty="0">
                    <a:solidFill>
                      <a:schemeClr val="bg1"/>
                    </a:solidFill>
                    <a:latin typeface="Calibri" panose="020F0502020204030204" pitchFamily="34" charset="0"/>
                    <a:cs typeface="Calibri" panose="020F0502020204030204" pitchFamily="34" charset="0"/>
                  </a:rPr>
                  <a:t>04</a:t>
                </a:r>
              </a:p>
              <a:p>
                <a:pPr marL="0" indent="0" algn="ctr">
                  <a:lnSpc>
                    <a:spcPts val="2480"/>
                  </a:lnSpc>
                  <a:spcBef>
                    <a:spcPts val="0"/>
                  </a:spcBef>
                  <a:buNone/>
                </a:pPr>
                <a:endParaRPr lang="en-US" sz="2800" b="1" dirty="0">
                  <a:solidFill>
                    <a:schemeClr val="bg1"/>
                  </a:solidFill>
                  <a:latin typeface="Calibri" panose="020F0502020204030204" pitchFamily="34" charset="0"/>
                  <a:cs typeface="Calibri" panose="020F0502020204030204" pitchFamily="34" charset="0"/>
                </a:endParaRPr>
              </a:p>
            </p:txBody>
          </p:sp>
        </p:grpSp>
        <p:sp>
          <p:nvSpPr>
            <p:cNvPr id="438" name="Text Placeholder 3">
              <a:extLst>
                <a:ext uri="{FF2B5EF4-FFF2-40B4-BE49-F238E27FC236}">
                  <a16:creationId xmlns:a16="http://schemas.microsoft.com/office/drawing/2014/main" id="{1384EDD0-BF6A-9E0A-B4E6-79F579EFEF58}"/>
                </a:ext>
              </a:extLst>
            </p:cNvPr>
            <p:cNvSpPr txBox="1">
              <a:spLocks/>
            </p:cNvSpPr>
            <p:nvPr/>
          </p:nvSpPr>
          <p:spPr>
            <a:xfrm>
              <a:off x="1217796" y="1953911"/>
              <a:ext cx="789497" cy="630243"/>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1100" b="1" dirty="0">
                  <a:solidFill>
                    <a:schemeClr val="bg1"/>
                  </a:solidFill>
                  <a:latin typeface="Calibri" panose="020F0502020204030204" pitchFamily="34" charset="0"/>
                  <a:cs typeface="Calibri" panose="020F0502020204030204" pitchFamily="34" charset="0"/>
                </a:rPr>
                <a:t>SCHRIT</a:t>
              </a:r>
            </a:p>
          </p:txBody>
        </p:sp>
      </p:grpSp>
      <p:grpSp>
        <p:nvGrpSpPr>
          <p:cNvPr id="441" name="Group 440">
            <a:extLst>
              <a:ext uri="{FF2B5EF4-FFF2-40B4-BE49-F238E27FC236}">
                <a16:creationId xmlns:a16="http://schemas.microsoft.com/office/drawing/2014/main" id="{F6453B7F-B8E2-C941-FA83-69DAD305293E}"/>
              </a:ext>
            </a:extLst>
          </p:cNvPr>
          <p:cNvGrpSpPr/>
          <p:nvPr/>
        </p:nvGrpSpPr>
        <p:grpSpPr>
          <a:xfrm>
            <a:off x="6181405" y="3189705"/>
            <a:ext cx="804281" cy="781810"/>
            <a:chOff x="1085930" y="1953911"/>
            <a:chExt cx="1029814" cy="1001042"/>
          </a:xfrm>
        </p:grpSpPr>
        <p:grpSp>
          <p:nvGrpSpPr>
            <p:cNvPr id="442" name="Group 441">
              <a:extLst>
                <a:ext uri="{FF2B5EF4-FFF2-40B4-BE49-F238E27FC236}">
                  <a16:creationId xmlns:a16="http://schemas.microsoft.com/office/drawing/2014/main" id="{DB605CB6-8A8D-810C-6B41-A56E2A03CBF1}"/>
                </a:ext>
              </a:extLst>
            </p:cNvPr>
            <p:cNvGrpSpPr/>
            <p:nvPr/>
          </p:nvGrpSpPr>
          <p:grpSpPr>
            <a:xfrm>
              <a:off x="1085930" y="1962876"/>
              <a:ext cx="1029814" cy="992077"/>
              <a:chOff x="1491404" y="2673517"/>
              <a:chExt cx="1029814" cy="992077"/>
            </a:xfrm>
          </p:grpSpPr>
          <p:sp>
            <p:nvSpPr>
              <p:cNvPr id="444" name="Freeform 443">
                <a:extLst>
                  <a:ext uri="{FF2B5EF4-FFF2-40B4-BE49-F238E27FC236}">
                    <a16:creationId xmlns:a16="http://schemas.microsoft.com/office/drawing/2014/main" id="{5DDBBC94-F3B1-84A9-F46A-4F1665E0A2F4}"/>
                  </a:ext>
                </a:extLst>
              </p:cNvPr>
              <p:cNvSpPr/>
              <p:nvPr/>
            </p:nvSpPr>
            <p:spPr>
              <a:xfrm>
                <a:off x="1622027" y="2673517"/>
                <a:ext cx="789497" cy="789495"/>
              </a:xfrm>
              <a:custGeom>
                <a:avLst/>
                <a:gdLst>
                  <a:gd name="connsiteX0" fmla="*/ 544108 w 1088219"/>
                  <a:gd name="connsiteY0" fmla="*/ 0 h 1088216"/>
                  <a:gd name="connsiteX1" fmla="*/ 0 w 1088219"/>
                  <a:gd name="connsiteY1" fmla="*/ 544108 h 1088216"/>
                  <a:gd name="connsiteX2" fmla="*/ 544108 w 1088219"/>
                  <a:gd name="connsiteY2" fmla="*/ 1088216 h 1088216"/>
                  <a:gd name="connsiteX3" fmla="*/ 1088216 w 1088219"/>
                  <a:gd name="connsiteY3" fmla="*/ 544108 h 1088216"/>
                  <a:gd name="connsiteX4" fmla="*/ 544108 w 1088219"/>
                  <a:gd name="connsiteY4" fmla="*/ 0 h 1088216"/>
                  <a:gd name="connsiteX5" fmla="*/ 544108 w 1088219"/>
                  <a:gd name="connsiteY5" fmla="*/ 0 h 10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219" h="1088216">
                    <a:moveTo>
                      <a:pt x="544108" y="0"/>
                    </a:moveTo>
                    <a:cubicBezTo>
                      <a:pt x="243224" y="0"/>
                      <a:pt x="0" y="243224"/>
                      <a:pt x="0" y="544108"/>
                    </a:cubicBezTo>
                    <a:cubicBezTo>
                      <a:pt x="0" y="844993"/>
                      <a:pt x="243224" y="1088216"/>
                      <a:pt x="544108" y="1088216"/>
                    </a:cubicBezTo>
                    <a:cubicBezTo>
                      <a:pt x="844993" y="1088216"/>
                      <a:pt x="1088216" y="844993"/>
                      <a:pt x="1088216" y="544108"/>
                    </a:cubicBezTo>
                    <a:cubicBezTo>
                      <a:pt x="1089265" y="243224"/>
                      <a:pt x="844993" y="0"/>
                      <a:pt x="544108" y="0"/>
                    </a:cubicBezTo>
                    <a:lnTo>
                      <a:pt x="544108" y="0"/>
                    </a:lnTo>
                    <a:close/>
                  </a:path>
                </a:pathLst>
              </a:custGeom>
              <a:solidFill>
                <a:srgbClr val="3750A1"/>
              </a:solidFill>
              <a:ln w="10478" cap="flat">
                <a:noFill/>
                <a:prstDash val="solid"/>
                <a:miter/>
              </a:ln>
            </p:spPr>
            <p:txBody>
              <a:bodyPr rtlCol="0" anchor="ctr"/>
              <a:lstStyle/>
              <a:p>
                <a:endParaRPr lang="en-US"/>
              </a:p>
            </p:txBody>
          </p:sp>
          <p:sp>
            <p:nvSpPr>
              <p:cNvPr id="445" name="Text Placeholder 3">
                <a:extLst>
                  <a:ext uri="{FF2B5EF4-FFF2-40B4-BE49-F238E27FC236}">
                    <a16:creationId xmlns:a16="http://schemas.microsoft.com/office/drawing/2014/main" id="{99B670F2-6B37-9DFF-F5BB-1D0031131BED}"/>
                  </a:ext>
                </a:extLst>
              </p:cNvPr>
              <p:cNvSpPr txBox="1">
                <a:spLocks/>
              </p:cNvSpPr>
              <p:nvPr/>
            </p:nvSpPr>
            <p:spPr>
              <a:xfrm>
                <a:off x="1491404" y="3013420"/>
                <a:ext cx="1029814" cy="652174"/>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2800" b="1">
                    <a:solidFill>
                      <a:schemeClr val="bg1"/>
                    </a:solidFill>
                    <a:latin typeface="Calibri" panose="020F0502020204030204" pitchFamily="34" charset="0"/>
                    <a:cs typeface="Calibri" panose="020F0502020204030204" pitchFamily="34" charset="0"/>
                  </a:rPr>
                  <a:t>03</a:t>
                </a:r>
              </a:p>
              <a:p>
                <a:pPr marL="0" indent="0" algn="ctr">
                  <a:lnSpc>
                    <a:spcPts val="2480"/>
                  </a:lnSpc>
                  <a:spcBef>
                    <a:spcPts val="0"/>
                  </a:spcBef>
                  <a:buNone/>
                </a:pPr>
                <a:endParaRPr lang="en-US" sz="2800" b="1">
                  <a:solidFill>
                    <a:schemeClr val="bg1"/>
                  </a:solidFill>
                  <a:latin typeface="Calibri" panose="020F0502020204030204" pitchFamily="34" charset="0"/>
                  <a:cs typeface="Calibri" panose="020F0502020204030204" pitchFamily="34" charset="0"/>
                </a:endParaRPr>
              </a:p>
            </p:txBody>
          </p:sp>
        </p:grpSp>
        <p:sp>
          <p:nvSpPr>
            <p:cNvPr id="443" name="Text Placeholder 3">
              <a:extLst>
                <a:ext uri="{FF2B5EF4-FFF2-40B4-BE49-F238E27FC236}">
                  <a16:creationId xmlns:a16="http://schemas.microsoft.com/office/drawing/2014/main" id="{3F2DA38F-FE60-BFBF-7C1C-9B350C11B447}"/>
                </a:ext>
              </a:extLst>
            </p:cNvPr>
            <p:cNvSpPr txBox="1">
              <a:spLocks/>
            </p:cNvSpPr>
            <p:nvPr/>
          </p:nvSpPr>
          <p:spPr>
            <a:xfrm>
              <a:off x="1206088" y="1953911"/>
              <a:ext cx="789497" cy="630243"/>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1100" b="1" dirty="0">
                  <a:solidFill>
                    <a:schemeClr val="bg1"/>
                  </a:solidFill>
                  <a:latin typeface="Calibri" panose="020F0502020204030204" pitchFamily="34" charset="0"/>
                  <a:cs typeface="Calibri" panose="020F0502020204030204" pitchFamily="34" charset="0"/>
                </a:rPr>
                <a:t>SCHRIT</a:t>
              </a:r>
            </a:p>
          </p:txBody>
        </p:sp>
      </p:grpSp>
      <p:grpSp>
        <p:nvGrpSpPr>
          <p:cNvPr id="446" name="Group 445">
            <a:extLst>
              <a:ext uri="{FF2B5EF4-FFF2-40B4-BE49-F238E27FC236}">
                <a16:creationId xmlns:a16="http://schemas.microsoft.com/office/drawing/2014/main" id="{53B53E86-94C5-8BDB-F246-EB14FFA5721B}"/>
              </a:ext>
            </a:extLst>
          </p:cNvPr>
          <p:cNvGrpSpPr/>
          <p:nvPr/>
        </p:nvGrpSpPr>
        <p:grpSpPr>
          <a:xfrm>
            <a:off x="1050998" y="4734267"/>
            <a:ext cx="804281" cy="781810"/>
            <a:chOff x="1097638" y="1953911"/>
            <a:chExt cx="1029814" cy="1001042"/>
          </a:xfrm>
        </p:grpSpPr>
        <p:grpSp>
          <p:nvGrpSpPr>
            <p:cNvPr id="447" name="Group 446">
              <a:extLst>
                <a:ext uri="{FF2B5EF4-FFF2-40B4-BE49-F238E27FC236}">
                  <a16:creationId xmlns:a16="http://schemas.microsoft.com/office/drawing/2014/main" id="{439AD844-8491-B688-DFBC-0CC0F561DC18}"/>
                </a:ext>
              </a:extLst>
            </p:cNvPr>
            <p:cNvGrpSpPr/>
            <p:nvPr/>
          </p:nvGrpSpPr>
          <p:grpSpPr>
            <a:xfrm>
              <a:off x="1097638" y="1962876"/>
              <a:ext cx="1029814" cy="992077"/>
              <a:chOff x="1503112" y="2673517"/>
              <a:chExt cx="1029814" cy="992077"/>
            </a:xfrm>
          </p:grpSpPr>
          <p:sp>
            <p:nvSpPr>
              <p:cNvPr id="449" name="Freeform 448">
                <a:extLst>
                  <a:ext uri="{FF2B5EF4-FFF2-40B4-BE49-F238E27FC236}">
                    <a16:creationId xmlns:a16="http://schemas.microsoft.com/office/drawing/2014/main" id="{5279FAFC-8D94-CDF4-C82C-EABE824FFF6B}"/>
                  </a:ext>
                </a:extLst>
              </p:cNvPr>
              <p:cNvSpPr/>
              <p:nvPr/>
            </p:nvSpPr>
            <p:spPr>
              <a:xfrm>
                <a:off x="1622027" y="2673517"/>
                <a:ext cx="789497" cy="789495"/>
              </a:xfrm>
              <a:custGeom>
                <a:avLst/>
                <a:gdLst>
                  <a:gd name="connsiteX0" fmla="*/ 544108 w 1088219"/>
                  <a:gd name="connsiteY0" fmla="*/ 0 h 1088216"/>
                  <a:gd name="connsiteX1" fmla="*/ 0 w 1088219"/>
                  <a:gd name="connsiteY1" fmla="*/ 544108 h 1088216"/>
                  <a:gd name="connsiteX2" fmla="*/ 544108 w 1088219"/>
                  <a:gd name="connsiteY2" fmla="*/ 1088216 h 1088216"/>
                  <a:gd name="connsiteX3" fmla="*/ 1088216 w 1088219"/>
                  <a:gd name="connsiteY3" fmla="*/ 544108 h 1088216"/>
                  <a:gd name="connsiteX4" fmla="*/ 544108 w 1088219"/>
                  <a:gd name="connsiteY4" fmla="*/ 0 h 1088216"/>
                  <a:gd name="connsiteX5" fmla="*/ 544108 w 1088219"/>
                  <a:gd name="connsiteY5" fmla="*/ 0 h 10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219" h="1088216">
                    <a:moveTo>
                      <a:pt x="544108" y="0"/>
                    </a:moveTo>
                    <a:cubicBezTo>
                      <a:pt x="243224" y="0"/>
                      <a:pt x="0" y="243224"/>
                      <a:pt x="0" y="544108"/>
                    </a:cubicBezTo>
                    <a:cubicBezTo>
                      <a:pt x="0" y="844993"/>
                      <a:pt x="243224" y="1088216"/>
                      <a:pt x="544108" y="1088216"/>
                    </a:cubicBezTo>
                    <a:cubicBezTo>
                      <a:pt x="844993" y="1088216"/>
                      <a:pt x="1088216" y="844993"/>
                      <a:pt x="1088216" y="544108"/>
                    </a:cubicBezTo>
                    <a:cubicBezTo>
                      <a:pt x="1089265" y="243224"/>
                      <a:pt x="844993" y="0"/>
                      <a:pt x="544108" y="0"/>
                    </a:cubicBezTo>
                    <a:lnTo>
                      <a:pt x="544108" y="0"/>
                    </a:lnTo>
                    <a:close/>
                  </a:path>
                </a:pathLst>
              </a:custGeom>
              <a:solidFill>
                <a:srgbClr val="3750A1"/>
              </a:solidFill>
              <a:ln w="10478" cap="flat">
                <a:noFill/>
                <a:prstDash val="solid"/>
                <a:miter/>
              </a:ln>
            </p:spPr>
            <p:txBody>
              <a:bodyPr rtlCol="0" anchor="ctr"/>
              <a:lstStyle/>
              <a:p>
                <a:endParaRPr lang="en-US"/>
              </a:p>
            </p:txBody>
          </p:sp>
          <p:sp>
            <p:nvSpPr>
              <p:cNvPr id="450" name="Text Placeholder 3">
                <a:extLst>
                  <a:ext uri="{FF2B5EF4-FFF2-40B4-BE49-F238E27FC236}">
                    <a16:creationId xmlns:a16="http://schemas.microsoft.com/office/drawing/2014/main" id="{49994BC7-4D9A-5D12-6E4F-6C45C391AC2C}"/>
                  </a:ext>
                </a:extLst>
              </p:cNvPr>
              <p:cNvSpPr txBox="1">
                <a:spLocks/>
              </p:cNvSpPr>
              <p:nvPr/>
            </p:nvSpPr>
            <p:spPr>
              <a:xfrm>
                <a:off x="1503112" y="3013420"/>
                <a:ext cx="1029814" cy="652174"/>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2800" b="1">
                    <a:solidFill>
                      <a:schemeClr val="bg1"/>
                    </a:solidFill>
                    <a:latin typeface="Calibri" panose="020F0502020204030204" pitchFamily="34" charset="0"/>
                    <a:cs typeface="Calibri" panose="020F0502020204030204" pitchFamily="34" charset="0"/>
                  </a:rPr>
                  <a:t>05</a:t>
                </a:r>
              </a:p>
              <a:p>
                <a:pPr marL="0" indent="0" algn="ctr">
                  <a:lnSpc>
                    <a:spcPts val="2480"/>
                  </a:lnSpc>
                  <a:spcBef>
                    <a:spcPts val="0"/>
                  </a:spcBef>
                  <a:buNone/>
                </a:pPr>
                <a:endParaRPr lang="en-US" sz="2800" b="1">
                  <a:solidFill>
                    <a:schemeClr val="bg1"/>
                  </a:solidFill>
                  <a:latin typeface="Calibri" panose="020F0502020204030204" pitchFamily="34" charset="0"/>
                  <a:cs typeface="Calibri" panose="020F0502020204030204" pitchFamily="34" charset="0"/>
                </a:endParaRPr>
              </a:p>
            </p:txBody>
          </p:sp>
        </p:grpSp>
        <p:sp>
          <p:nvSpPr>
            <p:cNvPr id="448" name="Text Placeholder 3">
              <a:extLst>
                <a:ext uri="{FF2B5EF4-FFF2-40B4-BE49-F238E27FC236}">
                  <a16:creationId xmlns:a16="http://schemas.microsoft.com/office/drawing/2014/main" id="{2E38FC63-A8F9-5812-26A6-105F9B0B71B1}"/>
                </a:ext>
              </a:extLst>
            </p:cNvPr>
            <p:cNvSpPr txBox="1">
              <a:spLocks/>
            </p:cNvSpPr>
            <p:nvPr/>
          </p:nvSpPr>
          <p:spPr>
            <a:xfrm>
              <a:off x="1217796" y="1953911"/>
              <a:ext cx="789497" cy="630243"/>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1100" b="1" dirty="0">
                  <a:solidFill>
                    <a:schemeClr val="bg1"/>
                  </a:solidFill>
                  <a:latin typeface="Calibri" panose="020F0502020204030204" pitchFamily="34" charset="0"/>
                  <a:cs typeface="Calibri" panose="020F0502020204030204" pitchFamily="34" charset="0"/>
                </a:rPr>
                <a:t>SCHRIT</a:t>
              </a:r>
            </a:p>
          </p:txBody>
        </p:sp>
      </p:grpSp>
      <p:sp>
        <p:nvSpPr>
          <p:cNvPr id="451" name="TextBox 450">
            <a:extLst>
              <a:ext uri="{FF2B5EF4-FFF2-40B4-BE49-F238E27FC236}">
                <a16:creationId xmlns:a16="http://schemas.microsoft.com/office/drawing/2014/main" id="{7820DCDC-B362-51B4-A69A-5AB5C3A4D5F7}"/>
              </a:ext>
            </a:extLst>
          </p:cNvPr>
          <p:cNvSpPr txBox="1"/>
          <p:nvPr/>
        </p:nvSpPr>
        <p:spPr>
          <a:xfrm>
            <a:off x="1773981" y="4868025"/>
            <a:ext cx="1859895" cy="823302"/>
          </a:xfrm>
          <a:prstGeom prst="rect">
            <a:avLst/>
          </a:prstGeom>
          <a:solidFill>
            <a:schemeClr val="bg1"/>
          </a:solidFill>
        </p:spPr>
        <p:txBody>
          <a:bodyPr wrap="square">
            <a:spAutoFit/>
          </a:bodyPr>
          <a:lstStyle/>
          <a:p>
            <a:pPr>
              <a:lnSpc>
                <a:spcPts val="1860"/>
              </a:lnSpc>
            </a:pPr>
            <a:r>
              <a:rPr lang="en-IE" sz="1800" b="1" dirty="0" err="1">
                <a:latin typeface="Calibri" panose="020F0502020204030204" pitchFamily="34" charset="0"/>
                <a:ea typeface="Calibri" panose="020F0502020204030204" pitchFamily="34" charset="0"/>
                <a:cs typeface="Times New Roman" panose="02020603050405020304" pitchFamily="18" charset="0"/>
              </a:rPr>
              <a:t>Entwicklung</a:t>
            </a:r>
            <a:r>
              <a:rPr lang="en-IE" sz="1800" b="1" dirty="0">
                <a:latin typeface="Calibri" panose="020F0502020204030204" pitchFamily="34" charset="0"/>
                <a:ea typeface="Calibri" panose="020F0502020204030204" pitchFamily="34" charset="0"/>
                <a:cs typeface="Times New Roman" panose="02020603050405020304" pitchFamily="18" charset="0"/>
              </a:rPr>
              <a:t> </a:t>
            </a:r>
            <a:r>
              <a:rPr lang="en-IE" sz="1800" b="1" dirty="0" err="1">
                <a:latin typeface="Calibri" panose="020F0502020204030204" pitchFamily="34" charset="0"/>
                <a:ea typeface="Calibri" panose="020F0502020204030204" pitchFamily="34" charset="0"/>
                <a:cs typeface="Times New Roman" panose="02020603050405020304" pitchFamily="18" charset="0"/>
              </a:rPr>
              <a:t>eines</a:t>
            </a:r>
            <a:r>
              <a:rPr lang="en-IE" sz="1800" b="1" dirty="0">
                <a:latin typeface="Calibri" panose="020F0502020204030204" pitchFamily="34" charset="0"/>
                <a:ea typeface="Calibri" panose="020F0502020204030204" pitchFamily="34" charset="0"/>
                <a:cs typeface="Times New Roman" panose="02020603050405020304" pitchFamily="18" charset="0"/>
              </a:rPr>
              <a:t> </a:t>
            </a:r>
            <a:r>
              <a:rPr lang="en-IE" sz="1800" b="1" dirty="0" err="1">
                <a:latin typeface="Calibri" panose="020F0502020204030204" pitchFamily="34" charset="0"/>
                <a:ea typeface="Calibri" panose="020F0502020204030204" pitchFamily="34" charset="0"/>
                <a:cs typeface="Times New Roman" panose="02020603050405020304" pitchFamily="18" charset="0"/>
              </a:rPr>
              <a:t>Businessplans</a:t>
            </a:r>
            <a:endParaRPr lang="en-IE"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52" name="TextBox 451">
            <a:extLst>
              <a:ext uri="{FF2B5EF4-FFF2-40B4-BE49-F238E27FC236}">
                <a16:creationId xmlns:a16="http://schemas.microsoft.com/office/drawing/2014/main" id="{08C55BB4-AFF2-1836-910E-A96F94018335}"/>
              </a:ext>
            </a:extLst>
          </p:cNvPr>
          <p:cNvSpPr txBox="1"/>
          <p:nvPr/>
        </p:nvSpPr>
        <p:spPr>
          <a:xfrm>
            <a:off x="5407990" y="4685795"/>
            <a:ext cx="1892722" cy="579646"/>
          </a:xfrm>
          <a:prstGeom prst="rect">
            <a:avLst/>
          </a:prstGeom>
          <a:solidFill>
            <a:schemeClr val="bg1"/>
          </a:solidFill>
        </p:spPr>
        <p:txBody>
          <a:bodyPr wrap="square">
            <a:spAutoFit/>
          </a:bodyPr>
          <a:lstStyle/>
          <a:p>
            <a:pPr>
              <a:lnSpc>
                <a:spcPts val="1860"/>
              </a:lnSpc>
            </a:pPr>
            <a:r>
              <a:rPr lang="en-IE" sz="1800" b="1" dirty="0" err="1">
                <a:latin typeface="Calibri" panose="020F0502020204030204" pitchFamily="34" charset="0"/>
                <a:ea typeface="Calibri" panose="020F0502020204030204" pitchFamily="34" charset="0"/>
                <a:cs typeface="Times New Roman" panose="02020603050405020304" pitchFamily="18" charset="0"/>
              </a:rPr>
              <a:t>Regulatorische</a:t>
            </a:r>
            <a:r>
              <a:rPr lang="en-IE" sz="1800" b="1" dirty="0">
                <a:latin typeface="Calibri" panose="020F0502020204030204" pitchFamily="34" charset="0"/>
                <a:ea typeface="Calibri" panose="020F0502020204030204" pitchFamily="34" charset="0"/>
                <a:cs typeface="Times New Roman" panose="02020603050405020304" pitchFamily="18" charset="0"/>
              </a:rPr>
              <a:t> </a:t>
            </a:r>
            <a:r>
              <a:rPr lang="en-IE" sz="1800" b="1" dirty="0" err="1">
                <a:latin typeface="Calibri" panose="020F0502020204030204" pitchFamily="34" charset="0"/>
                <a:ea typeface="Calibri" panose="020F0502020204030204" pitchFamily="34" charset="0"/>
                <a:cs typeface="Times New Roman" panose="02020603050405020304" pitchFamily="18" charset="0"/>
              </a:rPr>
              <a:t>Anforderungen</a:t>
            </a:r>
            <a:endParaRPr lang="en-IE" sz="18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53" name="TextBox 452">
            <a:extLst>
              <a:ext uri="{FF2B5EF4-FFF2-40B4-BE49-F238E27FC236}">
                <a16:creationId xmlns:a16="http://schemas.microsoft.com/office/drawing/2014/main" id="{542C8F0D-5FFE-04FF-E968-1FD71C15572E}"/>
              </a:ext>
            </a:extLst>
          </p:cNvPr>
          <p:cNvSpPr txBox="1"/>
          <p:nvPr/>
        </p:nvSpPr>
        <p:spPr>
          <a:xfrm>
            <a:off x="1174698" y="6402355"/>
            <a:ext cx="1567339" cy="579646"/>
          </a:xfrm>
          <a:prstGeom prst="rect">
            <a:avLst/>
          </a:prstGeom>
          <a:solidFill>
            <a:schemeClr val="bg1"/>
          </a:solidFill>
        </p:spPr>
        <p:txBody>
          <a:bodyPr wrap="square">
            <a:spAutoFit/>
          </a:bodyPr>
          <a:lstStyle/>
          <a:p>
            <a:pPr algn="r">
              <a:lnSpc>
                <a:spcPts val="1860"/>
              </a:lnSpc>
            </a:pPr>
            <a:r>
              <a:rPr lang="en-IE" sz="1800" b="1" dirty="0">
                <a:latin typeface="Calibri" panose="020F0502020204030204" pitchFamily="34" charset="0"/>
                <a:ea typeface="Calibri" panose="020F0502020204030204" pitchFamily="34" charset="0"/>
                <a:cs typeface="Times New Roman" panose="02020603050405020304" pitchFamily="18" charset="0"/>
              </a:rPr>
              <a:t> </a:t>
            </a:r>
            <a:r>
              <a:rPr lang="en-IE" sz="1800" b="1" dirty="0" err="1">
                <a:latin typeface="Calibri" panose="020F0502020204030204" pitchFamily="34" charset="0"/>
                <a:ea typeface="Calibri" panose="020F0502020204030204" pitchFamily="34" charset="0"/>
                <a:cs typeface="Times New Roman" panose="02020603050405020304" pitchFamily="18" charset="0"/>
              </a:rPr>
              <a:t>Lage</a:t>
            </a:r>
            <a:r>
              <a:rPr lang="en-IE" sz="1800" b="1" dirty="0">
                <a:latin typeface="Calibri" panose="020F0502020204030204" pitchFamily="34" charset="0"/>
                <a:ea typeface="Calibri" panose="020F0502020204030204" pitchFamily="34" charset="0"/>
                <a:cs typeface="Times New Roman" panose="02020603050405020304" pitchFamily="18" charset="0"/>
              </a:rPr>
              <a:t> &amp; </a:t>
            </a:r>
            <a:r>
              <a:rPr lang="en-IE" sz="1800" b="1" dirty="0" err="1">
                <a:latin typeface="Calibri" panose="020F0502020204030204" pitchFamily="34" charset="0"/>
                <a:ea typeface="Calibri" panose="020F0502020204030204" pitchFamily="34" charset="0"/>
                <a:cs typeface="Times New Roman" panose="02020603050405020304" pitchFamily="18" charset="0"/>
              </a:rPr>
              <a:t>Infrastruktur</a:t>
            </a:r>
            <a:endParaRPr lang="en-IE" sz="18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54" name="TextBox 453">
            <a:extLst>
              <a:ext uri="{FF2B5EF4-FFF2-40B4-BE49-F238E27FC236}">
                <a16:creationId xmlns:a16="http://schemas.microsoft.com/office/drawing/2014/main" id="{E8B5B116-7BCD-E9E7-1988-CD4760AABCA1}"/>
              </a:ext>
            </a:extLst>
          </p:cNvPr>
          <p:cNvSpPr txBox="1"/>
          <p:nvPr/>
        </p:nvSpPr>
        <p:spPr>
          <a:xfrm>
            <a:off x="4484440" y="6335108"/>
            <a:ext cx="1984529" cy="579646"/>
          </a:xfrm>
          <a:prstGeom prst="rect">
            <a:avLst/>
          </a:prstGeom>
          <a:solidFill>
            <a:schemeClr val="bg1"/>
          </a:solidFill>
        </p:spPr>
        <p:txBody>
          <a:bodyPr wrap="square">
            <a:spAutoFit/>
          </a:bodyPr>
          <a:lstStyle/>
          <a:p>
            <a:pPr algn="r">
              <a:lnSpc>
                <a:spcPts val="1860"/>
              </a:lnSpc>
            </a:pPr>
            <a:r>
              <a:rPr lang="en-IE" sz="1800" b="1" dirty="0" err="1">
                <a:latin typeface="Calibri" panose="020F0502020204030204" pitchFamily="34" charset="0"/>
                <a:ea typeface="Calibri" panose="020F0502020204030204" pitchFamily="34" charset="0"/>
                <a:cs typeface="Times New Roman" panose="02020603050405020304" pitchFamily="18" charset="0"/>
              </a:rPr>
              <a:t>Mittelbeschaffung</a:t>
            </a:r>
            <a:r>
              <a:rPr lang="en-IE" sz="1800" b="1" dirty="0">
                <a:latin typeface="Calibri" panose="020F0502020204030204" pitchFamily="34" charset="0"/>
                <a:ea typeface="Calibri" panose="020F0502020204030204" pitchFamily="34" charset="0"/>
                <a:cs typeface="Times New Roman" panose="02020603050405020304" pitchFamily="18" charset="0"/>
              </a:rPr>
              <a:t> </a:t>
            </a:r>
          </a:p>
          <a:p>
            <a:pPr algn="r">
              <a:lnSpc>
                <a:spcPts val="1860"/>
              </a:lnSpc>
            </a:pPr>
            <a:r>
              <a:rPr lang="en-IE" sz="1800" b="1" dirty="0">
                <a:latin typeface="Calibri" panose="020F0502020204030204" pitchFamily="34" charset="0"/>
                <a:ea typeface="Calibri" panose="020F0502020204030204" pitchFamily="34" charset="0"/>
                <a:cs typeface="Times New Roman" panose="02020603050405020304" pitchFamily="18" charset="0"/>
              </a:rPr>
              <a:t>&amp; </a:t>
            </a:r>
            <a:r>
              <a:rPr lang="en-IE" sz="1800" b="1" dirty="0" err="1">
                <a:latin typeface="Calibri" panose="020F0502020204030204" pitchFamily="34" charset="0"/>
                <a:ea typeface="Calibri" panose="020F0502020204030204" pitchFamily="34" charset="0"/>
                <a:cs typeface="Times New Roman" panose="02020603050405020304" pitchFamily="18" charset="0"/>
              </a:rPr>
              <a:t>Finanzen</a:t>
            </a:r>
            <a:endParaRPr lang="en-IE" sz="1800" b="1"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455" name="Group 454">
            <a:extLst>
              <a:ext uri="{FF2B5EF4-FFF2-40B4-BE49-F238E27FC236}">
                <a16:creationId xmlns:a16="http://schemas.microsoft.com/office/drawing/2014/main" id="{CA490A5E-737D-0120-4407-175C82DB9863}"/>
              </a:ext>
            </a:extLst>
          </p:cNvPr>
          <p:cNvGrpSpPr/>
          <p:nvPr/>
        </p:nvGrpSpPr>
        <p:grpSpPr>
          <a:xfrm>
            <a:off x="4700027" y="4734267"/>
            <a:ext cx="804281" cy="781810"/>
            <a:chOff x="1085930" y="1953911"/>
            <a:chExt cx="1029814" cy="1001042"/>
          </a:xfrm>
        </p:grpSpPr>
        <p:grpSp>
          <p:nvGrpSpPr>
            <p:cNvPr id="456" name="Group 455">
              <a:extLst>
                <a:ext uri="{FF2B5EF4-FFF2-40B4-BE49-F238E27FC236}">
                  <a16:creationId xmlns:a16="http://schemas.microsoft.com/office/drawing/2014/main" id="{3920462A-ECEC-B3D1-7A7A-14C41BE436E7}"/>
                </a:ext>
              </a:extLst>
            </p:cNvPr>
            <p:cNvGrpSpPr/>
            <p:nvPr/>
          </p:nvGrpSpPr>
          <p:grpSpPr>
            <a:xfrm>
              <a:off x="1085930" y="1962876"/>
              <a:ext cx="1029814" cy="992077"/>
              <a:chOff x="1491404" y="2673517"/>
              <a:chExt cx="1029814" cy="992077"/>
            </a:xfrm>
          </p:grpSpPr>
          <p:sp>
            <p:nvSpPr>
              <p:cNvPr id="458" name="Freeform 457">
                <a:extLst>
                  <a:ext uri="{FF2B5EF4-FFF2-40B4-BE49-F238E27FC236}">
                    <a16:creationId xmlns:a16="http://schemas.microsoft.com/office/drawing/2014/main" id="{608CF17F-A39E-FDA1-E116-8120EE255CD3}"/>
                  </a:ext>
                </a:extLst>
              </p:cNvPr>
              <p:cNvSpPr/>
              <p:nvPr/>
            </p:nvSpPr>
            <p:spPr>
              <a:xfrm>
                <a:off x="1622027" y="2673517"/>
                <a:ext cx="789497" cy="789495"/>
              </a:xfrm>
              <a:custGeom>
                <a:avLst/>
                <a:gdLst>
                  <a:gd name="connsiteX0" fmla="*/ 544108 w 1088219"/>
                  <a:gd name="connsiteY0" fmla="*/ 0 h 1088216"/>
                  <a:gd name="connsiteX1" fmla="*/ 0 w 1088219"/>
                  <a:gd name="connsiteY1" fmla="*/ 544108 h 1088216"/>
                  <a:gd name="connsiteX2" fmla="*/ 544108 w 1088219"/>
                  <a:gd name="connsiteY2" fmla="*/ 1088216 h 1088216"/>
                  <a:gd name="connsiteX3" fmla="*/ 1088216 w 1088219"/>
                  <a:gd name="connsiteY3" fmla="*/ 544108 h 1088216"/>
                  <a:gd name="connsiteX4" fmla="*/ 544108 w 1088219"/>
                  <a:gd name="connsiteY4" fmla="*/ 0 h 1088216"/>
                  <a:gd name="connsiteX5" fmla="*/ 544108 w 1088219"/>
                  <a:gd name="connsiteY5" fmla="*/ 0 h 10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219" h="1088216">
                    <a:moveTo>
                      <a:pt x="544108" y="0"/>
                    </a:moveTo>
                    <a:cubicBezTo>
                      <a:pt x="243224" y="0"/>
                      <a:pt x="0" y="243224"/>
                      <a:pt x="0" y="544108"/>
                    </a:cubicBezTo>
                    <a:cubicBezTo>
                      <a:pt x="0" y="844993"/>
                      <a:pt x="243224" y="1088216"/>
                      <a:pt x="544108" y="1088216"/>
                    </a:cubicBezTo>
                    <a:cubicBezTo>
                      <a:pt x="844993" y="1088216"/>
                      <a:pt x="1088216" y="844993"/>
                      <a:pt x="1088216" y="544108"/>
                    </a:cubicBezTo>
                    <a:cubicBezTo>
                      <a:pt x="1089265" y="243224"/>
                      <a:pt x="844993" y="0"/>
                      <a:pt x="544108" y="0"/>
                    </a:cubicBezTo>
                    <a:lnTo>
                      <a:pt x="544108" y="0"/>
                    </a:lnTo>
                    <a:close/>
                  </a:path>
                </a:pathLst>
              </a:custGeom>
              <a:solidFill>
                <a:srgbClr val="3750A1"/>
              </a:solidFill>
              <a:ln w="10478" cap="flat">
                <a:noFill/>
                <a:prstDash val="solid"/>
                <a:miter/>
              </a:ln>
            </p:spPr>
            <p:txBody>
              <a:bodyPr rtlCol="0" anchor="ctr"/>
              <a:lstStyle/>
              <a:p>
                <a:endParaRPr lang="en-US"/>
              </a:p>
            </p:txBody>
          </p:sp>
          <p:sp>
            <p:nvSpPr>
              <p:cNvPr id="459" name="Text Placeholder 3">
                <a:extLst>
                  <a:ext uri="{FF2B5EF4-FFF2-40B4-BE49-F238E27FC236}">
                    <a16:creationId xmlns:a16="http://schemas.microsoft.com/office/drawing/2014/main" id="{72386666-F191-0D93-DDCB-156B605DB089}"/>
                  </a:ext>
                </a:extLst>
              </p:cNvPr>
              <p:cNvSpPr txBox="1">
                <a:spLocks/>
              </p:cNvSpPr>
              <p:nvPr/>
            </p:nvSpPr>
            <p:spPr>
              <a:xfrm>
                <a:off x="1491404" y="3013420"/>
                <a:ext cx="1029814" cy="652174"/>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2800" b="1">
                    <a:solidFill>
                      <a:schemeClr val="bg1"/>
                    </a:solidFill>
                    <a:latin typeface="Calibri" panose="020F0502020204030204" pitchFamily="34" charset="0"/>
                    <a:cs typeface="Calibri" panose="020F0502020204030204" pitchFamily="34" charset="0"/>
                  </a:rPr>
                  <a:t>06</a:t>
                </a:r>
              </a:p>
              <a:p>
                <a:pPr marL="0" indent="0" algn="ctr">
                  <a:lnSpc>
                    <a:spcPts val="2480"/>
                  </a:lnSpc>
                  <a:spcBef>
                    <a:spcPts val="0"/>
                  </a:spcBef>
                  <a:buNone/>
                </a:pPr>
                <a:endParaRPr lang="en-US" sz="2800" b="1">
                  <a:solidFill>
                    <a:schemeClr val="bg1"/>
                  </a:solidFill>
                  <a:latin typeface="Calibri" panose="020F0502020204030204" pitchFamily="34" charset="0"/>
                  <a:cs typeface="Calibri" panose="020F0502020204030204" pitchFamily="34" charset="0"/>
                </a:endParaRPr>
              </a:p>
            </p:txBody>
          </p:sp>
        </p:grpSp>
        <p:sp>
          <p:nvSpPr>
            <p:cNvPr id="457" name="Text Placeholder 3">
              <a:extLst>
                <a:ext uri="{FF2B5EF4-FFF2-40B4-BE49-F238E27FC236}">
                  <a16:creationId xmlns:a16="http://schemas.microsoft.com/office/drawing/2014/main" id="{E9C14402-3962-BC0E-C322-EA8D7FDC2E2C}"/>
                </a:ext>
              </a:extLst>
            </p:cNvPr>
            <p:cNvSpPr txBox="1">
              <a:spLocks/>
            </p:cNvSpPr>
            <p:nvPr/>
          </p:nvSpPr>
          <p:spPr>
            <a:xfrm>
              <a:off x="1206088" y="1953911"/>
              <a:ext cx="789497" cy="630243"/>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1100" b="1" dirty="0">
                  <a:solidFill>
                    <a:schemeClr val="bg1"/>
                  </a:solidFill>
                  <a:latin typeface="Calibri" panose="020F0502020204030204" pitchFamily="34" charset="0"/>
                  <a:cs typeface="Calibri" panose="020F0502020204030204" pitchFamily="34" charset="0"/>
                </a:rPr>
                <a:t>SCHRIT</a:t>
              </a:r>
            </a:p>
          </p:txBody>
        </p:sp>
      </p:grpSp>
      <p:grpSp>
        <p:nvGrpSpPr>
          <p:cNvPr id="460" name="Group 459">
            <a:extLst>
              <a:ext uri="{FF2B5EF4-FFF2-40B4-BE49-F238E27FC236}">
                <a16:creationId xmlns:a16="http://schemas.microsoft.com/office/drawing/2014/main" id="{FB709BD9-C78E-69B0-0D27-6CBC6BF89B74}"/>
              </a:ext>
            </a:extLst>
          </p:cNvPr>
          <p:cNvGrpSpPr/>
          <p:nvPr/>
        </p:nvGrpSpPr>
        <p:grpSpPr>
          <a:xfrm>
            <a:off x="2618647" y="6338143"/>
            <a:ext cx="804281" cy="781810"/>
            <a:chOff x="1097638" y="1953911"/>
            <a:chExt cx="1029814" cy="1001042"/>
          </a:xfrm>
        </p:grpSpPr>
        <p:grpSp>
          <p:nvGrpSpPr>
            <p:cNvPr id="461" name="Group 460">
              <a:extLst>
                <a:ext uri="{FF2B5EF4-FFF2-40B4-BE49-F238E27FC236}">
                  <a16:creationId xmlns:a16="http://schemas.microsoft.com/office/drawing/2014/main" id="{7579B7BB-652E-7D51-6B1B-E6456D7BEECD}"/>
                </a:ext>
              </a:extLst>
            </p:cNvPr>
            <p:cNvGrpSpPr/>
            <p:nvPr/>
          </p:nvGrpSpPr>
          <p:grpSpPr>
            <a:xfrm>
              <a:off x="1097638" y="1962876"/>
              <a:ext cx="1029814" cy="992077"/>
              <a:chOff x="1503112" y="2673517"/>
              <a:chExt cx="1029814" cy="992077"/>
            </a:xfrm>
          </p:grpSpPr>
          <p:sp>
            <p:nvSpPr>
              <p:cNvPr id="463" name="Freeform 462">
                <a:extLst>
                  <a:ext uri="{FF2B5EF4-FFF2-40B4-BE49-F238E27FC236}">
                    <a16:creationId xmlns:a16="http://schemas.microsoft.com/office/drawing/2014/main" id="{DF23EB2A-F87E-630F-C53D-2EF8B9283FF9}"/>
                  </a:ext>
                </a:extLst>
              </p:cNvPr>
              <p:cNvSpPr/>
              <p:nvPr/>
            </p:nvSpPr>
            <p:spPr>
              <a:xfrm>
                <a:off x="1622027" y="2673517"/>
                <a:ext cx="789497" cy="789495"/>
              </a:xfrm>
              <a:custGeom>
                <a:avLst/>
                <a:gdLst>
                  <a:gd name="connsiteX0" fmla="*/ 544108 w 1088219"/>
                  <a:gd name="connsiteY0" fmla="*/ 0 h 1088216"/>
                  <a:gd name="connsiteX1" fmla="*/ 0 w 1088219"/>
                  <a:gd name="connsiteY1" fmla="*/ 544108 h 1088216"/>
                  <a:gd name="connsiteX2" fmla="*/ 544108 w 1088219"/>
                  <a:gd name="connsiteY2" fmla="*/ 1088216 h 1088216"/>
                  <a:gd name="connsiteX3" fmla="*/ 1088216 w 1088219"/>
                  <a:gd name="connsiteY3" fmla="*/ 544108 h 1088216"/>
                  <a:gd name="connsiteX4" fmla="*/ 544108 w 1088219"/>
                  <a:gd name="connsiteY4" fmla="*/ 0 h 1088216"/>
                  <a:gd name="connsiteX5" fmla="*/ 544108 w 1088219"/>
                  <a:gd name="connsiteY5" fmla="*/ 0 h 10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219" h="1088216">
                    <a:moveTo>
                      <a:pt x="544108" y="0"/>
                    </a:moveTo>
                    <a:cubicBezTo>
                      <a:pt x="243224" y="0"/>
                      <a:pt x="0" y="243224"/>
                      <a:pt x="0" y="544108"/>
                    </a:cubicBezTo>
                    <a:cubicBezTo>
                      <a:pt x="0" y="844993"/>
                      <a:pt x="243224" y="1088216"/>
                      <a:pt x="544108" y="1088216"/>
                    </a:cubicBezTo>
                    <a:cubicBezTo>
                      <a:pt x="844993" y="1088216"/>
                      <a:pt x="1088216" y="844993"/>
                      <a:pt x="1088216" y="544108"/>
                    </a:cubicBezTo>
                    <a:cubicBezTo>
                      <a:pt x="1089265" y="243224"/>
                      <a:pt x="844993" y="0"/>
                      <a:pt x="544108" y="0"/>
                    </a:cubicBezTo>
                    <a:lnTo>
                      <a:pt x="544108" y="0"/>
                    </a:lnTo>
                    <a:close/>
                  </a:path>
                </a:pathLst>
              </a:custGeom>
              <a:solidFill>
                <a:srgbClr val="3750A1"/>
              </a:solidFill>
              <a:ln w="10478" cap="flat">
                <a:noFill/>
                <a:prstDash val="solid"/>
                <a:miter/>
              </a:ln>
            </p:spPr>
            <p:txBody>
              <a:bodyPr rtlCol="0" anchor="ctr"/>
              <a:lstStyle/>
              <a:p>
                <a:endParaRPr lang="en-US"/>
              </a:p>
            </p:txBody>
          </p:sp>
          <p:sp>
            <p:nvSpPr>
              <p:cNvPr id="464" name="Text Placeholder 3">
                <a:extLst>
                  <a:ext uri="{FF2B5EF4-FFF2-40B4-BE49-F238E27FC236}">
                    <a16:creationId xmlns:a16="http://schemas.microsoft.com/office/drawing/2014/main" id="{A93E29E5-3AE7-1F17-A5B0-6B4AF4E1005C}"/>
                  </a:ext>
                </a:extLst>
              </p:cNvPr>
              <p:cNvSpPr txBox="1">
                <a:spLocks/>
              </p:cNvSpPr>
              <p:nvPr/>
            </p:nvSpPr>
            <p:spPr>
              <a:xfrm>
                <a:off x="1503112" y="3013420"/>
                <a:ext cx="1029814" cy="652174"/>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2800" b="1" dirty="0">
                    <a:solidFill>
                      <a:schemeClr val="bg1"/>
                    </a:solidFill>
                    <a:latin typeface="Calibri" panose="020F0502020204030204" pitchFamily="34" charset="0"/>
                    <a:cs typeface="Calibri" panose="020F0502020204030204" pitchFamily="34" charset="0"/>
                  </a:rPr>
                  <a:t>08</a:t>
                </a:r>
              </a:p>
              <a:p>
                <a:pPr marL="0" indent="0" algn="ctr">
                  <a:lnSpc>
                    <a:spcPts val="2480"/>
                  </a:lnSpc>
                  <a:spcBef>
                    <a:spcPts val="0"/>
                  </a:spcBef>
                  <a:buNone/>
                </a:pPr>
                <a:endParaRPr lang="en-US" sz="2800" b="1" dirty="0">
                  <a:solidFill>
                    <a:schemeClr val="bg1"/>
                  </a:solidFill>
                  <a:latin typeface="Calibri" panose="020F0502020204030204" pitchFamily="34" charset="0"/>
                  <a:cs typeface="Calibri" panose="020F0502020204030204" pitchFamily="34" charset="0"/>
                </a:endParaRPr>
              </a:p>
            </p:txBody>
          </p:sp>
        </p:grpSp>
        <p:sp>
          <p:nvSpPr>
            <p:cNvPr id="462" name="Text Placeholder 3">
              <a:extLst>
                <a:ext uri="{FF2B5EF4-FFF2-40B4-BE49-F238E27FC236}">
                  <a16:creationId xmlns:a16="http://schemas.microsoft.com/office/drawing/2014/main" id="{C9A0AA42-1D26-C164-055D-70932582230B}"/>
                </a:ext>
              </a:extLst>
            </p:cNvPr>
            <p:cNvSpPr txBox="1">
              <a:spLocks/>
            </p:cNvSpPr>
            <p:nvPr/>
          </p:nvSpPr>
          <p:spPr>
            <a:xfrm>
              <a:off x="1217796" y="1953911"/>
              <a:ext cx="789497" cy="630243"/>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1100" b="1" dirty="0">
                  <a:solidFill>
                    <a:schemeClr val="bg1"/>
                  </a:solidFill>
                  <a:latin typeface="Calibri" panose="020F0502020204030204" pitchFamily="34" charset="0"/>
                  <a:cs typeface="Calibri" panose="020F0502020204030204" pitchFamily="34" charset="0"/>
                </a:rPr>
                <a:t>SCHRIT</a:t>
              </a:r>
            </a:p>
          </p:txBody>
        </p:sp>
      </p:grpSp>
      <p:grpSp>
        <p:nvGrpSpPr>
          <p:cNvPr id="465" name="Group 464">
            <a:extLst>
              <a:ext uri="{FF2B5EF4-FFF2-40B4-BE49-F238E27FC236}">
                <a16:creationId xmlns:a16="http://schemas.microsoft.com/office/drawing/2014/main" id="{290E604C-05C0-A326-773C-CF5931F473BB}"/>
              </a:ext>
            </a:extLst>
          </p:cNvPr>
          <p:cNvGrpSpPr/>
          <p:nvPr/>
        </p:nvGrpSpPr>
        <p:grpSpPr>
          <a:xfrm>
            <a:off x="6181404" y="6337395"/>
            <a:ext cx="994133" cy="781810"/>
            <a:chOff x="1085930" y="1953911"/>
            <a:chExt cx="1029814" cy="1001042"/>
          </a:xfrm>
        </p:grpSpPr>
        <p:grpSp>
          <p:nvGrpSpPr>
            <p:cNvPr id="466" name="Group 465">
              <a:extLst>
                <a:ext uri="{FF2B5EF4-FFF2-40B4-BE49-F238E27FC236}">
                  <a16:creationId xmlns:a16="http://schemas.microsoft.com/office/drawing/2014/main" id="{457AF7C7-D65E-A781-1461-E8BF3739FA70}"/>
                </a:ext>
              </a:extLst>
            </p:cNvPr>
            <p:cNvGrpSpPr/>
            <p:nvPr/>
          </p:nvGrpSpPr>
          <p:grpSpPr>
            <a:xfrm>
              <a:off x="1085930" y="1962876"/>
              <a:ext cx="1029814" cy="992077"/>
              <a:chOff x="1491404" y="2673517"/>
              <a:chExt cx="1029814" cy="992077"/>
            </a:xfrm>
          </p:grpSpPr>
          <p:sp>
            <p:nvSpPr>
              <p:cNvPr id="468" name="Freeform 467">
                <a:extLst>
                  <a:ext uri="{FF2B5EF4-FFF2-40B4-BE49-F238E27FC236}">
                    <a16:creationId xmlns:a16="http://schemas.microsoft.com/office/drawing/2014/main" id="{90595F47-AD45-E25F-209A-04F97C0EB9C7}"/>
                  </a:ext>
                </a:extLst>
              </p:cNvPr>
              <p:cNvSpPr/>
              <p:nvPr/>
            </p:nvSpPr>
            <p:spPr>
              <a:xfrm>
                <a:off x="1622027" y="2673517"/>
                <a:ext cx="789497" cy="789495"/>
              </a:xfrm>
              <a:custGeom>
                <a:avLst/>
                <a:gdLst>
                  <a:gd name="connsiteX0" fmla="*/ 544108 w 1088219"/>
                  <a:gd name="connsiteY0" fmla="*/ 0 h 1088216"/>
                  <a:gd name="connsiteX1" fmla="*/ 0 w 1088219"/>
                  <a:gd name="connsiteY1" fmla="*/ 544108 h 1088216"/>
                  <a:gd name="connsiteX2" fmla="*/ 544108 w 1088219"/>
                  <a:gd name="connsiteY2" fmla="*/ 1088216 h 1088216"/>
                  <a:gd name="connsiteX3" fmla="*/ 1088216 w 1088219"/>
                  <a:gd name="connsiteY3" fmla="*/ 544108 h 1088216"/>
                  <a:gd name="connsiteX4" fmla="*/ 544108 w 1088219"/>
                  <a:gd name="connsiteY4" fmla="*/ 0 h 1088216"/>
                  <a:gd name="connsiteX5" fmla="*/ 544108 w 1088219"/>
                  <a:gd name="connsiteY5" fmla="*/ 0 h 10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219" h="1088216">
                    <a:moveTo>
                      <a:pt x="544108" y="0"/>
                    </a:moveTo>
                    <a:cubicBezTo>
                      <a:pt x="243224" y="0"/>
                      <a:pt x="0" y="243224"/>
                      <a:pt x="0" y="544108"/>
                    </a:cubicBezTo>
                    <a:cubicBezTo>
                      <a:pt x="0" y="844993"/>
                      <a:pt x="243224" y="1088216"/>
                      <a:pt x="544108" y="1088216"/>
                    </a:cubicBezTo>
                    <a:cubicBezTo>
                      <a:pt x="844993" y="1088216"/>
                      <a:pt x="1088216" y="844993"/>
                      <a:pt x="1088216" y="544108"/>
                    </a:cubicBezTo>
                    <a:cubicBezTo>
                      <a:pt x="1089265" y="243224"/>
                      <a:pt x="844993" y="0"/>
                      <a:pt x="544108" y="0"/>
                    </a:cubicBezTo>
                    <a:lnTo>
                      <a:pt x="544108" y="0"/>
                    </a:lnTo>
                    <a:close/>
                  </a:path>
                </a:pathLst>
              </a:custGeom>
              <a:solidFill>
                <a:srgbClr val="3750A1"/>
              </a:solidFill>
              <a:ln w="10478" cap="flat">
                <a:noFill/>
                <a:prstDash val="solid"/>
                <a:miter/>
              </a:ln>
            </p:spPr>
            <p:txBody>
              <a:bodyPr rtlCol="0" anchor="ctr"/>
              <a:lstStyle/>
              <a:p>
                <a:endParaRPr lang="en-US"/>
              </a:p>
            </p:txBody>
          </p:sp>
          <p:sp>
            <p:nvSpPr>
              <p:cNvPr id="469" name="Text Placeholder 3">
                <a:extLst>
                  <a:ext uri="{FF2B5EF4-FFF2-40B4-BE49-F238E27FC236}">
                    <a16:creationId xmlns:a16="http://schemas.microsoft.com/office/drawing/2014/main" id="{C93D87A7-6AF3-54BE-1AD3-2AB59D9A4E9E}"/>
                  </a:ext>
                </a:extLst>
              </p:cNvPr>
              <p:cNvSpPr txBox="1">
                <a:spLocks/>
              </p:cNvSpPr>
              <p:nvPr/>
            </p:nvSpPr>
            <p:spPr>
              <a:xfrm>
                <a:off x="1491404" y="3013420"/>
                <a:ext cx="1029814" cy="652174"/>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2800" b="1" dirty="0">
                    <a:solidFill>
                      <a:schemeClr val="bg1"/>
                    </a:solidFill>
                    <a:latin typeface="Calibri" panose="020F0502020204030204" pitchFamily="34" charset="0"/>
                    <a:cs typeface="Calibri" panose="020F0502020204030204" pitchFamily="34" charset="0"/>
                  </a:rPr>
                  <a:t>07</a:t>
                </a:r>
              </a:p>
              <a:p>
                <a:pPr marL="0" indent="0" algn="ctr">
                  <a:lnSpc>
                    <a:spcPts val="2480"/>
                  </a:lnSpc>
                  <a:spcBef>
                    <a:spcPts val="0"/>
                  </a:spcBef>
                  <a:buNone/>
                </a:pPr>
                <a:endParaRPr lang="en-US" sz="2800" b="1" dirty="0">
                  <a:solidFill>
                    <a:schemeClr val="bg1"/>
                  </a:solidFill>
                  <a:latin typeface="Calibri" panose="020F0502020204030204" pitchFamily="34" charset="0"/>
                  <a:cs typeface="Calibri" panose="020F0502020204030204" pitchFamily="34" charset="0"/>
                </a:endParaRPr>
              </a:p>
            </p:txBody>
          </p:sp>
        </p:grpSp>
        <p:sp>
          <p:nvSpPr>
            <p:cNvPr id="467" name="Text Placeholder 3">
              <a:extLst>
                <a:ext uri="{FF2B5EF4-FFF2-40B4-BE49-F238E27FC236}">
                  <a16:creationId xmlns:a16="http://schemas.microsoft.com/office/drawing/2014/main" id="{3199C752-823F-C74F-05D2-DD09253D8C1D}"/>
                </a:ext>
              </a:extLst>
            </p:cNvPr>
            <p:cNvSpPr txBox="1">
              <a:spLocks/>
            </p:cNvSpPr>
            <p:nvPr/>
          </p:nvSpPr>
          <p:spPr>
            <a:xfrm>
              <a:off x="1206088" y="1953911"/>
              <a:ext cx="909656" cy="630243"/>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1100" b="1" dirty="0">
                  <a:solidFill>
                    <a:schemeClr val="bg1"/>
                  </a:solidFill>
                  <a:latin typeface="Calibri" panose="020F0502020204030204" pitchFamily="34" charset="0"/>
                  <a:cs typeface="Calibri" panose="020F0502020204030204" pitchFamily="34" charset="0"/>
                </a:rPr>
                <a:t>SCHRIT</a:t>
              </a:r>
            </a:p>
          </p:txBody>
        </p:sp>
      </p:grpSp>
      <p:grpSp>
        <p:nvGrpSpPr>
          <p:cNvPr id="470" name="Group 469">
            <a:extLst>
              <a:ext uri="{FF2B5EF4-FFF2-40B4-BE49-F238E27FC236}">
                <a16:creationId xmlns:a16="http://schemas.microsoft.com/office/drawing/2014/main" id="{ABAC6095-1845-9E4A-4AB9-0EA1D03DF8A1}"/>
              </a:ext>
            </a:extLst>
          </p:cNvPr>
          <p:cNvGrpSpPr/>
          <p:nvPr/>
        </p:nvGrpSpPr>
        <p:grpSpPr>
          <a:xfrm>
            <a:off x="1133798" y="7954214"/>
            <a:ext cx="804281" cy="781810"/>
            <a:chOff x="1097638" y="1953911"/>
            <a:chExt cx="1029814" cy="1001042"/>
          </a:xfrm>
        </p:grpSpPr>
        <p:grpSp>
          <p:nvGrpSpPr>
            <p:cNvPr id="471" name="Group 470">
              <a:extLst>
                <a:ext uri="{FF2B5EF4-FFF2-40B4-BE49-F238E27FC236}">
                  <a16:creationId xmlns:a16="http://schemas.microsoft.com/office/drawing/2014/main" id="{66A5BC6B-2E2D-FF34-64D1-43A95D29CD3A}"/>
                </a:ext>
              </a:extLst>
            </p:cNvPr>
            <p:cNvGrpSpPr/>
            <p:nvPr/>
          </p:nvGrpSpPr>
          <p:grpSpPr>
            <a:xfrm>
              <a:off x="1097638" y="1962876"/>
              <a:ext cx="1029814" cy="992077"/>
              <a:chOff x="1503112" y="2673517"/>
              <a:chExt cx="1029814" cy="992077"/>
            </a:xfrm>
          </p:grpSpPr>
          <p:sp>
            <p:nvSpPr>
              <p:cNvPr id="473" name="Freeform 472">
                <a:extLst>
                  <a:ext uri="{FF2B5EF4-FFF2-40B4-BE49-F238E27FC236}">
                    <a16:creationId xmlns:a16="http://schemas.microsoft.com/office/drawing/2014/main" id="{66DC3D0E-171A-D83D-E53C-74CDECFED595}"/>
                  </a:ext>
                </a:extLst>
              </p:cNvPr>
              <p:cNvSpPr/>
              <p:nvPr/>
            </p:nvSpPr>
            <p:spPr>
              <a:xfrm>
                <a:off x="1622027" y="2673517"/>
                <a:ext cx="789497" cy="789495"/>
              </a:xfrm>
              <a:custGeom>
                <a:avLst/>
                <a:gdLst>
                  <a:gd name="connsiteX0" fmla="*/ 544108 w 1088219"/>
                  <a:gd name="connsiteY0" fmla="*/ 0 h 1088216"/>
                  <a:gd name="connsiteX1" fmla="*/ 0 w 1088219"/>
                  <a:gd name="connsiteY1" fmla="*/ 544108 h 1088216"/>
                  <a:gd name="connsiteX2" fmla="*/ 544108 w 1088219"/>
                  <a:gd name="connsiteY2" fmla="*/ 1088216 h 1088216"/>
                  <a:gd name="connsiteX3" fmla="*/ 1088216 w 1088219"/>
                  <a:gd name="connsiteY3" fmla="*/ 544108 h 1088216"/>
                  <a:gd name="connsiteX4" fmla="*/ 544108 w 1088219"/>
                  <a:gd name="connsiteY4" fmla="*/ 0 h 1088216"/>
                  <a:gd name="connsiteX5" fmla="*/ 544108 w 1088219"/>
                  <a:gd name="connsiteY5" fmla="*/ 0 h 10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219" h="1088216">
                    <a:moveTo>
                      <a:pt x="544108" y="0"/>
                    </a:moveTo>
                    <a:cubicBezTo>
                      <a:pt x="243224" y="0"/>
                      <a:pt x="0" y="243224"/>
                      <a:pt x="0" y="544108"/>
                    </a:cubicBezTo>
                    <a:cubicBezTo>
                      <a:pt x="0" y="844993"/>
                      <a:pt x="243224" y="1088216"/>
                      <a:pt x="544108" y="1088216"/>
                    </a:cubicBezTo>
                    <a:cubicBezTo>
                      <a:pt x="844993" y="1088216"/>
                      <a:pt x="1088216" y="844993"/>
                      <a:pt x="1088216" y="544108"/>
                    </a:cubicBezTo>
                    <a:cubicBezTo>
                      <a:pt x="1089265" y="243224"/>
                      <a:pt x="844993" y="0"/>
                      <a:pt x="544108" y="0"/>
                    </a:cubicBezTo>
                    <a:lnTo>
                      <a:pt x="544108" y="0"/>
                    </a:lnTo>
                    <a:close/>
                  </a:path>
                </a:pathLst>
              </a:custGeom>
              <a:solidFill>
                <a:srgbClr val="3750A1"/>
              </a:solidFill>
              <a:ln w="10478" cap="flat">
                <a:noFill/>
                <a:prstDash val="solid"/>
                <a:miter/>
              </a:ln>
            </p:spPr>
            <p:txBody>
              <a:bodyPr rtlCol="0" anchor="ctr"/>
              <a:lstStyle/>
              <a:p>
                <a:endParaRPr lang="en-US"/>
              </a:p>
            </p:txBody>
          </p:sp>
          <p:sp>
            <p:nvSpPr>
              <p:cNvPr id="474" name="Text Placeholder 3">
                <a:extLst>
                  <a:ext uri="{FF2B5EF4-FFF2-40B4-BE49-F238E27FC236}">
                    <a16:creationId xmlns:a16="http://schemas.microsoft.com/office/drawing/2014/main" id="{72095787-7C71-B315-F527-4ADDDA059D81}"/>
                  </a:ext>
                </a:extLst>
              </p:cNvPr>
              <p:cNvSpPr txBox="1">
                <a:spLocks/>
              </p:cNvSpPr>
              <p:nvPr/>
            </p:nvSpPr>
            <p:spPr>
              <a:xfrm>
                <a:off x="1503112" y="3013420"/>
                <a:ext cx="1029814" cy="652174"/>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2800" b="1">
                    <a:solidFill>
                      <a:schemeClr val="bg1"/>
                    </a:solidFill>
                    <a:latin typeface="Calibri" panose="020F0502020204030204" pitchFamily="34" charset="0"/>
                    <a:cs typeface="Calibri" panose="020F0502020204030204" pitchFamily="34" charset="0"/>
                  </a:rPr>
                  <a:t>09</a:t>
                </a:r>
              </a:p>
              <a:p>
                <a:pPr marL="0" indent="0" algn="ctr">
                  <a:lnSpc>
                    <a:spcPts val="2480"/>
                  </a:lnSpc>
                  <a:spcBef>
                    <a:spcPts val="0"/>
                  </a:spcBef>
                  <a:buNone/>
                </a:pPr>
                <a:endParaRPr lang="en-US" sz="2800" b="1">
                  <a:solidFill>
                    <a:schemeClr val="bg1"/>
                  </a:solidFill>
                  <a:latin typeface="Calibri" panose="020F0502020204030204" pitchFamily="34" charset="0"/>
                  <a:cs typeface="Calibri" panose="020F0502020204030204" pitchFamily="34" charset="0"/>
                </a:endParaRPr>
              </a:p>
            </p:txBody>
          </p:sp>
        </p:grpSp>
        <p:sp>
          <p:nvSpPr>
            <p:cNvPr id="472" name="Text Placeholder 3">
              <a:extLst>
                <a:ext uri="{FF2B5EF4-FFF2-40B4-BE49-F238E27FC236}">
                  <a16:creationId xmlns:a16="http://schemas.microsoft.com/office/drawing/2014/main" id="{A3A69314-48C0-C6BB-FBAC-1B3E41F3D14F}"/>
                </a:ext>
              </a:extLst>
            </p:cNvPr>
            <p:cNvSpPr txBox="1">
              <a:spLocks/>
            </p:cNvSpPr>
            <p:nvPr/>
          </p:nvSpPr>
          <p:spPr>
            <a:xfrm>
              <a:off x="1217796" y="1953911"/>
              <a:ext cx="789497" cy="630243"/>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1100" b="1" dirty="0">
                  <a:solidFill>
                    <a:schemeClr val="bg1"/>
                  </a:solidFill>
                  <a:latin typeface="Calibri" panose="020F0502020204030204" pitchFamily="34" charset="0"/>
                  <a:cs typeface="Calibri" panose="020F0502020204030204" pitchFamily="34" charset="0"/>
                </a:rPr>
                <a:t>SCHRIT</a:t>
              </a:r>
            </a:p>
          </p:txBody>
        </p:sp>
      </p:grpSp>
      <p:sp>
        <p:nvSpPr>
          <p:cNvPr id="475" name="TextBox 474">
            <a:extLst>
              <a:ext uri="{FF2B5EF4-FFF2-40B4-BE49-F238E27FC236}">
                <a16:creationId xmlns:a16="http://schemas.microsoft.com/office/drawing/2014/main" id="{3474B879-AF98-D4EC-6627-FA9761869D6B}"/>
              </a:ext>
            </a:extLst>
          </p:cNvPr>
          <p:cNvSpPr txBox="1"/>
          <p:nvPr/>
        </p:nvSpPr>
        <p:spPr>
          <a:xfrm>
            <a:off x="1856783" y="8067912"/>
            <a:ext cx="1878921" cy="823302"/>
          </a:xfrm>
          <a:prstGeom prst="rect">
            <a:avLst/>
          </a:prstGeom>
          <a:solidFill>
            <a:schemeClr val="bg1"/>
          </a:solidFill>
        </p:spPr>
        <p:txBody>
          <a:bodyPr wrap="square">
            <a:spAutoFit/>
          </a:bodyPr>
          <a:lstStyle/>
          <a:p>
            <a:pPr>
              <a:lnSpc>
                <a:spcPts val="1860"/>
              </a:lnSpc>
            </a:pPr>
            <a:r>
              <a:rPr lang="en-IE" sz="1800" b="1" dirty="0" err="1">
                <a:latin typeface="Calibri" panose="020F0502020204030204" pitchFamily="34" charset="0"/>
                <a:ea typeface="Calibri" panose="020F0502020204030204" pitchFamily="34" charset="0"/>
                <a:cs typeface="Times New Roman" panose="02020603050405020304" pitchFamily="18" charset="0"/>
              </a:rPr>
              <a:t>Händlerauswahl</a:t>
            </a:r>
            <a:r>
              <a:rPr lang="en-IE" sz="1800" b="1" dirty="0">
                <a:latin typeface="Calibri" panose="020F0502020204030204" pitchFamily="34" charset="0"/>
                <a:ea typeface="Calibri" panose="020F0502020204030204" pitchFamily="34" charset="0"/>
                <a:cs typeface="Times New Roman" panose="02020603050405020304" pitchFamily="18" charset="0"/>
              </a:rPr>
              <a:t> und -management</a:t>
            </a:r>
            <a:endParaRPr lang="en-IE"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76" name="TextBox 475">
            <a:extLst>
              <a:ext uri="{FF2B5EF4-FFF2-40B4-BE49-F238E27FC236}">
                <a16:creationId xmlns:a16="http://schemas.microsoft.com/office/drawing/2014/main" id="{116D1965-8DCE-8CF9-27F1-A76B1FD47B48}"/>
              </a:ext>
            </a:extLst>
          </p:cNvPr>
          <p:cNvSpPr txBox="1"/>
          <p:nvPr/>
        </p:nvSpPr>
        <p:spPr>
          <a:xfrm>
            <a:off x="5490790" y="7981718"/>
            <a:ext cx="1559290" cy="579646"/>
          </a:xfrm>
          <a:prstGeom prst="rect">
            <a:avLst/>
          </a:prstGeom>
          <a:solidFill>
            <a:schemeClr val="bg1"/>
          </a:solidFill>
        </p:spPr>
        <p:txBody>
          <a:bodyPr wrap="square">
            <a:spAutoFit/>
          </a:bodyPr>
          <a:lstStyle/>
          <a:p>
            <a:pPr>
              <a:lnSpc>
                <a:spcPts val="1860"/>
              </a:lnSpc>
            </a:pPr>
            <a:r>
              <a:rPr lang="en-IE" sz="1800" b="1">
                <a:latin typeface="Calibri" panose="020F0502020204030204" pitchFamily="34" charset="0"/>
                <a:ea typeface="Calibri" panose="020F0502020204030204" pitchFamily="34" charset="0"/>
                <a:cs typeface="Times New Roman" panose="02020603050405020304" pitchFamily="18" charset="0"/>
              </a:rPr>
              <a:t>Marketing &amp; </a:t>
            </a:r>
            <a:r>
              <a:rPr lang="en-IE" sz="1800" b="1" dirty="0" err="1">
                <a:latin typeface="Calibri" panose="020F0502020204030204" pitchFamily="34" charset="0"/>
                <a:ea typeface="Calibri" panose="020F0502020204030204" pitchFamily="34" charset="0"/>
                <a:cs typeface="Times New Roman" panose="02020603050405020304" pitchFamily="18" charset="0"/>
              </a:rPr>
              <a:t>Werbung</a:t>
            </a:r>
            <a:endParaRPr lang="en-IE" sz="18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78" name="TextBox 477">
            <a:extLst>
              <a:ext uri="{FF2B5EF4-FFF2-40B4-BE49-F238E27FC236}">
                <a16:creationId xmlns:a16="http://schemas.microsoft.com/office/drawing/2014/main" id="{47B0CBF5-8A26-8916-14A1-ABCA56D81C23}"/>
              </a:ext>
            </a:extLst>
          </p:cNvPr>
          <p:cNvSpPr txBox="1"/>
          <p:nvPr/>
        </p:nvSpPr>
        <p:spPr>
          <a:xfrm>
            <a:off x="4584444" y="9524545"/>
            <a:ext cx="2152154" cy="579646"/>
          </a:xfrm>
          <a:prstGeom prst="rect">
            <a:avLst/>
          </a:prstGeom>
          <a:solidFill>
            <a:schemeClr val="bg1"/>
          </a:solidFill>
        </p:spPr>
        <p:txBody>
          <a:bodyPr wrap="square">
            <a:spAutoFit/>
          </a:bodyPr>
          <a:lstStyle/>
          <a:p>
            <a:pPr algn="r">
              <a:lnSpc>
                <a:spcPts val="1860"/>
              </a:lnSpc>
            </a:pPr>
            <a:r>
              <a:rPr lang="en-IE" sz="1800" b="1" dirty="0">
                <a:latin typeface="Calibri" panose="020F0502020204030204" pitchFamily="34" charset="0"/>
                <a:ea typeface="Calibri" panose="020F0502020204030204" pitchFamily="34" charset="0"/>
                <a:cs typeface="Times New Roman" panose="02020603050405020304" pitchFamily="18" charset="0"/>
              </a:rPr>
              <a:t> </a:t>
            </a:r>
            <a:r>
              <a:rPr lang="en-IE" sz="1800" b="1" dirty="0" err="1">
                <a:latin typeface="Calibri" panose="020F0502020204030204" pitchFamily="34" charset="0"/>
                <a:ea typeface="Calibri" panose="020F0502020204030204" pitchFamily="34" charset="0"/>
                <a:cs typeface="Times New Roman" panose="02020603050405020304" pitchFamily="18" charset="0"/>
              </a:rPr>
              <a:t>Betrieb</a:t>
            </a:r>
            <a:r>
              <a:rPr lang="en-IE" sz="1800" b="1" dirty="0">
                <a:latin typeface="Calibri" panose="020F0502020204030204" pitchFamily="34" charset="0"/>
                <a:ea typeface="Calibri" panose="020F0502020204030204" pitchFamily="34" charset="0"/>
                <a:cs typeface="Times New Roman" panose="02020603050405020304" pitchFamily="18" charset="0"/>
              </a:rPr>
              <a:t> &amp; </a:t>
            </a:r>
          </a:p>
          <a:p>
            <a:pPr algn="r">
              <a:lnSpc>
                <a:spcPts val="1860"/>
              </a:lnSpc>
            </a:pPr>
            <a:r>
              <a:rPr lang="en-IE" sz="1800" b="1" dirty="0" err="1">
                <a:latin typeface="Calibri" panose="020F0502020204030204" pitchFamily="34" charset="0"/>
                <a:ea typeface="Calibri" panose="020F0502020204030204" pitchFamily="34" charset="0"/>
                <a:cs typeface="Times New Roman" panose="02020603050405020304" pitchFamily="18" charset="0"/>
              </a:rPr>
              <a:t>Abfallwirtschaft</a:t>
            </a:r>
            <a:endParaRPr lang="en-IE" sz="1800" b="1"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479" name="Group 478">
            <a:extLst>
              <a:ext uri="{FF2B5EF4-FFF2-40B4-BE49-F238E27FC236}">
                <a16:creationId xmlns:a16="http://schemas.microsoft.com/office/drawing/2014/main" id="{0A470E71-3FBF-42C6-1A9B-583460D9729B}"/>
              </a:ext>
            </a:extLst>
          </p:cNvPr>
          <p:cNvGrpSpPr/>
          <p:nvPr/>
        </p:nvGrpSpPr>
        <p:grpSpPr>
          <a:xfrm>
            <a:off x="4782827" y="7954214"/>
            <a:ext cx="804281" cy="781810"/>
            <a:chOff x="1085930" y="1953911"/>
            <a:chExt cx="1029814" cy="1001042"/>
          </a:xfrm>
        </p:grpSpPr>
        <p:grpSp>
          <p:nvGrpSpPr>
            <p:cNvPr id="480" name="Group 479">
              <a:extLst>
                <a:ext uri="{FF2B5EF4-FFF2-40B4-BE49-F238E27FC236}">
                  <a16:creationId xmlns:a16="http://schemas.microsoft.com/office/drawing/2014/main" id="{77B322E2-32C8-5DB6-6DC1-02B9FA8ACC83}"/>
                </a:ext>
              </a:extLst>
            </p:cNvPr>
            <p:cNvGrpSpPr/>
            <p:nvPr/>
          </p:nvGrpSpPr>
          <p:grpSpPr>
            <a:xfrm>
              <a:off x="1085930" y="1962876"/>
              <a:ext cx="1029814" cy="992077"/>
              <a:chOff x="1491404" y="2673517"/>
              <a:chExt cx="1029814" cy="992077"/>
            </a:xfrm>
          </p:grpSpPr>
          <p:sp>
            <p:nvSpPr>
              <p:cNvPr id="482" name="Freeform 481">
                <a:extLst>
                  <a:ext uri="{FF2B5EF4-FFF2-40B4-BE49-F238E27FC236}">
                    <a16:creationId xmlns:a16="http://schemas.microsoft.com/office/drawing/2014/main" id="{E3E20F9D-3137-B499-777F-A367FCD53C31}"/>
                  </a:ext>
                </a:extLst>
              </p:cNvPr>
              <p:cNvSpPr/>
              <p:nvPr/>
            </p:nvSpPr>
            <p:spPr>
              <a:xfrm>
                <a:off x="1622027" y="2673517"/>
                <a:ext cx="789497" cy="789495"/>
              </a:xfrm>
              <a:custGeom>
                <a:avLst/>
                <a:gdLst>
                  <a:gd name="connsiteX0" fmla="*/ 544108 w 1088219"/>
                  <a:gd name="connsiteY0" fmla="*/ 0 h 1088216"/>
                  <a:gd name="connsiteX1" fmla="*/ 0 w 1088219"/>
                  <a:gd name="connsiteY1" fmla="*/ 544108 h 1088216"/>
                  <a:gd name="connsiteX2" fmla="*/ 544108 w 1088219"/>
                  <a:gd name="connsiteY2" fmla="*/ 1088216 h 1088216"/>
                  <a:gd name="connsiteX3" fmla="*/ 1088216 w 1088219"/>
                  <a:gd name="connsiteY3" fmla="*/ 544108 h 1088216"/>
                  <a:gd name="connsiteX4" fmla="*/ 544108 w 1088219"/>
                  <a:gd name="connsiteY4" fmla="*/ 0 h 1088216"/>
                  <a:gd name="connsiteX5" fmla="*/ 544108 w 1088219"/>
                  <a:gd name="connsiteY5" fmla="*/ 0 h 10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219" h="1088216">
                    <a:moveTo>
                      <a:pt x="544108" y="0"/>
                    </a:moveTo>
                    <a:cubicBezTo>
                      <a:pt x="243224" y="0"/>
                      <a:pt x="0" y="243224"/>
                      <a:pt x="0" y="544108"/>
                    </a:cubicBezTo>
                    <a:cubicBezTo>
                      <a:pt x="0" y="844993"/>
                      <a:pt x="243224" y="1088216"/>
                      <a:pt x="544108" y="1088216"/>
                    </a:cubicBezTo>
                    <a:cubicBezTo>
                      <a:pt x="844993" y="1088216"/>
                      <a:pt x="1088216" y="844993"/>
                      <a:pt x="1088216" y="544108"/>
                    </a:cubicBezTo>
                    <a:cubicBezTo>
                      <a:pt x="1089265" y="243224"/>
                      <a:pt x="844993" y="0"/>
                      <a:pt x="544108" y="0"/>
                    </a:cubicBezTo>
                    <a:lnTo>
                      <a:pt x="544108" y="0"/>
                    </a:lnTo>
                    <a:close/>
                  </a:path>
                </a:pathLst>
              </a:custGeom>
              <a:solidFill>
                <a:srgbClr val="3750A1"/>
              </a:solidFill>
              <a:ln w="10478" cap="flat">
                <a:noFill/>
                <a:prstDash val="solid"/>
                <a:miter/>
              </a:ln>
            </p:spPr>
            <p:txBody>
              <a:bodyPr rtlCol="0" anchor="ctr"/>
              <a:lstStyle/>
              <a:p>
                <a:endParaRPr lang="en-US"/>
              </a:p>
            </p:txBody>
          </p:sp>
          <p:sp>
            <p:nvSpPr>
              <p:cNvPr id="483" name="Text Placeholder 3">
                <a:extLst>
                  <a:ext uri="{FF2B5EF4-FFF2-40B4-BE49-F238E27FC236}">
                    <a16:creationId xmlns:a16="http://schemas.microsoft.com/office/drawing/2014/main" id="{B5882C93-DB6F-0FF1-A96C-B2636CA8BA4D}"/>
                  </a:ext>
                </a:extLst>
              </p:cNvPr>
              <p:cNvSpPr txBox="1">
                <a:spLocks/>
              </p:cNvSpPr>
              <p:nvPr/>
            </p:nvSpPr>
            <p:spPr>
              <a:xfrm>
                <a:off x="1491404" y="3013420"/>
                <a:ext cx="1029814" cy="652174"/>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2800" b="1">
                    <a:solidFill>
                      <a:schemeClr val="bg1"/>
                    </a:solidFill>
                    <a:latin typeface="Calibri" panose="020F0502020204030204" pitchFamily="34" charset="0"/>
                    <a:cs typeface="Calibri" panose="020F0502020204030204" pitchFamily="34" charset="0"/>
                  </a:rPr>
                  <a:t>10</a:t>
                </a:r>
              </a:p>
              <a:p>
                <a:pPr marL="0" indent="0" algn="ctr">
                  <a:lnSpc>
                    <a:spcPts val="2480"/>
                  </a:lnSpc>
                  <a:spcBef>
                    <a:spcPts val="0"/>
                  </a:spcBef>
                  <a:buNone/>
                </a:pPr>
                <a:endParaRPr lang="en-US" sz="2800" b="1">
                  <a:solidFill>
                    <a:schemeClr val="bg1"/>
                  </a:solidFill>
                  <a:latin typeface="Calibri" panose="020F0502020204030204" pitchFamily="34" charset="0"/>
                  <a:cs typeface="Calibri" panose="020F0502020204030204" pitchFamily="34" charset="0"/>
                </a:endParaRPr>
              </a:p>
            </p:txBody>
          </p:sp>
        </p:grpSp>
        <p:sp>
          <p:nvSpPr>
            <p:cNvPr id="481" name="Text Placeholder 3">
              <a:extLst>
                <a:ext uri="{FF2B5EF4-FFF2-40B4-BE49-F238E27FC236}">
                  <a16:creationId xmlns:a16="http://schemas.microsoft.com/office/drawing/2014/main" id="{748C161B-F6B0-F4AD-3B69-E923221ED597}"/>
                </a:ext>
              </a:extLst>
            </p:cNvPr>
            <p:cNvSpPr txBox="1">
              <a:spLocks/>
            </p:cNvSpPr>
            <p:nvPr/>
          </p:nvSpPr>
          <p:spPr>
            <a:xfrm>
              <a:off x="1206088" y="1953911"/>
              <a:ext cx="789497" cy="630243"/>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1100" b="1" dirty="0">
                  <a:solidFill>
                    <a:schemeClr val="bg1"/>
                  </a:solidFill>
                  <a:latin typeface="Calibri" panose="020F0502020204030204" pitchFamily="34" charset="0"/>
                  <a:cs typeface="Calibri" panose="020F0502020204030204" pitchFamily="34" charset="0"/>
                </a:rPr>
                <a:t>SCHRIT</a:t>
              </a:r>
            </a:p>
          </p:txBody>
        </p:sp>
      </p:grpSp>
      <p:grpSp>
        <p:nvGrpSpPr>
          <p:cNvPr id="489" name="Group 488">
            <a:extLst>
              <a:ext uri="{FF2B5EF4-FFF2-40B4-BE49-F238E27FC236}">
                <a16:creationId xmlns:a16="http://schemas.microsoft.com/office/drawing/2014/main" id="{5B497248-BBAF-718A-1946-B3385BC898F6}"/>
              </a:ext>
            </a:extLst>
          </p:cNvPr>
          <p:cNvGrpSpPr/>
          <p:nvPr/>
        </p:nvGrpSpPr>
        <p:grpSpPr>
          <a:xfrm>
            <a:off x="6646638" y="9460333"/>
            <a:ext cx="804281" cy="781810"/>
            <a:chOff x="1085930" y="1953911"/>
            <a:chExt cx="1029814" cy="1001042"/>
          </a:xfrm>
        </p:grpSpPr>
        <p:grpSp>
          <p:nvGrpSpPr>
            <p:cNvPr id="490" name="Group 489">
              <a:extLst>
                <a:ext uri="{FF2B5EF4-FFF2-40B4-BE49-F238E27FC236}">
                  <a16:creationId xmlns:a16="http://schemas.microsoft.com/office/drawing/2014/main" id="{1FB7EACE-E8C3-39AF-4547-DF631298AA17}"/>
                </a:ext>
              </a:extLst>
            </p:cNvPr>
            <p:cNvGrpSpPr/>
            <p:nvPr/>
          </p:nvGrpSpPr>
          <p:grpSpPr>
            <a:xfrm>
              <a:off x="1085930" y="1962876"/>
              <a:ext cx="1029814" cy="992077"/>
              <a:chOff x="1491404" y="2673517"/>
              <a:chExt cx="1029814" cy="992077"/>
            </a:xfrm>
          </p:grpSpPr>
          <p:sp>
            <p:nvSpPr>
              <p:cNvPr id="492" name="Freeform 491">
                <a:extLst>
                  <a:ext uri="{FF2B5EF4-FFF2-40B4-BE49-F238E27FC236}">
                    <a16:creationId xmlns:a16="http://schemas.microsoft.com/office/drawing/2014/main" id="{FCA7B494-4353-1542-E4BA-D6F52C063476}"/>
                  </a:ext>
                </a:extLst>
              </p:cNvPr>
              <p:cNvSpPr/>
              <p:nvPr/>
            </p:nvSpPr>
            <p:spPr>
              <a:xfrm>
                <a:off x="1622027" y="2673517"/>
                <a:ext cx="789497" cy="789495"/>
              </a:xfrm>
              <a:custGeom>
                <a:avLst/>
                <a:gdLst>
                  <a:gd name="connsiteX0" fmla="*/ 544108 w 1088219"/>
                  <a:gd name="connsiteY0" fmla="*/ 0 h 1088216"/>
                  <a:gd name="connsiteX1" fmla="*/ 0 w 1088219"/>
                  <a:gd name="connsiteY1" fmla="*/ 544108 h 1088216"/>
                  <a:gd name="connsiteX2" fmla="*/ 544108 w 1088219"/>
                  <a:gd name="connsiteY2" fmla="*/ 1088216 h 1088216"/>
                  <a:gd name="connsiteX3" fmla="*/ 1088216 w 1088219"/>
                  <a:gd name="connsiteY3" fmla="*/ 544108 h 1088216"/>
                  <a:gd name="connsiteX4" fmla="*/ 544108 w 1088219"/>
                  <a:gd name="connsiteY4" fmla="*/ 0 h 1088216"/>
                  <a:gd name="connsiteX5" fmla="*/ 544108 w 1088219"/>
                  <a:gd name="connsiteY5" fmla="*/ 0 h 10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219" h="1088216">
                    <a:moveTo>
                      <a:pt x="544108" y="0"/>
                    </a:moveTo>
                    <a:cubicBezTo>
                      <a:pt x="243224" y="0"/>
                      <a:pt x="0" y="243224"/>
                      <a:pt x="0" y="544108"/>
                    </a:cubicBezTo>
                    <a:cubicBezTo>
                      <a:pt x="0" y="844993"/>
                      <a:pt x="243224" y="1088216"/>
                      <a:pt x="544108" y="1088216"/>
                    </a:cubicBezTo>
                    <a:cubicBezTo>
                      <a:pt x="844993" y="1088216"/>
                      <a:pt x="1088216" y="844993"/>
                      <a:pt x="1088216" y="544108"/>
                    </a:cubicBezTo>
                    <a:cubicBezTo>
                      <a:pt x="1089265" y="243224"/>
                      <a:pt x="844993" y="0"/>
                      <a:pt x="544108" y="0"/>
                    </a:cubicBezTo>
                    <a:lnTo>
                      <a:pt x="544108" y="0"/>
                    </a:lnTo>
                    <a:close/>
                  </a:path>
                </a:pathLst>
              </a:custGeom>
              <a:solidFill>
                <a:srgbClr val="3750A1"/>
              </a:solidFill>
              <a:ln w="10478" cap="flat">
                <a:noFill/>
                <a:prstDash val="solid"/>
                <a:miter/>
              </a:ln>
            </p:spPr>
            <p:txBody>
              <a:bodyPr rtlCol="0" anchor="ctr"/>
              <a:lstStyle/>
              <a:p>
                <a:endParaRPr lang="en-US"/>
              </a:p>
            </p:txBody>
          </p:sp>
          <p:sp>
            <p:nvSpPr>
              <p:cNvPr id="493" name="Text Placeholder 3">
                <a:extLst>
                  <a:ext uri="{FF2B5EF4-FFF2-40B4-BE49-F238E27FC236}">
                    <a16:creationId xmlns:a16="http://schemas.microsoft.com/office/drawing/2014/main" id="{9F792238-A010-29DC-AB9B-BF1042E36778}"/>
                  </a:ext>
                </a:extLst>
              </p:cNvPr>
              <p:cNvSpPr txBox="1">
                <a:spLocks/>
              </p:cNvSpPr>
              <p:nvPr/>
            </p:nvSpPr>
            <p:spPr>
              <a:xfrm>
                <a:off x="1491404" y="3013420"/>
                <a:ext cx="1029814" cy="652174"/>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2800" b="1">
                    <a:solidFill>
                      <a:schemeClr val="bg1"/>
                    </a:solidFill>
                    <a:latin typeface="Calibri" panose="020F0502020204030204" pitchFamily="34" charset="0"/>
                    <a:cs typeface="Calibri" panose="020F0502020204030204" pitchFamily="34" charset="0"/>
                  </a:rPr>
                  <a:t>11</a:t>
                </a:r>
              </a:p>
              <a:p>
                <a:pPr marL="0" indent="0" algn="ctr">
                  <a:lnSpc>
                    <a:spcPts val="2480"/>
                  </a:lnSpc>
                  <a:spcBef>
                    <a:spcPts val="0"/>
                  </a:spcBef>
                  <a:buNone/>
                </a:pPr>
                <a:endParaRPr lang="en-US" sz="2800" b="1">
                  <a:solidFill>
                    <a:schemeClr val="bg1"/>
                  </a:solidFill>
                  <a:latin typeface="Calibri" panose="020F0502020204030204" pitchFamily="34" charset="0"/>
                  <a:cs typeface="Calibri" panose="020F0502020204030204" pitchFamily="34" charset="0"/>
                </a:endParaRPr>
              </a:p>
            </p:txBody>
          </p:sp>
        </p:grpSp>
        <p:sp>
          <p:nvSpPr>
            <p:cNvPr id="491" name="Text Placeholder 3">
              <a:extLst>
                <a:ext uri="{FF2B5EF4-FFF2-40B4-BE49-F238E27FC236}">
                  <a16:creationId xmlns:a16="http://schemas.microsoft.com/office/drawing/2014/main" id="{626CAEFD-8606-82C2-213D-0C4F2F6042A1}"/>
                </a:ext>
              </a:extLst>
            </p:cNvPr>
            <p:cNvSpPr txBox="1">
              <a:spLocks/>
            </p:cNvSpPr>
            <p:nvPr/>
          </p:nvSpPr>
          <p:spPr>
            <a:xfrm>
              <a:off x="1206088" y="1953911"/>
              <a:ext cx="789497" cy="630243"/>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1100" b="1" dirty="0">
                  <a:solidFill>
                    <a:schemeClr val="bg1"/>
                  </a:solidFill>
                  <a:latin typeface="Calibri" panose="020F0502020204030204" pitchFamily="34" charset="0"/>
                  <a:cs typeface="Calibri" panose="020F0502020204030204" pitchFamily="34" charset="0"/>
                </a:rPr>
                <a:t>SCHRIT</a:t>
              </a:r>
            </a:p>
          </p:txBody>
        </p:sp>
      </p:grpSp>
      <p:sp>
        <p:nvSpPr>
          <p:cNvPr id="494" name="Slide Number Placeholder 5">
            <a:extLst>
              <a:ext uri="{FF2B5EF4-FFF2-40B4-BE49-F238E27FC236}">
                <a16:creationId xmlns:a16="http://schemas.microsoft.com/office/drawing/2014/main" id="{CB747989-FD60-0FFC-97F3-9445F36A3C81}"/>
              </a:ext>
            </a:extLst>
          </p:cNvPr>
          <p:cNvSpPr>
            <a:spLocks noGrp="1"/>
          </p:cNvSpPr>
          <p:nvPr>
            <p:ph type="sldNum" sz="quarter" idx="4"/>
          </p:nvPr>
        </p:nvSpPr>
        <p:spPr>
          <a:xfrm>
            <a:off x="7281511" y="10353161"/>
            <a:ext cx="372588" cy="363596"/>
          </a:xfrm>
          <a:prstGeom prst="rect">
            <a:avLst/>
          </a:prstGeom>
        </p:spPr>
        <p:txBody>
          <a:bodyPr vert="horz" lIns="91440" tIns="45720" rIns="91440" bIns="45720" rtlCol="0" anchor="ctr"/>
          <a:lstStyle>
            <a:lvl1pPr algn="r">
              <a:defRPr sz="900">
                <a:solidFill>
                  <a:schemeClr val="tx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12</a:t>
            </a:fld>
            <a:endParaRPr lang="fr-CA"/>
          </a:p>
        </p:txBody>
      </p:sp>
      <p:sp>
        <p:nvSpPr>
          <p:cNvPr id="495" name="Rectangle 494">
            <a:extLst>
              <a:ext uri="{FF2B5EF4-FFF2-40B4-BE49-F238E27FC236}">
                <a16:creationId xmlns:a16="http://schemas.microsoft.com/office/drawing/2014/main" id="{BF5D2580-4663-0DE2-3835-98D5E8BEB7A0}"/>
              </a:ext>
            </a:extLst>
          </p:cNvPr>
          <p:cNvSpPr/>
          <p:nvPr/>
        </p:nvSpPr>
        <p:spPr>
          <a:xfrm>
            <a:off x="3532761" y="3277043"/>
            <a:ext cx="598769" cy="4466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496" name="Rectangle 495">
            <a:extLst>
              <a:ext uri="{FF2B5EF4-FFF2-40B4-BE49-F238E27FC236}">
                <a16:creationId xmlns:a16="http://schemas.microsoft.com/office/drawing/2014/main" id="{5EBA390B-338C-DDE5-912A-294C249B2214}"/>
              </a:ext>
            </a:extLst>
          </p:cNvPr>
          <p:cNvSpPr/>
          <p:nvPr/>
        </p:nvSpPr>
        <p:spPr>
          <a:xfrm>
            <a:off x="380916" y="3869187"/>
            <a:ext cx="417445" cy="7481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497" name="Rectangle 496">
            <a:extLst>
              <a:ext uri="{FF2B5EF4-FFF2-40B4-BE49-F238E27FC236}">
                <a16:creationId xmlns:a16="http://schemas.microsoft.com/office/drawing/2014/main" id="{5B37318F-787D-D2FD-61CD-BE18A4A8D76E}"/>
              </a:ext>
            </a:extLst>
          </p:cNvPr>
          <p:cNvSpPr/>
          <p:nvPr/>
        </p:nvSpPr>
        <p:spPr>
          <a:xfrm>
            <a:off x="6885645" y="5584763"/>
            <a:ext cx="560841" cy="5644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499" name="Rectangle 498">
            <a:extLst>
              <a:ext uri="{FF2B5EF4-FFF2-40B4-BE49-F238E27FC236}">
                <a16:creationId xmlns:a16="http://schemas.microsoft.com/office/drawing/2014/main" id="{DD83206B-DFDD-C90F-8588-8FC0B88C91CA}"/>
              </a:ext>
            </a:extLst>
          </p:cNvPr>
          <p:cNvSpPr/>
          <p:nvPr/>
        </p:nvSpPr>
        <p:spPr>
          <a:xfrm>
            <a:off x="3625339" y="4922716"/>
            <a:ext cx="776287" cy="4466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500" name="Rectangle 499">
            <a:extLst>
              <a:ext uri="{FF2B5EF4-FFF2-40B4-BE49-F238E27FC236}">
                <a16:creationId xmlns:a16="http://schemas.microsoft.com/office/drawing/2014/main" id="{A3462282-5517-CE21-7259-0E2759F2BAF4}"/>
              </a:ext>
            </a:extLst>
          </p:cNvPr>
          <p:cNvSpPr/>
          <p:nvPr/>
        </p:nvSpPr>
        <p:spPr>
          <a:xfrm>
            <a:off x="3850502" y="6477977"/>
            <a:ext cx="747208" cy="4466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501" name="Rectangle 500">
            <a:extLst>
              <a:ext uri="{FF2B5EF4-FFF2-40B4-BE49-F238E27FC236}">
                <a16:creationId xmlns:a16="http://schemas.microsoft.com/office/drawing/2014/main" id="{571388D0-1FDA-3665-94BF-8A784F53E9F0}"/>
              </a:ext>
            </a:extLst>
          </p:cNvPr>
          <p:cNvSpPr/>
          <p:nvPr/>
        </p:nvSpPr>
        <p:spPr>
          <a:xfrm>
            <a:off x="3847890" y="7953262"/>
            <a:ext cx="598769" cy="4466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grpSp>
        <p:nvGrpSpPr>
          <p:cNvPr id="503" name="Group 502">
            <a:extLst>
              <a:ext uri="{FF2B5EF4-FFF2-40B4-BE49-F238E27FC236}">
                <a16:creationId xmlns:a16="http://schemas.microsoft.com/office/drawing/2014/main" id="{C2D0FB91-5546-5FB0-F821-00164435D3C0}"/>
              </a:ext>
            </a:extLst>
          </p:cNvPr>
          <p:cNvGrpSpPr/>
          <p:nvPr/>
        </p:nvGrpSpPr>
        <p:grpSpPr>
          <a:xfrm>
            <a:off x="3454365" y="3153209"/>
            <a:ext cx="594770" cy="594186"/>
            <a:chOff x="10376768" y="2334933"/>
            <a:chExt cx="920484" cy="919581"/>
          </a:xfrm>
        </p:grpSpPr>
        <p:sp>
          <p:nvSpPr>
            <p:cNvPr id="504" name="Freeform 503">
              <a:extLst>
                <a:ext uri="{FF2B5EF4-FFF2-40B4-BE49-F238E27FC236}">
                  <a16:creationId xmlns:a16="http://schemas.microsoft.com/office/drawing/2014/main" id="{9525492E-19C9-A4CC-FAF1-8988E5D1F7BC}"/>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EE565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05" name="Freeform 504">
              <a:extLst>
                <a:ext uri="{FF2B5EF4-FFF2-40B4-BE49-F238E27FC236}">
                  <a16:creationId xmlns:a16="http://schemas.microsoft.com/office/drawing/2014/main" id="{A1A096A8-CCBC-CB2F-4372-B52F5CC9F320}"/>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EE565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506" name="Graphic 2">
              <a:extLst>
                <a:ext uri="{FF2B5EF4-FFF2-40B4-BE49-F238E27FC236}">
                  <a16:creationId xmlns:a16="http://schemas.microsoft.com/office/drawing/2014/main" id="{98B7FF81-F68E-BBED-3197-B817307E2A9F}"/>
                </a:ext>
              </a:extLst>
            </p:cNvPr>
            <p:cNvGrpSpPr/>
            <p:nvPr/>
          </p:nvGrpSpPr>
          <p:grpSpPr>
            <a:xfrm>
              <a:off x="10376768" y="2334933"/>
              <a:ext cx="920484" cy="919581"/>
              <a:chOff x="10376768" y="2334933"/>
              <a:chExt cx="920484" cy="919581"/>
            </a:xfrm>
            <a:solidFill>
              <a:srgbClr val="010101"/>
            </a:solidFill>
          </p:grpSpPr>
          <p:sp>
            <p:nvSpPr>
              <p:cNvPr id="507" name="Freeform 506">
                <a:extLst>
                  <a:ext uri="{FF2B5EF4-FFF2-40B4-BE49-F238E27FC236}">
                    <a16:creationId xmlns:a16="http://schemas.microsoft.com/office/drawing/2014/main" id="{9ADCD274-1C1C-941B-4091-DA9D04B51C6C}"/>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08" name="Freeform 507">
                <a:extLst>
                  <a:ext uri="{FF2B5EF4-FFF2-40B4-BE49-F238E27FC236}">
                    <a16:creationId xmlns:a16="http://schemas.microsoft.com/office/drawing/2014/main" id="{ADDC1FE8-3D19-01DF-B318-790E61EABB0C}"/>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509" name="Graphic 3">
            <a:extLst>
              <a:ext uri="{FF2B5EF4-FFF2-40B4-BE49-F238E27FC236}">
                <a16:creationId xmlns:a16="http://schemas.microsoft.com/office/drawing/2014/main" id="{0BA5A7EA-8850-2E72-6211-C7CEE6397DC9}"/>
              </a:ext>
            </a:extLst>
          </p:cNvPr>
          <p:cNvGrpSpPr/>
          <p:nvPr/>
        </p:nvGrpSpPr>
        <p:grpSpPr>
          <a:xfrm>
            <a:off x="352089" y="3913589"/>
            <a:ext cx="661509" cy="641513"/>
            <a:chOff x="4616150" y="2004440"/>
            <a:chExt cx="1088878" cy="1055963"/>
          </a:xfrm>
        </p:grpSpPr>
        <p:sp>
          <p:nvSpPr>
            <p:cNvPr id="510" name="Freeform 509">
              <a:extLst>
                <a:ext uri="{FF2B5EF4-FFF2-40B4-BE49-F238E27FC236}">
                  <a16:creationId xmlns:a16="http://schemas.microsoft.com/office/drawing/2014/main" id="{B1D96581-4903-C3E0-AF43-038283FB6FCA}"/>
                </a:ext>
              </a:extLst>
            </p:cNvPr>
            <p:cNvSpPr/>
            <p:nvPr/>
          </p:nvSpPr>
          <p:spPr>
            <a:xfrm>
              <a:off x="4994651" y="2520080"/>
              <a:ext cx="320904" cy="323646"/>
            </a:xfrm>
            <a:custGeom>
              <a:avLst/>
              <a:gdLst>
                <a:gd name="connsiteX0" fmla="*/ 282506 w 320904"/>
                <a:gd name="connsiteY0" fmla="*/ 271534 h 323646"/>
                <a:gd name="connsiteX1" fmla="*/ 268793 w 320904"/>
                <a:gd name="connsiteY1" fmla="*/ 285248 h 323646"/>
                <a:gd name="connsiteX2" fmla="*/ 255079 w 320904"/>
                <a:gd name="connsiteY2" fmla="*/ 285248 h 323646"/>
                <a:gd name="connsiteX3" fmla="*/ 255079 w 320904"/>
                <a:gd name="connsiteY3" fmla="*/ 285248 h 323646"/>
                <a:gd name="connsiteX4" fmla="*/ 222165 w 320904"/>
                <a:gd name="connsiteY4" fmla="*/ 279762 h 323646"/>
                <a:gd name="connsiteX5" fmla="*/ 200223 w 320904"/>
                <a:gd name="connsiteY5" fmla="*/ 287990 h 323646"/>
                <a:gd name="connsiteX6" fmla="*/ 181024 w 320904"/>
                <a:gd name="connsiteY6" fmla="*/ 312675 h 323646"/>
                <a:gd name="connsiteX7" fmla="*/ 181024 w 320904"/>
                <a:gd name="connsiteY7" fmla="*/ 312675 h 323646"/>
                <a:gd name="connsiteX8" fmla="*/ 170052 w 320904"/>
                <a:gd name="connsiteY8" fmla="*/ 323646 h 323646"/>
                <a:gd name="connsiteX9" fmla="*/ 150852 w 320904"/>
                <a:gd name="connsiteY9" fmla="*/ 323646 h 323646"/>
                <a:gd name="connsiteX10" fmla="*/ 139882 w 320904"/>
                <a:gd name="connsiteY10" fmla="*/ 312675 h 323646"/>
                <a:gd name="connsiteX11" fmla="*/ 120682 w 320904"/>
                <a:gd name="connsiteY11" fmla="*/ 287990 h 323646"/>
                <a:gd name="connsiteX12" fmla="*/ 98741 w 320904"/>
                <a:gd name="connsiteY12" fmla="*/ 279762 h 323646"/>
                <a:gd name="connsiteX13" fmla="*/ 85027 w 320904"/>
                <a:gd name="connsiteY13" fmla="*/ 277019 h 323646"/>
                <a:gd name="connsiteX14" fmla="*/ 65827 w 320904"/>
                <a:gd name="connsiteY14" fmla="*/ 285248 h 323646"/>
                <a:gd name="connsiteX15" fmla="*/ 65827 w 320904"/>
                <a:gd name="connsiteY15" fmla="*/ 285248 h 323646"/>
                <a:gd name="connsiteX16" fmla="*/ 52113 w 320904"/>
                <a:gd name="connsiteY16" fmla="*/ 285248 h 323646"/>
                <a:gd name="connsiteX17" fmla="*/ 38399 w 320904"/>
                <a:gd name="connsiteY17" fmla="*/ 271534 h 323646"/>
                <a:gd name="connsiteX18" fmla="*/ 38399 w 320904"/>
                <a:gd name="connsiteY18" fmla="*/ 257820 h 323646"/>
                <a:gd name="connsiteX19" fmla="*/ 38399 w 320904"/>
                <a:gd name="connsiteY19" fmla="*/ 257820 h 323646"/>
                <a:gd name="connsiteX20" fmla="*/ 38399 w 320904"/>
                <a:gd name="connsiteY20" fmla="*/ 257820 h 323646"/>
                <a:gd name="connsiteX21" fmla="*/ 43885 w 320904"/>
                <a:gd name="connsiteY21" fmla="*/ 224906 h 323646"/>
                <a:gd name="connsiteX22" fmla="*/ 35657 w 320904"/>
                <a:gd name="connsiteY22" fmla="*/ 202965 h 323646"/>
                <a:gd name="connsiteX23" fmla="*/ 10972 w 320904"/>
                <a:gd name="connsiteY23" fmla="*/ 183765 h 323646"/>
                <a:gd name="connsiteX24" fmla="*/ 10972 w 320904"/>
                <a:gd name="connsiteY24" fmla="*/ 183765 h 323646"/>
                <a:gd name="connsiteX25" fmla="*/ 0 w 320904"/>
                <a:gd name="connsiteY25" fmla="*/ 172794 h 323646"/>
                <a:gd name="connsiteX26" fmla="*/ 0 w 320904"/>
                <a:gd name="connsiteY26" fmla="*/ 150852 h 323646"/>
                <a:gd name="connsiteX27" fmla="*/ 10972 w 320904"/>
                <a:gd name="connsiteY27" fmla="*/ 139881 h 323646"/>
                <a:gd name="connsiteX28" fmla="*/ 10972 w 320904"/>
                <a:gd name="connsiteY28" fmla="*/ 139881 h 323646"/>
                <a:gd name="connsiteX29" fmla="*/ 35657 w 320904"/>
                <a:gd name="connsiteY29" fmla="*/ 120682 h 323646"/>
                <a:gd name="connsiteX30" fmla="*/ 43885 w 320904"/>
                <a:gd name="connsiteY30" fmla="*/ 98740 h 323646"/>
                <a:gd name="connsiteX31" fmla="*/ 38399 w 320904"/>
                <a:gd name="connsiteY31" fmla="*/ 65827 h 323646"/>
                <a:gd name="connsiteX32" fmla="*/ 38399 w 320904"/>
                <a:gd name="connsiteY32" fmla="*/ 65827 h 323646"/>
                <a:gd name="connsiteX33" fmla="*/ 38399 w 320904"/>
                <a:gd name="connsiteY33" fmla="*/ 65827 h 323646"/>
                <a:gd name="connsiteX34" fmla="*/ 38399 w 320904"/>
                <a:gd name="connsiteY34" fmla="*/ 52113 h 323646"/>
                <a:gd name="connsiteX35" fmla="*/ 52113 w 320904"/>
                <a:gd name="connsiteY35" fmla="*/ 38399 h 323646"/>
                <a:gd name="connsiteX36" fmla="*/ 65827 w 320904"/>
                <a:gd name="connsiteY36" fmla="*/ 38399 h 323646"/>
                <a:gd name="connsiteX37" fmla="*/ 65827 w 320904"/>
                <a:gd name="connsiteY37" fmla="*/ 38399 h 323646"/>
                <a:gd name="connsiteX38" fmla="*/ 98741 w 320904"/>
                <a:gd name="connsiteY38" fmla="*/ 43884 h 323646"/>
                <a:gd name="connsiteX39" fmla="*/ 120682 w 320904"/>
                <a:gd name="connsiteY39" fmla="*/ 35656 h 323646"/>
                <a:gd name="connsiteX40" fmla="*/ 139882 w 320904"/>
                <a:gd name="connsiteY40" fmla="*/ 10971 h 323646"/>
                <a:gd name="connsiteX41" fmla="*/ 139882 w 320904"/>
                <a:gd name="connsiteY41" fmla="*/ 10971 h 323646"/>
                <a:gd name="connsiteX42" fmla="*/ 150852 w 320904"/>
                <a:gd name="connsiteY42" fmla="*/ 0 h 323646"/>
                <a:gd name="connsiteX43" fmla="*/ 170052 w 320904"/>
                <a:gd name="connsiteY43" fmla="*/ 0 h 323646"/>
                <a:gd name="connsiteX44" fmla="*/ 181024 w 320904"/>
                <a:gd name="connsiteY44" fmla="*/ 10971 h 323646"/>
                <a:gd name="connsiteX45" fmla="*/ 181024 w 320904"/>
                <a:gd name="connsiteY45" fmla="*/ 10971 h 323646"/>
                <a:gd name="connsiteX46" fmla="*/ 200223 w 320904"/>
                <a:gd name="connsiteY46" fmla="*/ 35656 h 323646"/>
                <a:gd name="connsiteX47" fmla="*/ 222165 w 320904"/>
                <a:gd name="connsiteY47" fmla="*/ 43884 h 323646"/>
                <a:gd name="connsiteX48" fmla="*/ 255079 w 320904"/>
                <a:gd name="connsiteY48" fmla="*/ 38399 h 323646"/>
                <a:gd name="connsiteX49" fmla="*/ 255079 w 320904"/>
                <a:gd name="connsiteY49" fmla="*/ 38399 h 323646"/>
                <a:gd name="connsiteX50" fmla="*/ 268793 w 320904"/>
                <a:gd name="connsiteY50" fmla="*/ 38399 h 323646"/>
                <a:gd name="connsiteX51" fmla="*/ 282506 w 320904"/>
                <a:gd name="connsiteY51" fmla="*/ 52113 h 323646"/>
                <a:gd name="connsiteX52" fmla="*/ 282506 w 320904"/>
                <a:gd name="connsiteY52" fmla="*/ 65827 h 323646"/>
                <a:gd name="connsiteX53" fmla="*/ 282506 w 320904"/>
                <a:gd name="connsiteY53" fmla="*/ 65827 h 323646"/>
                <a:gd name="connsiteX54" fmla="*/ 277021 w 320904"/>
                <a:gd name="connsiteY54" fmla="*/ 98740 h 323646"/>
                <a:gd name="connsiteX55" fmla="*/ 285248 w 320904"/>
                <a:gd name="connsiteY55" fmla="*/ 120682 h 323646"/>
                <a:gd name="connsiteX56" fmla="*/ 309934 w 320904"/>
                <a:gd name="connsiteY56" fmla="*/ 139881 h 323646"/>
                <a:gd name="connsiteX57" fmla="*/ 309934 w 320904"/>
                <a:gd name="connsiteY57" fmla="*/ 139881 h 323646"/>
                <a:gd name="connsiteX58" fmla="*/ 320904 w 320904"/>
                <a:gd name="connsiteY58" fmla="*/ 150852 h 323646"/>
                <a:gd name="connsiteX59" fmla="*/ 320904 w 320904"/>
                <a:gd name="connsiteY59" fmla="*/ 170051 h 323646"/>
                <a:gd name="connsiteX60" fmla="*/ 309934 w 320904"/>
                <a:gd name="connsiteY60" fmla="*/ 181022 h 323646"/>
                <a:gd name="connsiteX61" fmla="*/ 309934 w 320904"/>
                <a:gd name="connsiteY61" fmla="*/ 181022 h 323646"/>
                <a:gd name="connsiteX62" fmla="*/ 285248 w 320904"/>
                <a:gd name="connsiteY62" fmla="*/ 200222 h 323646"/>
                <a:gd name="connsiteX63" fmla="*/ 277021 w 320904"/>
                <a:gd name="connsiteY63" fmla="*/ 222164 h 323646"/>
                <a:gd name="connsiteX64" fmla="*/ 282506 w 320904"/>
                <a:gd name="connsiteY64" fmla="*/ 255077 h 323646"/>
                <a:gd name="connsiteX65" fmla="*/ 282506 w 320904"/>
                <a:gd name="connsiteY65" fmla="*/ 255077 h 323646"/>
                <a:gd name="connsiteX66" fmla="*/ 282506 w 320904"/>
                <a:gd name="connsiteY66" fmla="*/ 271534 h 323646"/>
                <a:gd name="connsiteX67" fmla="*/ 282506 w 320904"/>
                <a:gd name="connsiteY67" fmla="*/ 271534 h 32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20904" h="323646">
                  <a:moveTo>
                    <a:pt x="282506" y="271534"/>
                  </a:moveTo>
                  <a:lnTo>
                    <a:pt x="268793" y="285248"/>
                  </a:lnTo>
                  <a:cubicBezTo>
                    <a:pt x="266049" y="287990"/>
                    <a:pt x="257821" y="287990"/>
                    <a:pt x="255079" y="285248"/>
                  </a:cubicBezTo>
                  <a:lnTo>
                    <a:pt x="255079" y="285248"/>
                  </a:lnTo>
                  <a:cubicBezTo>
                    <a:pt x="246849" y="277019"/>
                    <a:pt x="233135" y="274276"/>
                    <a:pt x="222165" y="279762"/>
                  </a:cubicBezTo>
                  <a:cubicBezTo>
                    <a:pt x="216679" y="282505"/>
                    <a:pt x="208451" y="285248"/>
                    <a:pt x="200223" y="287990"/>
                  </a:cubicBezTo>
                  <a:cubicBezTo>
                    <a:pt x="189252" y="290733"/>
                    <a:pt x="181024" y="301704"/>
                    <a:pt x="181024" y="312675"/>
                  </a:cubicBezTo>
                  <a:cubicBezTo>
                    <a:pt x="181024" y="312675"/>
                    <a:pt x="181024" y="312675"/>
                    <a:pt x="181024" y="312675"/>
                  </a:cubicBezTo>
                  <a:cubicBezTo>
                    <a:pt x="181024" y="318161"/>
                    <a:pt x="175538" y="323646"/>
                    <a:pt x="170052" y="323646"/>
                  </a:cubicBezTo>
                  <a:lnTo>
                    <a:pt x="150852" y="323646"/>
                  </a:lnTo>
                  <a:cubicBezTo>
                    <a:pt x="139882" y="323646"/>
                    <a:pt x="139882" y="312675"/>
                    <a:pt x="139882" y="312675"/>
                  </a:cubicBezTo>
                  <a:cubicBezTo>
                    <a:pt x="139882" y="301704"/>
                    <a:pt x="131654" y="290733"/>
                    <a:pt x="120682" y="287990"/>
                  </a:cubicBezTo>
                  <a:cubicBezTo>
                    <a:pt x="112454" y="285248"/>
                    <a:pt x="106969" y="282505"/>
                    <a:pt x="98741" y="279762"/>
                  </a:cubicBezTo>
                  <a:cubicBezTo>
                    <a:pt x="93255" y="277019"/>
                    <a:pt x="90513" y="277019"/>
                    <a:pt x="85027" y="277019"/>
                  </a:cubicBezTo>
                  <a:cubicBezTo>
                    <a:pt x="76799" y="277019"/>
                    <a:pt x="71313" y="279762"/>
                    <a:pt x="65827" y="285248"/>
                  </a:cubicBezTo>
                  <a:lnTo>
                    <a:pt x="65827" y="285248"/>
                  </a:lnTo>
                  <a:cubicBezTo>
                    <a:pt x="63085" y="287990"/>
                    <a:pt x="54855" y="287990"/>
                    <a:pt x="52113" y="285248"/>
                  </a:cubicBezTo>
                  <a:lnTo>
                    <a:pt x="38399" y="271534"/>
                  </a:lnTo>
                  <a:cubicBezTo>
                    <a:pt x="35657" y="268791"/>
                    <a:pt x="35657" y="260562"/>
                    <a:pt x="38399" y="257820"/>
                  </a:cubicBezTo>
                  <a:cubicBezTo>
                    <a:pt x="38399" y="257820"/>
                    <a:pt x="38399" y="257820"/>
                    <a:pt x="38399" y="257820"/>
                  </a:cubicBezTo>
                  <a:cubicBezTo>
                    <a:pt x="38399" y="257820"/>
                    <a:pt x="38399" y="257820"/>
                    <a:pt x="38399" y="257820"/>
                  </a:cubicBezTo>
                  <a:cubicBezTo>
                    <a:pt x="46627" y="249592"/>
                    <a:pt x="49371" y="235878"/>
                    <a:pt x="43885" y="224906"/>
                  </a:cubicBezTo>
                  <a:cubicBezTo>
                    <a:pt x="41142" y="219421"/>
                    <a:pt x="38399" y="211193"/>
                    <a:pt x="35657" y="202965"/>
                  </a:cubicBezTo>
                  <a:cubicBezTo>
                    <a:pt x="32914" y="191993"/>
                    <a:pt x="21943" y="183765"/>
                    <a:pt x="10972" y="183765"/>
                  </a:cubicBezTo>
                  <a:cubicBezTo>
                    <a:pt x="10972" y="183765"/>
                    <a:pt x="10972" y="183765"/>
                    <a:pt x="10972" y="183765"/>
                  </a:cubicBezTo>
                  <a:cubicBezTo>
                    <a:pt x="5486" y="183765"/>
                    <a:pt x="0" y="178280"/>
                    <a:pt x="0" y="172794"/>
                  </a:cubicBezTo>
                  <a:lnTo>
                    <a:pt x="0" y="150852"/>
                  </a:lnTo>
                  <a:cubicBezTo>
                    <a:pt x="0" y="145366"/>
                    <a:pt x="5486" y="139881"/>
                    <a:pt x="10972" y="139881"/>
                  </a:cubicBezTo>
                  <a:lnTo>
                    <a:pt x="10972" y="139881"/>
                  </a:lnTo>
                  <a:cubicBezTo>
                    <a:pt x="21943" y="139881"/>
                    <a:pt x="32914" y="131653"/>
                    <a:pt x="35657" y="120682"/>
                  </a:cubicBezTo>
                  <a:cubicBezTo>
                    <a:pt x="38399" y="112453"/>
                    <a:pt x="41142" y="106968"/>
                    <a:pt x="43885" y="98740"/>
                  </a:cubicBezTo>
                  <a:cubicBezTo>
                    <a:pt x="49371" y="87768"/>
                    <a:pt x="46627" y="74054"/>
                    <a:pt x="38399" y="65827"/>
                  </a:cubicBezTo>
                  <a:lnTo>
                    <a:pt x="38399" y="65827"/>
                  </a:lnTo>
                  <a:cubicBezTo>
                    <a:pt x="38399" y="65827"/>
                    <a:pt x="38399" y="65827"/>
                    <a:pt x="38399" y="65827"/>
                  </a:cubicBezTo>
                  <a:cubicBezTo>
                    <a:pt x="35657" y="63084"/>
                    <a:pt x="35657" y="54855"/>
                    <a:pt x="38399" y="52113"/>
                  </a:cubicBezTo>
                  <a:lnTo>
                    <a:pt x="52113" y="38399"/>
                  </a:lnTo>
                  <a:cubicBezTo>
                    <a:pt x="54855" y="35656"/>
                    <a:pt x="63085" y="35656"/>
                    <a:pt x="65827" y="38399"/>
                  </a:cubicBezTo>
                  <a:lnTo>
                    <a:pt x="65827" y="38399"/>
                  </a:lnTo>
                  <a:cubicBezTo>
                    <a:pt x="74055" y="46627"/>
                    <a:pt x="87769" y="49370"/>
                    <a:pt x="98741" y="43884"/>
                  </a:cubicBezTo>
                  <a:cubicBezTo>
                    <a:pt x="104227" y="41141"/>
                    <a:pt x="112454" y="38399"/>
                    <a:pt x="120682" y="35656"/>
                  </a:cubicBezTo>
                  <a:cubicBezTo>
                    <a:pt x="131654" y="32913"/>
                    <a:pt x="139882" y="21942"/>
                    <a:pt x="139882" y="10971"/>
                  </a:cubicBezTo>
                  <a:lnTo>
                    <a:pt x="139882" y="10971"/>
                  </a:lnTo>
                  <a:cubicBezTo>
                    <a:pt x="139882" y="5485"/>
                    <a:pt x="145368" y="0"/>
                    <a:pt x="150852" y="0"/>
                  </a:cubicBezTo>
                  <a:lnTo>
                    <a:pt x="170052" y="0"/>
                  </a:lnTo>
                  <a:cubicBezTo>
                    <a:pt x="175538" y="0"/>
                    <a:pt x="181024" y="5485"/>
                    <a:pt x="181024" y="10971"/>
                  </a:cubicBezTo>
                  <a:lnTo>
                    <a:pt x="181024" y="10971"/>
                  </a:lnTo>
                  <a:cubicBezTo>
                    <a:pt x="181024" y="21942"/>
                    <a:pt x="189252" y="32913"/>
                    <a:pt x="200223" y="35656"/>
                  </a:cubicBezTo>
                  <a:cubicBezTo>
                    <a:pt x="208451" y="38399"/>
                    <a:pt x="213937" y="41141"/>
                    <a:pt x="222165" y="43884"/>
                  </a:cubicBezTo>
                  <a:cubicBezTo>
                    <a:pt x="233135" y="49370"/>
                    <a:pt x="246849" y="46627"/>
                    <a:pt x="255079" y="38399"/>
                  </a:cubicBezTo>
                  <a:lnTo>
                    <a:pt x="255079" y="38399"/>
                  </a:lnTo>
                  <a:cubicBezTo>
                    <a:pt x="257821" y="35656"/>
                    <a:pt x="266049" y="35656"/>
                    <a:pt x="268793" y="38399"/>
                  </a:cubicBezTo>
                  <a:lnTo>
                    <a:pt x="282506" y="52113"/>
                  </a:lnTo>
                  <a:cubicBezTo>
                    <a:pt x="285248" y="54855"/>
                    <a:pt x="285248" y="63084"/>
                    <a:pt x="282506" y="65827"/>
                  </a:cubicBezTo>
                  <a:lnTo>
                    <a:pt x="282506" y="65827"/>
                  </a:lnTo>
                  <a:cubicBezTo>
                    <a:pt x="274277" y="74054"/>
                    <a:pt x="271535" y="87768"/>
                    <a:pt x="277021" y="98740"/>
                  </a:cubicBezTo>
                  <a:cubicBezTo>
                    <a:pt x="279763" y="104225"/>
                    <a:pt x="282506" y="112453"/>
                    <a:pt x="285248" y="120682"/>
                  </a:cubicBezTo>
                  <a:cubicBezTo>
                    <a:pt x="287991" y="131653"/>
                    <a:pt x="298962" y="139881"/>
                    <a:pt x="309934" y="139881"/>
                  </a:cubicBezTo>
                  <a:lnTo>
                    <a:pt x="309934" y="139881"/>
                  </a:lnTo>
                  <a:cubicBezTo>
                    <a:pt x="315418" y="139881"/>
                    <a:pt x="320904" y="145366"/>
                    <a:pt x="320904" y="150852"/>
                  </a:cubicBezTo>
                  <a:lnTo>
                    <a:pt x="320904" y="170051"/>
                  </a:lnTo>
                  <a:cubicBezTo>
                    <a:pt x="320904" y="175537"/>
                    <a:pt x="315418" y="181022"/>
                    <a:pt x="309934" y="181022"/>
                  </a:cubicBezTo>
                  <a:lnTo>
                    <a:pt x="309934" y="181022"/>
                  </a:lnTo>
                  <a:cubicBezTo>
                    <a:pt x="298962" y="181022"/>
                    <a:pt x="287991" y="189251"/>
                    <a:pt x="285248" y="200222"/>
                  </a:cubicBezTo>
                  <a:cubicBezTo>
                    <a:pt x="282506" y="208450"/>
                    <a:pt x="279763" y="213936"/>
                    <a:pt x="277021" y="222164"/>
                  </a:cubicBezTo>
                  <a:cubicBezTo>
                    <a:pt x="271535" y="233135"/>
                    <a:pt x="271535" y="244106"/>
                    <a:pt x="282506" y="255077"/>
                  </a:cubicBezTo>
                  <a:cubicBezTo>
                    <a:pt x="282506" y="255077"/>
                    <a:pt x="282506" y="255077"/>
                    <a:pt x="282506" y="255077"/>
                  </a:cubicBezTo>
                  <a:cubicBezTo>
                    <a:pt x="287991" y="260562"/>
                    <a:pt x="287991" y="268791"/>
                    <a:pt x="282506" y="271534"/>
                  </a:cubicBezTo>
                  <a:lnTo>
                    <a:pt x="282506" y="271534"/>
                  </a:lnTo>
                  <a:close/>
                </a:path>
              </a:pathLst>
            </a:custGeom>
            <a:solidFill>
              <a:srgbClr val="EE5650"/>
            </a:solidFill>
            <a:ln w="27426" cap="flat">
              <a:noFill/>
              <a:prstDash val="solid"/>
              <a:miter/>
            </a:ln>
          </p:spPr>
          <p:txBody>
            <a:bodyPr rtlCol="0" anchor="ctr"/>
            <a:lstStyle/>
            <a:p>
              <a:endParaRPr lang="en-US"/>
            </a:p>
          </p:txBody>
        </p:sp>
        <p:grpSp>
          <p:nvGrpSpPr>
            <p:cNvPr id="511" name="Graphic 3">
              <a:extLst>
                <a:ext uri="{FF2B5EF4-FFF2-40B4-BE49-F238E27FC236}">
                  <a16:creationId xmlns:a16="http://schemas.microsoft.com/office/drawing/2014/main" id="{BC0F433C-7074-553A-DCEE-3AAF13CC096F}"/>
                </a:ext>
              </a:extLst>
            </p:cNvPr>
            <p:cNvGrpSpPr/>
            <p:nvPr/>
          </p:nvGrpSpPr>
          <p:grpSpPr>
            <a:xfrm>
              <a:off x="4616150" y="2004440"/>
              <a:ext cx="1088878" cy="1055963"/>
              <a:chOff x="4616150" y="2004440"/>
              <a:chExt cx="1088878" cy="1055963"/>
            </a:xfrm>
            <a:solidFill>
              <a:srgbClr val="000000"/>
            </a:solidFill>
          </p:grpSpPr>
          <p:sp>
            <p:nvSpPr>
              <p:cNvPr id="512" name="Freeform 511">
                <a:extLst>
                  <a:ext uri="{FF2B5EF4-FFF2-40B4-BE49-F238E27FC236}">
                    <a16:creationId xmlns:a16="http://schemas.microsoft.com/office/drawing/2014/main" id="{D28202E0-8FC0-6249-8627-E10413F29289}"/>
                  </a:ext>
                </a:extLst>
              </p:cNvPr>
              <p:cNvSpPr/>
              <p:nvPr/>
            </p:nvSpPr>
            <p:spPr>
              <a:xfrm>
                <a:off x="4616150" y="2004440"/>
                <a:ext cx="1088878" cy="1055963"/>
              </a:xfrm>
              <a:custGeom>
                <a:avLst/>
                <a:gdLst>
                  <a:gd name="connsiteX0" fmla="*/ 1066937 w 1088878"/>
                  <a:gd name="connsiteY0" fmla="*/ 880427 h 1055963"/>
                  <a:gd name="connsiteX1" fmla="*/ 1044995 w 1088878"/>
                  <a:gd name="connsiteY1" fmla="*/ 874941 h 1055963"/>
                  <a:gd name="connsiteX2" fmla="*/ 1039510 w 1088878"/>
                  <a:gd name="connsiteY2" fmla="*/ 896884 h 1055963"/>
                  <a:gd name="connsiteX3" fmla="*/ 1055965 w 1088878"/>
                  <a:gd name="connsiteY3" fmla="*/ 957224 h 1055963"/>
                  <a:gd name="connsiteX4" fmla="*/ 1055965 w 1088878"/>
                  <a:gd name="connsiteY4" fmla="*/ 998366 h 1055963"/>
                  <a:gd name="connsiteX5" fmla="*/ 1034024 w 1088878"/>
                  <a:gd name="connsiteY5" fmla="*/ 1020308 h 1055963"/>
                  <a:gd name="connsiteX6" fmla="*/ 1009338 w 1088878"/>
                  <a:gd name="connsiteY6" fmla="*/ 1020308 h 1055963"/>
                  <a:gd name="connsiteX7" fmla="*/ 1009338 w 1088878"/>
                  <a:gd name="connsiteY7" fmla="*/ 970938 h 1055963"/>
                  <a:gd name="connsiteX8" fmla="*/ 992882 w 1088878"/>
                  <a:gd name="connsiteY8" fmla="*/ 954481 h 1055963"/>
                  <a:gd name="connsiteX9" fmla="*/ 976426 w 1088878"/>
                  <a:gd name="connsiteY9" fmla="*/ 970938 h 1055963"/>
                  <a:gd name="connsiteX10" fmla="*/ 976426 w 1088878"/>
                  <a:gd name="connsiteY10" fmla="*/ 1020308 h 1055963"/>
                  <a:gd name="connsiteX11" fmla="*/ 814602 w 1088878"/>
                  <a:gd name="connsiteY11" fmla="*/ 1020308 h 1055963"/>
                  <a:gd name="connsiteX12" fmla="*/ 814602 w 1088878"/>
                  <a:gd name="connsiteY12" fmla="*/ 970938 h 1055963"/>
                  <a:gd name="connsiteX13" fmla="*/ 798146 w 1088878"/>
                  <a:gd name="connsiteY13" fmla="*/ 954481 h 1055963"/>
                  <a:gd name="connsiteX14" fmla="*/ 781689 w 1088878"/>
                  <a:gd name="connsiteY14" fmla="*/ 970938 h 1055963"/>
                  <a:gd name="connsiteX15" fmla="*/ 781689 w 1088878"/>
                  <a:gd name="connsiteY15" fmla="*/ 1020308 h 1055963"/>
                  <a:gd name="connsiteX16" fmla="*/ 757005 w 1088878"/>
                  <a:gd name="connsiteY16" fmla="*/ 1020308 h 1055963"/>
                  <a:gd name="connsiteX17" fmla="*/ 735061 w 1088878"/>
                  <a:gd name="connsiteY17" fmla="*/ 998366 h 1055963"/>
                  <a:gd name="connsiteX18" fmla="*/ 735061 w 1088878"/>
                  <a:gd name="connsiteY18" fmla="*/ 957224 h 1055963"/>
                  <a:gd name="connsiteX19" fmla="*/ 850258 w 1088878"/>
                  <a:gd name="connsiteY19" fmla="*/ 842028 h 1055963"/>
                  <a:gd name="connsiteX20" fmla="*/ 938027 w 1088878"/>
                  <a:gd name="connsiteY20" fmla="*/ 842028 h 1055963"/>
                  <a:gd name="connsiteX21" fmla="*/ 987396 w 1088878"/>
                  <a:gd name="connsiteY21" fmla="*/ 852999 h 1055963"/>
                  <a:gd name="connsiteX22" fmla="*/ 1009338 w 1088878"/>
                  <a:gd name="connsiteY22" fmla="*/ 844771 h 1055963"/>
                  <a:gd name="connsiteX23" fmla="*/ 1001110 w 1088878"/>
                  <a:gd name="connsiteY23" fmla="*/ 822829 h 1055963"/>
                  <a:gd name="connsiteX24" fmla="*/ 968197 w 1088878"/>
                  <a:gd name="connsiteY24" fmla="*/ 811858 h 1055963"/>
                  <a:gd name="connsiteX25" fmla="*/ 1003854 w 1088878"/>
                  <a:gd name="connsiteY25" fmla="*/ 729575 h 1055963"/>
                  <a:gd name="connsiteX26" fmla="*/ 891399 w 1088878"/>
                  <a:gd name="connsiteY26" fmla="*/ 617122 h 1055963"/>
                  <a:gd name="connsiteX27" fmla="*/ 778947 w 1088878"/>
                  <a:gd name="connsiteY27" fmla="*/ 729575 h 1055963"/>
                  <a:gd name="connsiteX28" fmla="*/ 814602 w 1088878"/>
                  <a:gd name="connsiteY28" fmla="*/ 811858 h 1055963"/>
                  <a:gd name="connsiteX29" fmla="*/ 798146 w 1088878"/>
                  <a:gd name="connsiteY29" fmla="*/ 817343 h 1055963"/>
                  <a:gd name="connsiteX30" fmla="*/ 685692 w 1088878"/>
                  <a:gd name="connsiteY30" fmla="*/ 751517 h 1055963"/>
                  <a:gd name="connsiteX31" fmla="*/ 691178 w 1088878"/>
                  <a:gd name="connsiteY31" fmla="*/ 735060 h 1055963"/>
                  <a:gd name="connsiteX32" fmla="*/ 729577 w 1088878"/>
                  <a:gd name="connsiteY32" fmla="*/ 693919 h 1055963"/>
                  <a:gd name="connsiteX33" fmla="*/ 729577 w 1088878"/>
                  <a:gd name="connsiteY33" fmla="*/ 674720 h 1055963"/>
                  <a:gd name="connsiteX34" fmla="*/ 691178 w 1088878"/>
                  <a:gd name="connsiteY34" fmla="*/ 633578 h 1055963"/>
                  <a:gd name="connsiteX35" fmla="*/ 682950 w 1088878"/>
                  <a:gd name="connsiteY35" fmla="*/ 614379 h 1055963"/>
                  <a:gd name="connsiteX36" fmla="*/ 680206 w 1088878"/>
                  <a:gd name="connsiteY36" fmla="*/ 556781 h 1055963"/>
                  <a:gd name="connsiteX37" fmla="*/ 666492 w 1088878"/>
                  <a:gd name="connsiteY37" fmla="*/ 543067 h 1055963"/>
                  <a:gd name="connsiteX38" fmla="*/ 608895 w 1088878"/>
                  <a:gd name="connsiteY38" fmla="*/ 540325 h 1055963"/>
                  <a:gd name="connsiteX39" fmla="*/ 589695 w 1088878"/>
                  <a:gd name="connsiteY39" fmla="*/ 532096 h 1055963"/>
                  <a:gd name="connsiteX40" fmla="*/ 554039 w 1088878"/>
                  <a:gd name="connsiteY40" fmla="*/ 493697 h 1055963"/>
                  <a:gd name="connsiteX41" fmla="*/ 554039 w 1088878"/>
                  <a:gd name="connsiteY41" fmla="*/ 436099 h 1055963"/>
                  <a:gd name="connsiteX42" fmla="*/ 677464 w 1088878"/>
                  <a:gd name="connsiteY42" fmla="*/ 436099 h 1055963"/>
                  <a:gd name="connsiteX43" fmla="*/ 732319 w 1088878"/>
                  <a:gd name="connsiteY43" fmla="*/ 381244 h 1055963"/>
                  <a:gd name="connsiteX44" fmla="*/ 732319 w 1088878"/>
                  <a:gd name="connsiteY44" fmla="*/ 340103 h 1055963"/>
                  <a:gd name="connsiteX45" fmla="*/ 617123 w 1088878"/>
                  <a:gd name="connsiteY45" fmla="*/ 194736 h 1055963"/>
                  <a:gd name="connsiteX46" fmla="*/ 652778 w 1088878"/>
                  <a:gd name="connsiteY46" fmla="*/ 112453 h 1055963"/>
                  <a:gd name="connsiteX47" fmla="*/ 540326 w 1088878"/>
                  <a:gd name="connsiteY47" fmla="*/ 0 h 1055963"/>
                  <a:gd name="connsiteX48" fmla="*/ 427873 w 1088878"/>
                  <a:gd name="connsiteY48" fmla="*/ 112453 h 1055963"/>
                  <a:gd name="connsiteX49" fmla="*/ 463528 w 1088878"/>
                  <a:gd name="connsiteY49" fmla="*/ 194736 h 1055963"/>
                  <a:gd name="connsiteX50" fmla="*/ 427873 w 1088878"/>
                  <a:gd name="connsiteY50" fmla="*/ 208450 h 1055963"/>
                  <a:gd name="connsiteX51" fmla="*/ 419643 w 1088878"/>
                  <a:gd name="connsiteY51" fmla="*/ 230392 h 1055963"/>
                  <a:gd name="connsiteX52" fmla="*/ 441587 w 1088878"/>
                  <a:gd name="connsiteY52" fmla="*/ 238621 h 1055963"/>
                  <a:gd name="connsiteX53" fmla="*/ 493698 w 1088878"/>
                  <a:gd name="connsiteY53" fmla="*/ 224907 h 1055963"/>
                  <a:gd name="connsiteX54" fmla="*/ 581467 w 1088878"/>
                  <a:gd name="connsiteY54" fmla="*/ 224907 h 1055963"/>
                  <a:gd name="connsiteX55" fmla="*/ 696664 w 1088878"/>
                  <a:gd name="connsiteY55" fmla="*/ 340103 h 1055963"/>
                  <a:gd name="connsiteX56" fmla="*/ 696664 w 1088878"/>
                  <a:gd name="connsiteY56" fmla="*/ 381244 h 1055963"/>
                  <a:gd name="connsiteX57" fmla="*/ 674722 w 1088878"/>
                  <a:gd name="connsiteY57" fmla="*/ 403186 h 1055963"/>
                  <a:gd name="connsiteX58" fmla="*/ 650036 w 1088878"/>
                  <a:gd name="connsiteY58" fmla="*/ 403186 h 1055963"/>
                  <a:gd name="connsiteX59" fmla="*/ 650036 w 1088878"/>
                  <a:gd name="connsiteY59" fmla="*/ 353817 h 1055963"/>
                  <a:gd name="connsiteX60" fmla="*/ 633580 w 1088878"/>
                  <a:gd name="connsiteY60" fmla="*/ 337360 h 1055963"/>
                  <a:gd name="connsiteX61" fmla="*/ 617123 w 1088878"/>
                  <a:gd name="connsiteY61" fmla="*/ 353817 h 1055963"/>
                  <a:gd name="connsiteX62" fmla="*/ 617123 w 1088878"/>
                  <a:gd name="connsiteY62" fmla="*/ 403186 h 1055963"/>
                  <a:gd name="connsiteX63" fmla="*/ 455300 w 1088878"/>
                  <a:gd name="connsiteY63" fmla="*/ 403186 h 1055963"/>
                  <a:gd name="connsiteX64" fmla="*/ 455300 w 1088878"/>
                  <a:gd name="connsiteY64" fmla="*/ 353817 h 1055963"/>
                  <a:gd name="connsiteX65" fmla="*/ 438843 w 1088878"/>
                  <a:gd name="connsiteY65" fmla="*/ 337360 h 1055963"/>
                  <a:gd name="connsiteX66" fmla="*/ 422387 w 1088878"/>
                  <a:gd name="connsiteY66" fmla="*/ 353817 h 1055963"/>
                  <a:gd name="connsiteX67" fmla="*/ 422387 w 1088878"/>
                  <a:gd name="connsiteY67" fmla="*/ 403186 h 1055963"/>
                  <a:gd name="connsiteX68" fmla="*/ 403187 w 1088878"/>
                  <a:gd name="connsiteY68" fmla="*/ 403186 h 1055963"/>
                  <a:gd name="connsiteX69" fmla="*/ 381245 w 1088878"/>
                  <a:gd name="connsiteY69" fmla="*/ 381244 h 1055963"/>
                  <a:gd name="connsiteX70" fmla="*/ 381245 w 1088878"/>
                  <a:gd name="connsiteY70" fmla="*/ 340103 h 1055963"/>
                  <a:gd name="connsiteX71" fmla="*/ 397701 w 1088878"/>
                  <a:gd name="connsiteY71" fmla="*/ 282505 h 1055963"/>
                  <a:gd name="connsiteX72" fmla="*/ 392215 w 1088878"/>
                  <a:gd name="connsiteY72" fmla="*/ 260562 h 1055963"/>
                  <a:gd name="connsiteX73" fmla="*/ 370274 w 1088878"/>
                  <a:gd name="connsiteY73" fmla="*/ 266048 h 1055963"/>
                  <a:gd name="connsiteX74" fmla="*/ 351074 w 1088878"/>
                  <a:gd name="connsiteY74" fmla="*/ 340103 h 1055963"/>
                  <a:gd name="connsiteX75" fmla="*/ 351074 w 1088878"/>
                  <a:gd name="connsiteY75" fmla="*/ 381244 h 1055963"/>
                  <a:gd name="connsiteX76" fmla="*/ 405929 w 1088878"/>
                  <a:gd name="connsiteY76" fmla="*/ 436099 h 1055963"/>
                  <a:gd name="connsiteX77" fmla="*/ 529354 w 1088878"/>
                  <a:gd name="connsiteY77" fmla="*/ 436099 h 1055963"/>
                  <a:gd name="connsiteX78" fmla="*/ 529354 w 1088878"/>
                  <a:gd name="connsiteY78" fmla="*/ 493697 h 1055963"/>
                  <a:gd name="connsiteX79" fmla="*/ 493698 w 1088878"/>
                  <a:gd name="connsiteY79" fmla="*/ 532096 h 1055963"/>
                  <a:gd name="connsiteX80" fmla="*/ 474498 w 1088878"/>
                  <a:gd name="connsiteY80" fmla="*/ 540325 h 1055963"/>
                  <a:gd name="connsiteX81" fmla="*/ 416901 w 1088878"/>
                  <a:gd name="connsiteY81" fmla="*/ 543067 h 1055963"/>
                  <a:gd name="connsiteX82" fmla="*/ 403187 w 1088878"/>
                  <a:gd name="connsiteY82" fmla="*/ 556781 h 1055963"/>
                  <a:gd name="connsiteX83" fmla="*/ 400445 w 1088878"/>
                  <a:gd name="connsiteY83" fmla="*/ 614379 h 1055963"/>
                  <a:gd name="connsiteX84" fmla="*/ 392215 w 1088878"/>
                  <a:gd name="connsiteY84" fmla="*/ 633578 h 1055963"/>
                  <a:gd name="connsiteX85" fmla="*/ 353818 w 1088878"/>
                  <a:gd name="connsiteY85" fmla="*/ 674720 h 1055963"/>
                  <a:gd name="connsiteX86" fmla="*/ 353818 w 1088878"/>
                  <a:gd name="connsiteY86" fmla="*/ 696662 h 1055963"/>
                  <a:gd name="connsiteX87" fmla="*/ 392215 w 1088878"/>
                  <a:gd name="connsiteY87" fmla="*/ 737803 h 1055963"/>
                  <a:gd name="connsiteX88" fmla="*/ 397701 w 1088878"/>
                  <a:gd name="connsiteY88" fmla="*/ 754260 h 1055963"/>
                  <a:gd name="connsiteX89" fmla="*/ 285248 w 1088878"/>
                  <a:gd name="connsiteY89" fmla="*/ 820086 h 1055963"/>
                  <a:gd name="connsiteX90" fmla="*/ 268791 w 1088878"/>
                  <a:gd name="connsiteY90" fmla="*/ 814601 h 1055963"/>
                  <a:gd name="connsiteX91" fmla="*/ 304448 w 1088878"/>
                  <a:gd name="connsiteY91" fmla="*/ 732318 h 1055963"/>
                  <a:gd name="connsiteX92" fmla="*/ 191994 w 1088878"/>
                  <a:gd name="connsiteY92" fmla="*/ 619864 h 1055963"/>
                  <a:gd name="connsiteX93" fmla="*/ 79541 w 1088878"/>
                  <a:gd name="connsiteY93" fmla="*/ 732318 h 1055963"/>
                  <a:gd name="connsiteX94" fmla="*/ 115197 w 1088878"/>
                  <a:gd name="connsiteY94" fmla="*/ 814601 h 1055963"/>
                  <a:gd name="connsiteX95" fmla="*/ 0 w 1088878"/>
                  <a:gd name="connsiteY95" fmla="*/ 959967 h 1055963"/>
                  <a:gd name="connsiteX96" fmla="*/ 0 w 1088878"/>
                  <a:gd name="connsiteY96" fmla="*/ 1001108 h 1055963"/>
                  <a:gd name="connsiteX97" fmla="*/ 54855 w 1088878"/>
                  <a:gd name="connsiteY97" fmla="*/ 1055964 h 1055963"/>
                  <a:gd name="connsiteX98" fmla="*/ 331876 w 1088878"/>
                  <a:gd name="connsiteY98" fmla="*/ 1055964 h 1055963"/>
                  <a:gd name="connsiteX99" fmla="*/ 386731 w 1088878"/>
                  <a:gd name="connsiteY99" fmla="*/ 1001108 h 1055963"/>
                  <a:gd name="connsiteX100" fmla="*/ 386731 w 1088878"/>
                  <a:gd name="connsiteY100" fmla="*/ 959967 h 1055963"/>
                  <a:gd name="connsiteX101" fmla="*/ 320904 w 1088878"/>
                  <a:gd name="connsiteY101" fmla="*/ 836542 h 1055963"/>
                  <a:gd name="connsiteX102" fmla="*/ 392215 w 1088878"/>
                  <a:gd name="connsiteY102" fmla="*/ 795401 h 1055963"/>
                  <a:gd name="connsiteX103" fmla="*/ 403187 w 1088878"/>
                  <a:gd name="connsiteY103" fmla="*/ 817343 h 1055963"/>
                  <a:gd name="connsiteX104" fmla="*/ 416901 w 1088878"/>
                  <a:gd name="connsiteY104" fmla="*/ 831057 h 1055963"/>
                  <a:gd name="connsiteX105" fmla="*/ 474498 w 1088878"/>
                  <a:gd name="connsiteY105" fmla="*/ 833800 h 1055963"/>
                  <a:gd name="connsiteX106" fmla="*/ 493698 w 1088878"/>
                  <a:gd name="connsiteY106" fmla="*/ 842028 h 1055963"/>
                  <a:gd name="connsiteX107" fmla="*/ 534840 w 1088878"/>
                  <a:gd name="connsiteY107" fmla="*/ 880427 h 1055963"/>
                  <a:gd name="connsiteX108" fmla="*/ 554039 w 1088878"/>
                  <a:gd name="connsiteY108" fmla="*/ 880427 h 1055963"/>
                  <a:gd name="connsiteX109" fmla="*/ 595181 w 1088878"/>
                  <a:gd name="connsiteY109" fmla="*/ 842028 h 1055963"/>
                  <a:gd name="connsiteX110" fmla="*/ 614381 w 1088878"/>
                  <a:gd name="connsiteY110" fmla="*/ 833800 h 1055963"/>
                  <a:gd name="connsiteX111" fmla="*/ 671978 w 1088878"/>
                  <a:gd name="connsiteY111" fmla="*/ 831057 h 1055963"/>
                  <a:gd name="connsiteX112" fmla="*/ 685692 w 1088878"/>
                  <a:gd name="connsiteY112" fmla="*/ 817343 h 1055963"/>
                  <a:gd name="connsiteX113" fmla="*/ 696664 w 1088878"/>
                  <a:gd name="connsiteY113" fmla="*/ 795401 h 1055963"/>
                  <a:gd name="connsiteX114" fmla="*/ 767975 w 1088878"/>
                  <a:gd name="connsiteY114" fmla="*/ 836542 h 1055963"/>
                  <a:gd name="connsiteX115" fmla="*/ 702149 w 1088878"/>
                  <a:gd name="connsiteY115" fmla="*/ 959967 h 1055963"/>
                  <a:gd name="connsiteX116" fmla="*/ 702149 w 1088878"/>
                  <a:gd name="connsiteY116" fmla="*/ 1001108 h 1055963"/>
                  <a:gd name="connsiteX117" fmla="*/ 757005 w 1088878"/>
                  <a:gd name="connsiteY117" fmla="*/ 1055964 h 1055963"/>
                  <a:gd name="connsiteX118" fmla="*/ 1034024 w 1088878"/>
                  <a:gd name="connsiteY118" fmla="*/ 1055964 h 1055963"/>
                  <a:gd name="connsiteX119" fmla="*/ 1088879 w 1088878"/>
                  <a:gd name="connsiteY119" fmla="*/ 1001108 h 1055963"/>
                  <a:gd name="connsiteX120" fmla="*/ 1088879 w 1088878"/>
                  <a:gd name="connsiteY120" fmla="*/ 959967 h 1055963"/>
                  <a:gd name="connsiteX121" fmla="*/ 1066937 w 1088878"/>
                  <a:gd name="connsiteY121" fmla="*/ 880427 h 1055963"/>
                  <a:gd name="connsiteX122" fmla="*/ 1066937 w 1088878"/>
                  <a:gd name="connsiteY122" fmla="*/ 880427 h 1055963"/>
                  <a:gd name="connsiteX123" fmla="*/ 463528 w 1088878"/>
                  <a:gd name="connsiteY123" fmla="*/ 112453 h 1055963"/>
                  <a:gd name="connsiteX124" fmla="*/ 543068 w 1088878"/>
                  <a:gd name="connsiteY124" fmla="*/ 32913 h 1055963"/>
                  <a:gd name="connsiteX125" fmla="*/ 622609 w 1088878"/>
                  <a:gd name="connsiteY125" fmla="*/ 112453 h 1055963"/>
                  <a:gd name="connsiteX126" fmla="*/ 559525 w 1088878"/>
                  <a:gd name="connsiteY126" fmla="*/ 189251 h 1055963"/>
                  <a:gd name="connsiteX127" fmla="*/ 529354 w 1088878"/>
                  <a:gd name="connsiteY127" fmla="*/ 189251 h 1055963"/>
                  <a:gd name="connsiteX128" fmla="*/ 463528 w 1088878"/>
                  <a:gd name="connsiteY128" fmla="*/ 112453 h 1055963"/>
                  <a:gd name="connsiteX129" fmla="*/ 463528 w 1088878"/>
                  <a:gd name="connsiteY129" fmla="*/ 112453 h 1055963"/>
                  <a:gd name="connsiteX130" fmla="*/ 106969 w 1088878"/>
                  <a:gd name="connsiteY130" fmla="*/ 732318 h 1055963"/>
                  <a:gd name="connsiteX131" fmla="*/ 186508 w 1088878"/>
                  <a:gd name="connsiteY131" fmla="*/ 652778 h 1055963"/>
                  <a:gd name="connsiteX132" fmla="*/ 266049 w 1088878"/>
                  <a:gd name="connsiteY132" fmla="*/ 732318 h 1055963"/>
                  <a:gd name="connsiteX133" fmla="*/ 202965 w 1088878"/>
                  <a:gd name="connsiteY133" fmla="*/ 809115 h 1055963"/>
                  <a:gd name="connsiteX134" fmla="*/ 172794 w 1088878"/>
                  <a:gd name="connsiteY134" fmla="*/ 809115 h 1055963"/>
                  <a:gd name="connsiteX135" fmla="*/ 106969 w 1088878"/>
                  <a:gd name="connsiteY135" fmla="*/ 732318 h 1055963"/>
                  <a:gd name="connsiteX136" fmla="*/ 106969 w 1088878"/>
                  <a:gd name="connsiteY136" fmla="*/ 732318 h 1055963"/>
                  <a:gd name="connsiteX137" fmla="*/ 345590 w 1088878"/>
                  <a:gd name="connsiteY137" fmla="*/ 957224 h 1055963"/>
                  <a:gd name="connsiteX138" fmla="*/ 345590 w 1088878"/>
                  <a:gd name="connsiteY138" fmla="*/ 998366 h 1055963"/>
                  <a:gd name="connsiteX139" fmla="*/ 323646 w 1088878"/>
                  <a:gd name="connsiteY139" fmla="*/ 1020308 h 1055963"/>
                  <a:gd name="connsiteX140" fmla="*/ 298962 w 1088878"/>
                  <a:gd name="connsiteY140" fmla="*/ 1020308 h 1055963"/>
                  <a:gd name="connsiteX141" fmla="*/ 298962 w 1088878"/>
                  <a:gd name="connsiteY141" fmla="*/ 970938 h 1055963"/>
                  <a:gd name="connsiteX142" fmla="*/ 282505 w 1088878"/>
                  <a:gd name="connsiteY142" fmla="*/ 954481 h 1055963"/>
                  <a:gd name="connsiteX143" fmla="*/ 266049 w 1088878"/>
                  <a:gd name="connsiteY143" fmla="*/ 970938 h 1055963"/>
                  <a:gd name="connsiteX144" fmla="*/ 266049 w 1088878"/>
                  <a:gd name="connsiteY144" fmla="*/ 1020308 h 1055963"/>
                  <a:gd name="connsiteX145" fmla="*/ 104225 w 1088878"/>
                  <a:gd name="connsiteY145" fmla="*/ 1020308 h 1055963"/>
                  <a:gd name="connsiteX146" fmla="*/ 104225 w 1088878"/>
                  <a:gd name="connsiteY146" fmla="*/ 970938 h 1055963"/>
                  <a:gd name="connsiteX147" fmla="*/ 87769 w 1088878"/>
                  <a:gd name="connsiteY147" fmla="*/ 954481 h 1055963"/>
                  <a:gd name="connsiteX148" fmla="*/ 71313 w 1088878"/>
                  <a:gd name="connsiteY148" fmla="*/ 970938 h 1055963"/>
                  <a:gd name="connsiteX149" fmla="*/ 71313 w 1088878"/>
                  <a:gd name="connsiteY149" fmla="*/ 1020308 h 1055963"/>
                  <a:gd name="connsiteX150" fmla="*/ 46627 w 1088878"/>
                  <a:gd name="connsiteY150" fmla="*/ 1020308 h 1055963"/>
                  <a:gd name="connsiteX151" fmla="*/ 24686 w 1088878"/>
                  <a:gd name="connsiteY151" fmla="*/ 998366 h 1055963"/>
                  <a:gd name="connsiteX152" fmla="*/ 24686 w 1088878"/>
                  <a:gd name="connsiteY152" fmla="*/ 957224 h 1055963"/>
                  <a:gd name="connsiteX153" fmla="*/ 139882 w 1088878"/>
                  <a:gd name="connsiteY153" fmla="*/ 842028 h 1055963"/>
                  <a:gd name="connsiteX154" fmla="*/ 227649 w 1088878"/>
                  <a:gd name="connsiteY154" fmla="*/ 842028 h 1055963"/>
                  <a:gd name="connsiteX155" fmla="*/ 345590 w 1088878"/>
                  <a:gd name="connsiteY155" fmla="*/ 957224 h 1055963"/>
                  <a:gd name="connsiteX156" fmla="*/ 345590 w 1088878"/>
                  <a:gd name="connsiteY156" fmla="*/ 957224 h 1055963"/>
                  <a:gd name="connsiteX157" fmla="*/ 663750 w 1088878"/>
                  <a:gd name="connsiteY157" fmla="*/ 792659 h 1055963"/>
                  <a:gd name="connsiteX158" fmla="*/ 650036 w 1088878"/>
                  <a:gd name="connsiteY158" fmla="*/ 806372 h 1055963"/>
                  <a:gd name="connsiteX159" fmla="*/ 636322 w 1088878"/>
                  <a:gd name="connsiteY159" fmla="*/ 806372 h 1055963"/>
                  <a:gd name="connsiteX160" fmla="*/ 636322 w 1088878"/>
                  <a:gd name="connsiteY160" fmla="*/ 806372 h 1055963"/>
                  <a:gd name="connsiteX161" fmla="*/ 603409 w 1088878"/>
                  <a:gd name="connsiteY161" fmla="*/ 800887 h 1055963"/>
                  <a:gd name="connsiteX162" fmla="*/ 581467 w 1088878"/>
                  <a:gd name="connsiteY162" fmla="*/ 809115 h 1055963"/>
                  <a:gd name="connsiteX163" fmla="*/ 562267 w 1088878"/>
                  <a:gd name="connsiteY163" fmla="*/ 833800 h 1055963"/>
                  <a:gd name="connsiteX164" fmla="*/ 562267 w 1088878"/>
                  <a:gd name="connsiteY164" fmla="*/ 833800 h 1055963"/>
                  <a:gd name="connsiteX165" fmla="*/ 551297 w 1088878"/>
                  <a:gd name="connsiteY165" fmla="*/ 844771 h 1055963"/>
                  <a:gd name="connsiteX166" fmla="*/ 532098 w 1088878"/>
                  <a:gd name="connsiteY166" fmla="*/ 844771 h 1055963"/>
                  <a:gd name="connsiteX167" fmla="*/ 521126 w 1088878"/>
                  <a:gd name="connsiteY167" fmla="*/ 833800 h 1055963"/>
                  <a:gd name="connsiteX168" fmla="*/ 501926 w 1088878"/>
                  <a:gd name="connsiteY168" fmla="*/ 809115 h 1055963"/>
                  <a:gd name="connsiteX169" fmla="*/ 479984 w 1088878"/>
                  <a:gd name="connsiteY169" fmla="*/ 800887 h 1055963"/>
                  <a:gd name="connsiteX170" fmla="*/ 466270 w 1088878"/>
                  <a:gd name="connsiteY170" fmla="*/ 798144 h 1055963"/>
                  <a:gd name="connsiteX171" fmla="*/ 447071 w 1088878"/>
                  <a:gd name="connsiteY171" fmla="*/ 806372 h 1055963"/>
                  <a:gd name="connsiteX172" fmla="*/ 447071 w 1088878"/>
                  <a:gd name="connsiteY172" fmla="*/ 806372 h 1055963"/>
                  <a:gd name="connsiteX173" fmla="*/ 433357 w 1088878"/>
                  <a:gd name="connsiteY173" fmla="*/ 806372 h 1055963"/>
                  <a:gd name="connsiteX174" fmla="*/ 419643 w 1088878"/>
                  <a:gd name="connsiteY174" fmla="*/ 792659 h 1055963"/>
                  <a:gd name="connsiteX175" fmla="*/ 419643 w 1088878"/>
                  <a:gd name="connsiteY175" fmla="*/ 778945 h 1055963"/>
                  <a:gd name="connsiteX176" fmla="*/ 419643 w 1088878"/>
                  <a:gd name="connsiteY176" fmla="*/ 778945 h 1055963"/>
                  <a:gd name="connsiteX177" fmla="*/ 419643 w 1088878"/>
                  <a:gd name="connsiteY177" fmla="*/ 778945 h 1055963"/>
                  <a:gd name="connsiteX178" fmla="*/ 425129 w 1088878"/>
                  <a:gd name="connsiteY178" fmla="*/ 746032 h 1055963"/>
                  <a:gd name="connsiteX179" fmla="*/ 416901 w 1088878"/>
                  <a:gd name="connsiteY179" fmla="*/ 724089 h 1055963"/>
                  <a:gd name="connsiteX180" fmla="*/ 392215 w 1088878"/>
                  <a:gd name="connsiteY180" fmla="*/ 704890 h 1055963"/>
                  <a:gd name="connsiteX181" fmla="*/ 392215 w 1088878"/>
                  <a:gd name="connsiteY181" fmla="*/ 704890 h 1055963"/>
                  <a:gd name="connsiteX182" fmla="*/ 381245 w 1088878"/>
                  <a:gd name="connsiteY182" fmla="*/ 693919 h 1055963"/>
                  <a:gd name="connsiteX183" fmla="*/ 381245 w 1088878"/>
                  <a:gd name="connsiteY183" fmla="*/ 671977 h 1055963"/>
                  <a:gd name="connsiteX184" fmla="*/ 392215 w 1088878"/>
                  <a:gd name="connsiteY184" fmla="*/ 661006 h 1055963"/>
                  <a:gd name="connsiteX185" fmla="*/ 392215 w 1088878"/>
                  <a:gd name="connsiteY185" fmla="*/ 661006 h 1055963"/>
                  <a:gd name="connsiteX186" fmla="*/ 416901 w 1088878"/>
                  <a:gd name="connsiteY186" fmla="*/ 641807 h 1055963"/>
                  <a:gd name="connsiteX187" fmla="*/ 425129 w 1088878"/>
                  <a:gd name="connsiteY187" fmla="*/ 619864 h 1055963"/>
                  <a:gd name="connsiteX188" fmla="*/ 419643 w 1088878"/>
                  <a:gd name="connsiteY188" fmla="*/ 586951 h 1055963"/>
                  <a:gd name="connsiteX189" fmla="*/ 419643 w 1088878"/>
                  <a:gd name="connsiteY189" fmla="*/ 586951 h 1055963"/>
                  <a:gd name="connsiteX190" fmla="*/ 419643 w 1088878"/>
                  <a:gd name="connsiteY190" fmla="*/ 586951 h 1055963"/>
                  <a:gd name="connsiteX191" fmla="*/ 419643 w 1088878"/>
                  <a:gd name="connsiteY191" fmla="*/ 573238 h 1055963"/>
                  <a:gd name="connsiteX192" fmla="*/ 433357 w 1088878"/>
                  <a:gd name="connsiteY192" fmla="*/ 559524 h 1055963"/>
                  <a:gd name="connsiteX193" fmla="*/ 447071 w 1088878"/>
                  <a:gd name="connsiteY193" fmla="*/ 559524 h 1055963"/>
                  <a:gd name="connsiteX194" fmla="*/ 447071 w 1088878"/>
                  <a:gd name="connsiteY194" fmla="*/ 559524 h 1055963"/>
                  <a:gd name="connsiteX195" fmla="*/ 479984 w 1088878"/>
                  <a:gd name="connsiteY195" fmla="*/ 565009 h 1055963"/>
                  <a:gd name="connsiteX196" fmla="*/ 501926 w 1088878"/>
                  <a:gd name="connsiteY196" fmla="*/ 556781 h 1055963"/>
                  <a:gd name="connsiteX197" fmla="*/ 521126 w 1088878"/>
                  <a:gd name="connsiteY197" fmla="*/ 532096 h 1055963"/>
                  <a:gd name="connsiteX198" fmla="*/ 521126 w 1088878"/>
                  <a:gd name="connsiteY198" fmla="*/ 532096 h 1055963"/>
                  <a:gd name="connsiteX199" fmla="*/ 532098 w 1088878"/>
                  <a:gd name="connsiteY199" fmla="*/ 521125 h 1055963"/>
                  <a:gd name="connsiteX200" fmla="*/ 551297 w 1088878"/>
                  <a:gd name="connsiteY200" fmla="*/ 521125 h 1055963"/>
                  <a:gd name="connsiteX201" fmla="*/ 562267 w 1088878"/>
                  <a:gd name="connsiteY201" fmla="*/ 532096 h 1055963"/>
                  <a:gd name="connsiteX202" fmla="*/ 562267 w 1088878"/>
                  <a:gd name="connsiteY202" fmla="*/ 532096 h 1055963"/>
                  <a:gd name="connsiteX203" fmla="*/ 581467 w 1088878"/>
                  <a:gd name="connsiteY203" fmla="*/ 556781 h 1055963"/>
                  <a:gd name="connsiteX204" fmla="*/ 603409 w 1088878"/>
                  <a:gd name="connsiteY204" fmla="*/ 565009 h 1055963"/>
                  <a:gd name="connsiteX205" fmla="*/ 636322 w 1088878"/>
                  <a:gd name="connsiteY205" fmla="*/ 559524 h 1055963"/>
                  <a:gd name="connsiteX206" fmla="*/ 636322 w 1088878"/>
                  <a:gd name="connsiteY206" fmla="*/ 559524 h 1055963"/>
                  <a:gd name="connsiteX207" fmla="*/ 650036 w 1088878"/>
                  <a:gd name="connsiteY207" fmla="*/ 559524 h 1055963"/>
                  <a:gd name="connsiteX208" fmla="*/ 663750 w 1088878"/>
                  <a:gd name="connsiteY208" fmla="*/ 573238 h 1055963"/>
                  <a:gd name="connsiteX209" fmla="*/ 663750 w 1088878"/>
                  <a:gd name="connsiteY209" fmla="*/ 586951 h 1055963"/>
                  <a:gd name="connsiteX210" fmla="*/ 663750 w 1088878"/>
                  <a:gd name="connsiteY210" fmla="*/ 586951 h 1055963"/>
                  <a:gd name="connsiteX211" fmla="*/ 658264 w 1088878"/>
                  <a:gd name="connsiteY211" fmla="*/ 619864 h 1055963"/>
                  <a:gd name="connsiteX212" fmla="*/ 666492 w 1088878"/>
                  <a:gd name="connsiteY212" fmla="*/ 641807 h 1055963"/>
                  <a:gd name="connsiteX213" fmla="*/ 691178 w 1088878"/>
                  <a:gd name="connsiteY213" fmla="*/ 661006 h 1055963"/>
                  <a:gd name="connsiteX214" fmla="*/ 691178 w 1088878"/>
                  <a:gd name="connsiteY214" fmla="*/ 661006 h 1055963"/>
                  <a:gd name="connsiteX215" fmla="*/ 702149 w 1088878"/>
                  <a:gd name="connsiteY215" fmla="*/ 671977 h 1055963"/>
                  <a:gd name="connsiteX216" fmla="*/ 702149 w 1088878"/>
                  <a:gd name="connsiteY216" fmla="*/ 691176 h 1055963"/>
                  <a:gd name="connsiteX217" fmla="*/ 691178 w 1088878"/>
                  <a:gd name="connsiteY217" fmla="*/ 702147 h 1055963"/>
                  <a:gd name="connsiteX218" fmla="*/ 691178 w 1088878"/>
                  <a:gd name="connsiteY218" fmla="*/ 702147 h 1055963"/>
                  <a:gd name="connsiteX219" fmla="*/ 666492 w 1088878"/>
                  <a:gd name="connsiteY219" fmla="*/ 721347 h 1055963"/>
                  <a:gd name="connsiteX220" fmla="*/ 658264 w 1088878"/>
                  <a:gd name="connsiteY220" fmla="*/ 743289 h 1055963"/>
                  <a:gd name="connsiteX221" fmla="*/ 663750 w 1088878"/>
                  <a:gd name="connsiteY221" fmla="*/ 776202 h 1055963"/>
                  <a:gd name="connsiteX222" fmla="*/ 663750 w 1088878"/>
                  <a:gd name="connsiteY222" fmla="*/ 776202 h 1055963"/>
                  <a:gd name="connsiteX223" fmla="*/ 663750 w 1088878"/>
                  <a:gd name="connsiteY223" fmla="*/ 792659 h 1055963"/>
                  <a:gd name="connsiteX224" fmla="*/ 663750 w 1088878"/>
                  <a:gd name="connsiteY224" fmla="*/ 792659 h 1055963"/>
                  <a:gd name="connsiteX225" fmla="*/ 817344 w 1088878"/>
                  <a:gd name="connsiteY225" fmla="*/ 732318 h 1055963"/>
                  <a:gd name="connsiteX226" fmla="*/ 896885 w 1088878"/>
                  <a:gd name="connsiteY226" fmla="*/ 652778 h 1055963"/>
                  <a:gd name="connsiteX227" fmla="*/ 976426 w 1088878"/>
                  <a:gd name="connsiteY227" fmla="*/ 732318 h 1055963"/>
                  <a:gd name="connsiteX228" fmla="*/ 913341 w 1088878"/>
                  <a:gd name="connsiteY228" fmla="*/ 809115 h 1055963"/>
                  <a:gd name="connsiteX229" fmla="*/ 883171 w 1088878"/>
                  <a:gd name="connsiteY229" fmla="*/ 809115 h 1055963"/>
                  <a:gd name="connsiteX230" fmla="*/ 817344 w 1088878"/>
                  <a:gd name="connsiteY230" fmla="*/ 732318 h 1055963"/>
                  <a:gd name="connsiteX231" fmla="*/ 817344 w 1088878"/>
                  <a:gd name="connsiteY231" fmla="*/ 732318 h 10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1088878" h="1055963">
                    <a:moveTo>
                      <a:pt x="1066937" y="880427"/>
                    </a:moveTo>
                    <a:cubicBezTo>
                      <a:pt x="1061451" y="872198"/>
                      <a:pt x="1053223" y="869456"/>
                      <a:pt x="1044995" y="874941"/>
                    </a:cubicBezTo>
                    <a:cubicBezTo>
                      <a:pt x="1036766" y="880427"/>
                      <a:pt x="1034024" y="888655"/>
                      <a:pt x="1039510" y="896884"/>
                    </a:cubicBezTo>
                    <a:cubicBezTo>
                      <a:pt x="1050480" y="916083"/>
                      <a:pt x="1055965" y="935282"/>
                      <a:pt x="1055965" y="957224"/>
                    </a:cubicBezTo>
                    <a:lnTo>
                      <a:pt x="1055965" y="998366"/>
                    </a:lnTo>
                    <a:cubicBezTo>
                      <a:pt x="1055965" y="1009337"/>
                      <a:pt x="1044995" y="1020308"/>
                      <a:pt x="1034024" y="1020308"/>
                    </a:cubicBezTo>
                    <a:lnTo>
                      <a:pt x="1009338" y="1020308"/>
                    </a:lnTo>
                    <a:lnTo>
                      <a:pt x="1009338" y="970938"/>
                    </a:lnTo>
                    <a:cubicBezTo>
                      <a:pt x="1009338" y="962710"/>
                      <a:pt x="1001110" y="954481"/>
                      <a:pt x="992882" y="954481"/>
                    </a:cubicBezTo>
                    <a:cubicBezTo>
                      <a:pt x="984654" y="954481"/>
                      <a:pt x="976426" y="962710"/>
                      <a:pt x="976426" y="970938"/>
                    </a:cubicBezTo>
                    <a:lnTo>
                      <a:pt x="976426" y="1020308"/>
                    </a:lnTo>
                    <a:lnTo>
                      <a:pt x="814602" y="1020308"/>
                    </a:lnTo>
                    <a:lnTo>
                      <a:pt x="814602" y="970938"/>
                    </a:lnTo>
                    <a:cubicBezTo>
                      <a:pt x="814602" y="962710"/>
                      <a:pt x="806374" y="954481"/>
                      <a:pt x="798146" y="954481"/>
                    </a:cubicBezTo>
                    <a:cubicBezTo>
                      <a:pt x="789917" y="954481"/>
                      <a:pt x="781689" y="962710"/>
                      <a:pt x="781689" y="970938"/>
                    </a:cubicBezTo>
                    <a:lnTo>
                      <a:pt x="781689" y="1020308"/>
                    </a:lnTo>
                    <a:lnTo>
                      <a:pt x="757005" y="1020308"/>
                    </a:lnTo>
                    <a:cubicBezTo>
                      <a:pt x="746033" y="1020308"/>
                      <a:pt x="735061" y="1009337"/>
                      <a:pt x="735061" y="998366"/>
                    </a:cubicBezTo>
                    <a:lnTo>
                      <a:pt x="735061" y="957224"/>
                    </a:lnTo>
                    <a:cubicBezTo>
                      <a:pt x="735061" y="894141"/>
                      <a:pt x="787175" y="842028"/>
                      <a:pt x="850258" y="842028"/>
                    </a:cubicBezTo>
                    <a:lnTo>
                      <a:pt x="938027" y="842028"/>
                    </a:lnTo>
                    <a:cubicBezTo>
                      <a:pt x="954483" y="842028"/>
                      <a:pt x="973682" y="844771"/>
                      <a:pt x="987396" y="852999"/>
                    </a:cubicBezTo>
                    <a:cubicBezTo>
                      <a:pt x="995624" y="855742"/>
                      <a:pt x="1003854" y="852999"/>
                      <a:pt x="1009338" y="844771"/>
                    </a:cubicBezTo>
                    <a:cubicBezTo>
                      <a:pt x="1012082" y="836542"/>
                      <a:pt x="1009338" y="828315"/>
                      <a:pt x="1001110" y="822829"/>
                    </a:cubicBezTo>
                    <a:cubicBezTo>
                      <a:pt x="990140" y="817343"/>
                      <a:pt x="979168" y="814601"/>
                      <a:pt x="968197" y="811858"/>
                    </a:cubicBezTo>
                    <a:cubicBezTo>
                      <a:pt x="990140" y="792659"/>
                      <a:pt x="1003854" y="762488"/>
                      <a:pt x="1003854" y="729575"/>
                    </a:cubicBezTo>
                    <a:cubicBezTo>
                      <a:pt x="1003854" y="669234"/>
                      <a:pt x="954483" y="617122"/>
                      <a:pt x="891399" y="617122"/>
                    </a:cubicBezTo>
                    <a:cubicBezTo>
                      <a:pt x="831058" y="617122"/>
                      <a:pt x="778947" y="666491"/>
                      <a:pt x="778947" y="729575"/>
                    </a:cubicBezTo>
                    <a:cubicBezTo>
                      <a:pt x="778947" y="762488"/>
                      <a:pt x="792660" y="789916"/>
                      <a:pt x="814602" y="811858"/>
                    </a:cubicBezTo>
                    <a:cubicBezTo>
                      <a:pt x="809116" y="811858"/>
                      <a:pt x="803631" y="814601"/>
                      <a:pt x="798146" y="817343"/>
                    </a:cubicBezTo>
                    <a:lnTo>
                      <a:pt x="685692" y="751517"/>
                    </a:lnTo>
                    <a:cubicBezTo>
                      <a:pt x="688436" y="746032"/>
                      <a:pt x="691178" y="740546"/>
                      <a:pt x="691178" y="735060"/>
                    </a:cubicBezTo>
                    <a:cubicBezTo>
                      <a:pt x="713120" y="732318"/>
                      <a:pt x="729577" y="715861"/>
                      <a:pt x="729577" y="693919"/>
                    </a:cubicBezTo>
                    <a:lnTo>
                      <a:pt x="729577" y="674720"/>
                    </a:lnTo>
                    <a:cubicBezTo>
                      <a:pt x="729577" y="652778"/>
                      <a:pt x="713120" y="633578"/>
                      <a:pt x="691178" y="633578"/>
                    </a:cubicBezTo>
                    <a:cubicBezTo>
                      <a:pt x="688436" y="625350"/>
                      <a:pt x="685692" y="619864"/>
                      <a:pt x="682950" y="614379"/>
                    </a:cubicBezTo>
                    <a:cubicBezTo>
                      <a:pt x="696664" y="597922"/>
                      <a:pt x="696664" y="573238"/>
                      <a:pt x="680206" y="556781"/>
                    </a:cubicBezTo>
                    <a:lnTo>
                      <a:pt x="666492" y="543067"/>
                    </a:lnTo>
                    <a:cubicBezTo>
                      <a:pt x="650036" y="526611"/>
                      <a:pt x="625351" y="526611"/>
                      <a:pt x="608895" y="540325"/>
                    </a:cubicBezTo>
                    <a:cubicBezTo>
                      <a:pt x="603409" y="537582"/>
                      <a:pt x="595181" y="534839"/>
                      <a:pt x="589695" y="532096"/>
                    </a:cubicBezTo>
                    <a:cubicBezTo>
                      <a:pt x="586953" y="512897"/>
                      <a:pt x="573239" y="496440"/>
                      <a:pt x="554039" y="493697"/>
                    </a:cubicBezTo>
                    <a:lnTo>
                      <a:pt x="554039" y="436099"/>
                    </a:lnTo>
                    <a:lnTo>
                      <a:pt x="677464" y="436099"/>
                    </a:lnTo>
                    <a:cubicBezTo>
                      <a:pt x="707634" y="436099"/>
                      <a:pt x="732319" y="411414"/>
                      <a:pt x="732319" y="381244"/>
                    </a:cubicBezTo>
                    <a:lnTo>
                      <a:pt x="732319" y="340103"/>
                    </a:lnTo>
                    <a:cubicBezTo>
                      <a:pt x="732319" y="268791"/>
                      <a:pt x="682950" y="211193"/>
                      <a:pt x="617123" y="194736"/>
                    </a:cubicBezTo>
                    <a:cubicBezTo>
                      <a:pt x="639064" y="175537"/>
                      <a:pt x="652778" y="145366"/>
                      <a:pt x="652778" y="112453"/>
                    </a:cubicBezTo>
                    <a:cubicBezTo>
                      <a:pt x="652778" y="52113"/>
                      <a:pt x="603409" y="0"/>
                      <a:pt x="540326" y="0"/>
                    </a:cubicBezTo>
                    <a:cubicBezTo>
                      <a:pt x="479984" y="0"/>
                      <a:pt x="427873" y="49370"/>
                      <a:pt x="427873" y="112453"/>
                    </a:cubicBezTo>
                    <a:cubicBezTo>
                      <a:pt x="427873" y="145366"/>
                      <a:pt x="441587" y="172794"/>
                      <a:pt x="463528" y="194736"/>
                    </a:cubicBezTo>
                    <a:cubicBezTo>
                      <a:pt x="449815" y="197479"/>
                      <a:pt x="438843" y="202965"/>
                      <a:pt x="427873" y="208450"/>
                    </a:cubicBezTo>
                    <a:cubicBezTo>
                      <a:pt x="419643" y="211193"/>
                      <a:pt x="416901" y="222164"/>
                      <a:pt x="419643" y="230392"/>
                    </a:cubicBezTo>
                    <a:cubicBezTo>
                      <a:pt x="422387" y="238621"/>
                      <a:pt x="433357" y="241363"/>
                      <a:pt x="441587" y="238621"/>
                    </a:cubicBezTo>
                    <a:cubicBezTo>
                      <a:pt x="458042" y="230392"/>
                      <a:pt x="477242" y="224907"/>
                      <a:pt x="493698" y="224907"/>
                    </a:cubicBezTo>
                    <a:lnTo>
                      <a:pt x="581467" y="224907"/>
                    </a:lnTo>
                    <a:cubicBezTo>
                      <a:pt x="644550" y="224907"/>
                      <a:pt x="696664" y="277019"/>
                      <a:pt x="696664" y="340103"/>
                    </a:cubicBezTo>
                    <a:lnTo>
                      <a:pt x="696664" y="381244"/>
                    </a:lnTo>
                    <a:cubicBezTo>
                      <a:pt x="696664" y="392215"/>
                      <a:pt x="685692" y="403186"/>
                      <a:pt x="674722" y="403186"/>
                    </a:cubicBezTo>
                    <a:lnTo>
                      <a:pt x="650036" y="403186"/>
                    </a:lnTo>
                    <a:lnTo>
                      <a:pt x="650036" y="353817"/>
                    </a:lnTo>
                    <a:cubicBezTo>
                      <a:pt x="650036" y="345588"/>
                      <a:pt x="641808" y="337360"/>
                      <a:pt x="633580" y="337360"/>
                    </a:cubicBezTo>
                    <a:cubicBezTo>
                      <a:pt x="625351" y="337360"/>
                      <a:pt x="617123" y="345588"/>
                      <a:pt x="617123" y="353817"/>
                    </a:cubicBezTo>
                    <a:lnTo>
                      <a:pt x="617123" y="403186"/>
                    </a:lnTo>
                    <a:lnTo>
                      <a:pt x="455300" y="403186"/>
                    </a:lnTo>
                    <a:lnTo>
                      <a:pt x="455300" y="353817"/>
                    </a:lnTo>
                    <a:cubicBezTo>
                      <a:pt x="455300" y="345588"/>
                      <a:pt x="447071" y="337360"/>
                      <a:pt x="438843" y="337360"/>
                    </a:cubicBezTo>
                    <a:cubicBezTo>
                      <a:pt x="430615" y="337360"/>
                      <a:pt x="422387" y="345588"/>
                      <a:pt x="422387" y="353817"/>
                    </a:cubicBezTo>
                    <a:lnTo>
                      <a:pt x="422387" y="403186"/>
                    </a:lnTo>
                    <a:lnTo>
                      <a:pt x="403187" y="403186"/>
                    </a:lnTo>
                    <a:cubicBezTo>
                      <a:pt x="392215" y="403186"/>
                      <a:pt x="381245" y="392215"/>
                      <a:pt x="381245" y="381244"/>
                    </a:cubicBezTo>
                    <a:lnTo>
                      <a:pt x="381245" y="340103"/>
                    </a:lnTo>
                    <a:cubicBezTo>
                      <a:pt x="381245" y="320904"/>
                      <a:pt x="386731" y="298961"/>
                      <a:pt x="397701" y="282505"/>
                    </a:cubicBezTo>
                    <a:cubicBezTo>
                      <a:pt x="403187" y="274276"/>
                      <a:pt x="400445" y="266048"/>
                      <a:pt x="392215" y="260562"/>
                    </a:cubicBezTo>
                    <a:cubicBezTo>
                      <a:pt x="383987" y="255077"/>
                      <a:pt x="375759" y="257820"/>
                      <a:pt x="370274" y="266048"/>
                    </a:cubicBezTo>
                    <a:cubicBezTo>
                      <a:pt x="356560" y="287990"/>
                      <a:pt x="351074" y="312675"/>
                      <a:pt x="351074" y="340103"/>
                    </a:cubicBezTo>
                    <a:lnTo>
                      <a:pt x="351074" y="381244"/>
                    </a:lnTo>
                    <a:cubicBezTo>
                      <a:pt x="351074" y="411414"/>
                      <a:pt x="375759" y="436099"/>
                      <a:pt x="405929" y="436099"/>
                    </a:cubicBezTo>
                    <a:lnTo>
                      <a:pt x="529354" y="436099"/>
                    </a:lnTo>
                    <a:lnTo>
                      <a:pt x="529354" y="493697"/>
                    </a:lnTo>
                    <a:cubicBezTo>
                      <a:pt x="510156" y="496440"/>
                      <a:pt x="493698" y="512897"/>
                      <a:pt x="493698" y="532096"/>
                    </a:cubicBezTo>
                    <a:cubicBezTo>
                      <a:pt x="485470" y="534839"/>
                      <a:pt x="479984" y="537582"/>
                      <a:pt x="474498" y="540325"/>
                    </a:cubicBezTo>
                    <a:cubicBezTo>
                      <a:pt x="458042" y="526611"/>
                      <a:pt x="433357" y="526611"/>
                      <a:pt x="416901" y="543067"/>
                    </a:cubicBezTo>
                    <a:lnTo>
                      <a:pt x="403187" y="556781"/>
                    </a:lnTo>
                    <a:cubicBezTo>
                      <a:pt x="386731" y="573238"/>
                      <a:pt x="386731" y="597922"/>
                      <a:pt x="400445" y="614379"/>
                    </a:cubicBezTo>
                    <a:cubicBezTo>
                      <a:pt x="397701" y="619864"/>
                      <a:pt x="394959" y="628093"/>
                      <a:pt x="392215" y="633578"/>
                    </a:cubicBezTo>
                    <a:cubicBezTo>
                      <a:pt x="370274" y="636321"/>
                      <a:pt x="353818" y="652778"/>
                      <a:pt x="353818" y="674720"/>
                    </a:cubicBezTo>
                    <a:lnTo>
                      <a:pt x="353818" y="696662"/>
                    </a:lnTo>
                    <a:cubicBezTo>
                      <a:pt x="353818" y="718604"/>
                      <a:pt x="370274" y="737803"/>
                      <a:pt x="392215" y="737803"/>
                    </a:cubicBezTo>
                    <a:cubicBezTo>
                      <a:pt x="394959" y="743289"/>
                      <a:pt x="394959" y="748774"/>
                      <a:pt x="397701" y="754260"/>
                    </a:cubicBezTo>
                    <a:lnTo>
                      <a:pt x="285248" y="820086"/>
                    </a:lnTo>
                    <a:cubicBezTo>
                      <a:pt x="279763" y="817343"/>
                      <a:pt x="274277" y="817343"/>
                      <a:pt x="268791" y="814601"/>
                    </a:cubicBezTo>
                    <a:cubicBezTo>
                      <a:pt x="290734" y="795401"/>
                      <a:pt x="304448" y="765231"/>
                      <a:pt x="304448" y="732318"/>
                    </a:cubicBezTo>
                    <a:cubicBezTo>
                      <a:pt x="304448" y="671977"/>
                      <a:pt x="255077" y="619864"/>
                      <a:pt x="191994" y="619864"/>
                    </a:cubicBezTo>
                    <a:cubicBezTo>
                      <a:pt x="131653" y="619864"/>
                      <a:pt x="79541" y="669234"/>
                      <a:pt x="79541" y="732318"/>
                    </a:cubicBezTo>
                    <a:cubicBezTo>
                      <a:pt x="79541" y="765231"/>
                      <a:pt x="93255" y="792659"/>
                      <a:pt x="115197" y="814601"/>
                    </a:cubicBezTo>
                    <a:cubicBezTo>
                      <a:pt x="49369" y="828315"/>
                      <a:pt x="0" y="888655"/>
                      <a:pt x="0" y="959967"/>
                    </a:cubicBezTo>
                    <a:lnTo>
                      <a:pt x="0" y="1001108"/>
                    </a:lnTo>
                    <a:cubicBezTo>
                      <a:pt x="0" y="1031279"/>
                      <a:pt x="24686" y="1055964"/>
                      <a:pt x="54855" y="1055964"/>
                    </a:cubicBezTo>
                    <a:lnTo>
                      <a:pt x="331876" y="1055964"/>
                    </a:lnTo>
                    <a:cubicBezTo>
                      <a:pt x="362046" y="1055964"/>
                      <a:pt x="386731" y="1031279"/>
                      <a:pt x="386731" y="1001108"/>
                    </a:cubicBezTo>
                    <a:lnTo>
                      <a:pt x="386731" y="959967"/>
                    </a:lnTo>
                    <a:cubicBezTo>
                      <a:pt x="386731" y="910597"/>
                      <a:pt x="362046" y="863970"/>
                      <a:pt x="320904" y="836542"/>
                    </a:cubicBezTo>
                    <a:lnTo>
                      <a:pt x="392215" y="795401"/>
                    </a:lnTo>
                    <a:cubicBezTo>
                      <a:pt x="394959" y="803629"/>
                      <a:pt x="397701" y="811858"/>
                      <a:pt x="403187" y="817343"/>
                    </a:cubicBezTo>
                    <a:lnTo>
                      <a:pt x="416901" y="831057"/>
                    </a:lnTo>
                    <a:cubicBezTo>
                      <a:pt x="433357" y="847514"/>
                      <a:pt x="458042" y="847514"/>
                      <a:pt x="474498" y="833800"/>
                    </a:cubicBezTo>
                    <a:cubicBezTo>
                      <a:pt x="479984" y="836542"/>
                      <a:pt x="488212" y="839285"/>
                      <a:pt x="493698" y="842028"/>
                    </a:cubicBezTo>
                    <a:cubicBezTo>
                      <a:pt x="496442" y="863970"/>
                      <a:pt x="512898" y="880427"/>
                      <a:pt x="534840" y="880427"/>
                    </a:cubicBezTo>
                    <a:lnTo>
                      <a:pt x="554039" y="880427"/>
                    </a:lnTo>
                    <a:cubicBezTo>
                      <a:pt x="575981" y="880427"/>
                      <a:pt x="595181" y="863970"/>
                      <a:pt x="595181" y="842028"/>
                    </a:cubicBezTo>
                    <a:cubicBezTo>
                      <a:pt x="603409" y="839285"/>
                      <a:pt x="608895" y="836542"/>
                      <a:pt x="614381" y="833800"/>
                    </a:cubicBezTo>
                    <a:cubicBezTo>
                      <a:pt x="630837" y="847514"/>
                      <a:pt x="655522" y="847514"/>
                      <a:pt x="671978" y="831057"/>
                    </a:cubicBezTo>
                    <a:lnTo>
                      <a:pt x="685692" y="817343"/>
                    </a:lnTo>
                    <a:cubicBezTo>
                      <a:pt x="691178" y="811858"/>
                      <a:pt x="696664" y="803629"/>
                      <a:pt x="696664" y="795401"/>
                    </a:cubicBezTo>
                    <a:lnTo>
                      <a:pt x="767975" y="836542"/>
                    </a:lnTo>
                    <a:cubicBezTo>
                      <a:pt x="729577" y="863970"/>
                      <a:pt x="702149" y="907854"/>
                      <a:pt x="702149" y="959967"/>
                    </a:cubicBezTo>
                    <a:lnTo>
                      <a:pt x="702149" y="1001108"/>
                    </a:lnTo>
                    <a:cubicBezTo>
                      <a:pt x="702149" y="1031279"/>
                      <a:pt x="726833" y="1055964"/>
                      <a:pt x="757005" y="1055964"/>
                    </a:cubicBezTo>
                    <a:lnTo>
                      <a:pt x="1034024" y="1055964"/>
                    </a:lnTo>
                    <a:cubicBezTo>
                      <a:pt x="1064193" y="1055964"/>
                      <a:pt x="1088879" y="1031279"/>
                      <a:pt x="1088879" y="1001108"/>
                    </a:cubicBezTo>
                    <a:lnTo>
                      <a:pt x="1088879" y="959967"/>
                    </a:lnTo>
                    <a:cubicBezTo>
                      <a:pt x="1088879" y="929797"/>
                      <a:pt x="1080651" y="905112"/>
                      <a:pt x="1066937" y="880427"/>
                    </a:cubicBezTo>
                    <a:lnTo>
                      <a:pt x="1066937" y="880427"/>
                    </a:lnTo>
                    <a:close/>
                    <a:moveTo>
                      <a:pt x="463528" y="112453"/>
                    </a:moveTo>
                    <a:cubicBezTo>
                      <a:pt x="463528" y="68569"/>
                      <a:pt x="499184" y="32913"/>
                      <a:pt x="543068" y="32913"/>
                    </a:cubicBezTo>
                    <a:cubicBezTo>
                      <a:pt x="586953" y="32913"/>
                      <a:pt x="622609" y="68569"/>
                      <a:pt x="622609" y="112453"/>
                    </a:cubicBezTo>
                    <a:cubicBezTo>
                      <a:pt x="622609" y="150852"/>
                      <a:pt x="595181" y="183765"/>
                      <a:pt x="559525" y="189251"/>
                    </a:cubicBezTo>
                    <a:lnTo>
                      <a:pt x="529354" y="189251"/>
                    </a:lnTo>
                    <a:cubicBezTo>
                      <a:pt x="488212" y="183765"/>
                      <a:pt x="463528" y="150852"/>
                      <a:pt x="463528" y="112453"/>
                    </a:cubicBezTo>
                    <a:lnTo>
                      <a:pt x="463528" y="112453"/>
                    </a:lnTo>
                    <a:close/>
                    <a:moveTo>
                      <a:pt x="106969" y="732318"/>
                    </a:moveTo>
                    <a:cubicBezTo>
                      <a:pt x="106969" y="688434"/>
                      <a:pt x="142624" y="652778"/>
                      <a:pt x="186508" y="652778"/>
                    </a:cubicBezTo>
                    <a:cubicBezTo>
                      <a:pt x="230393" y="652778"/>
                      <a:pt x="266049" y="688434"/>
                      <a:pt x="266049" y="732318"/>
                    </a:cubicBezTo>
                    <a:cubicBezTo>
                      <a:pt x="266049" y="770716"/>
                      <a:pt x="238621" y="803629"/>
                      <a:pt x="202965" y="809115"/>
                    </a:cubicBezTo>
                    <a:lnTo>
                      <a:pt x="172794" y="809115"/>
                    </a:lnTo>
                    <a:cubicBezTo>
                      <a:pt x="134396" y="803629"/>
                      <a:pt x="106969" y="770716"/>
                      <a:pt x="106969" y="732318"/>
                    </a:cubicBezTo>
                    <a:lnTo>
                      <a:pt x="106969" y="732318"/>
                    </a:lnTo>
                    <a:close/>
                    <a:moveTo>
                      <a:pt x="345590" y="957224"/>
                    </a:moveTo>
                    <a:lnTo>
                      <a:pt x="345590" y="998366"/>
                    </a:lnTo>
                    <a:cubicBezTo>
                      <a:pt x="345590" y="1009337"/>
                      <a:pt x="334618" y="1020308"/>
                      <a:pt x="323646" y="1020308"/>
                    </a:cubicBezTo>
                    <a:lnTo>
                      <a:pt x="298962" y="1020308"/>
                    </a:lnTo>
                    <a:lnTo>
                      <a:pt x="298962" y="970938"/>
                    </a:lnTo>
                    <a:cubicBezTo>
                      <a:pt x="298962" y="962710"/>
                      <a:pt x="290734" y="954481"/>
                      <a:pt x="282505" y="954481"/>
                    </a:cubicBezTo>
                    <a:cubicBezTo>
                      <a:pt x="274277" y="954481"/>
                      <a:pt x="266049" y="962710"/>
                      <a:pt x="266049" y="970938"/>
                    </a:cubicBezTo>
                    <a:lnTo>
                      <a:pt x="266049" y="1020308"/>
                    </a:lnTo>
                    <a:lnTo>
                      <a:pt x="104225" y="1020308"/>
                    </a:lnTo>
                    <a:lnTo>
                      <a:pt x="104225" y="970938"/>
                    </a:lnTo>
                    <a:cubicBezTo>
                      <a:pt x="104225" y="962710"/>
                      <a:pt x="95997" y="954481"/>
                      <a:pt x="87769" y="954481"/>
                    </a:cubicBezTo>
                    <a:cubicBezTo>
                      <a:pt x="79541" y="954481"/>
                      <a:pt x="71313" y="962710"/>
                      <a:pt x="71313" y="970938"/>
                    </a:cubicBezTo>
                    <a:lnTo>
                      <a:pt x="71313" y="1020308"/>
                    </a:lnTo>
                    <a:lnTo>
                      <a:pt x="46627" y="1020308"/>
                    </a:lnTo>
                    <a:cubicBezTo>
                      <a:pt x="35656" y="1020308"/>
                      <a:pt x="24686" y="1009337"/>
                      <a:pt x="24686" y="998366"/>
                    </a:cubicBezTo>
                    <a:lnTo>
                      <a:pt x="24686" y="957224"/>
                    </a:lnTo>
                    <a:cubicBezTo>
                      <a:pt x="24686" y="894141"/>
                      <a:pt x="76797" y="842028"/>
                      <a:pt x="139882" y="842028"/>
                    </a:cubicBezTo>
                    <a:lnTo>
                      <a:pt x="227649" y="842028"/>
                    </a:lnTo>
                    <a:cubicBezTo>
                      <a:pt x="293476" y="842028"/>
                      <a:pt x="345590" y="894141"/>
                      <a:pt x="345590" y="957224"/>
                    </a:cubicBezTo>
                    <a:lnTo>
                      <a:pt x="345590" y="957224"/>
                    </a:lnTo>
                    <a:close/>
                    <a:moveTo>
                      <a:pt x="663750" y="792659"/>
                    </a:moveTo>
                    <a:lnTo>
                      <a:pt x="650036" y="806372"/>
                    </a:lnTo>
                    <a:cubicBezTo>
                      <a:pt x="647294" y="809115"/>
                      <a:pt x="639064" y="809115"/>
                      <a:pt x="636322" y="806372"/>
                    </a:cubicBezTo>
                    <a:lnTo>
                      <a:pt x="636322" y="806372"/>
                    </a:lnTo>
                    <a:cubicBezTo>
                      <a:pt x="628094" y="798144"/>
                      <a:pt x="614381" y="795401"/>
                      <a:pt x="603409" y="800887"/>
                    </a:cubicBezTo>
                    <a:cubicBezTo>
                      <a:pt x="597923" y="803629"/>
                      <a:pt x="589695" y="806372"/>
                      <a:pt x="581467" y="809115"/>
                    </a:cubicBezTo>
                    <a:cubicBezTo>
                      <a:pt x="570495" y="811858"/>
                      <a:pt x="562267" y="822829"/>
                      <a:pt x="562267" y="833800"/>
                    </a:cubicBezTo>
                    <a:cubicBezTo>
                      <a:pt x="562267" y="833800"/>
                      <a:pt x="562267" y="833800"/>
                      <a:pt x="562267" y="833800"/>
                    </a:cubicBezTo>
                    <a:cubicBezTo>
                      <a:pt x="562267" y="839285"/>
                      <a:pt x="556781" y="844771"/>
                      <a:pt x="551297" y="844771"/>
                    </a:cubicBezTo>
                    <a:lnTo>
                      <a:pt x="532098" y="844771"/>
                    </a:lnTo>
                    <a:cubicBezTo>
                      <a:pt x="521126" y="844771"/>
                      <a:pt x="521126" y="833800"/>
                      <a:pt x="521126" y="833800"/>
                    </a:cubicBezTo>
                    <a:cubicBezTo>
                      <a:pt x="521126" y="822829"/>
                      <a:pt x="512898" y="811858"/>
                      <a:pt x="501926" y="809115"/>
                    </a:cubicBezTo>
                    <a:cubicBezTo>
                      <a:pt x="493698" y="806372"/>
                      <a:pt x="488212" y="803629"/>
                      <a:pt x="479984" y="800887"/>
                    </a:cubicBezTo>
                    <a:cubicBezTo>
                      <a:pt x="474498" y="798144"/>
                      <a:pt x="471756" y="798144"/>
                      <a:pt x="466270" y="798144"/>
                    </a:cubicBezTo>
                    <a:cubicBezTo>
                      <a:pt x="458042" y="798144"/>
                      <a:pt x="452557" y="800887"/>
                      <a:pt x="447071" y="806372"/>
                    </a:cubicBezTo>
                    <a:lnTo>
                      <a:pt x="447071" y="806372"/>
                    </a:lnTo>
                    <a:cubicBezTo>
                      <a:pt x="444329" y="809115"/>
                      <a:pt x="436101" y="809115"/>
                      <a:pt x="433357" y="806372"/>
                    </a:cubicBezTo>
                    <a:lnTo>
                      <a:pt x="419643" y="792659"/>
                    </a:lnTo>
                    <a:cubicBezTo>
                      <a:pt x="416901" y="789916"/>
                      <a:pt x="416901" y="781687"/>
                      <a:pt x="419643" y="778945"/>
                    </a:cubicBezTo>
                    <a:cubicBezTo>
                      <a:pt x="419643" y="778945"/>
                      <a:pt x="419643" y="778945"/>
                      <a:pt x="419643" y="778945"/>
                    </a:cubicBezTo>
                    <a:cubicBezTo>
                      <a:pt x="419643" y="778945"/>
                      <a:pt x="419643" y="778945"/>
                      <a:pt x="419643" y="778945"/>
                    </a:cubicBezTo>
                    <a:cubicBezTo>
                      <a:pt x="427873" y="770716"/>
                      <a:pt x="430615" y="757003"/>
                      <a:pt x="425129" y="746032"/>
                    </a:cubicBezTo>
                    <a:cubicBezTo>
                      <a:pt x="422387" y="740546"/>
                      <a:pt x="419643" y="732318"/>
                      <a:pt x="416901" y="724089"/>
                    </a:cubicBezTo>
                    <a:cubicBezTo>
                      <a:pt x="414159" y="713118"/>
                      <a:pt x="403187" y="704890"/>
                      <a:pt x="392215" y="704890"/>
                    </a:cubicBezTo>
                    <a:cubicBezTo>
                      <a:pt x="392215" y="704890"/>
                      <a:pt x="392215" y="704890"/>
                      <a:pt x="392215" y="704890"/>
                    </a:cubicBezTo>
                    <a:cubicBezTo>
                      <a:pt x="386731" y="704890"/>
                      <a:pt x="381245" y="699404"/>
                      <a:pt x="381245" y="693919"/>
                    </a:cubicBezTo>
                    <a:lnTo>
                      <a:pt x="381245" y="671977"/>
                    </a:lnTo>
                    <a:cubicBezTo>
                      <a:pt x="381245" y="666491"/>
                      <a:pt x="386731" y="661006"/>
                      <a:pt x="392215" y="661006"/>
                    </a:cubicBezTo>
                    <a:lnTo>
                      <a:pt x="392215" y="661006"/>
                    </a:lnTo>
                    <a:cubicBezTo>
                      <a:pt x="403187" y="661006"/>
                      <a:pt x="414159" y="652778"/>
                      <a:pt x="416901" y="641807"/>
                    </a:cubicBezTo>
                    <a:cubicBezTo>
                      <a:pt x="419643" y="633578"/>
                      <a:pt x="422387" y="628093"/>
                      <a:pt x="425129" y="619864"/>
                    </a:cubicBezTo>
                    <a:cubicBezTo>
                      <a:pt x="430615" y="608894"/>
                      <a:pt x="427873" y="595180"/>
                      <a:pt x="419643" y="586951"/>
                    </a:cubicBezTo>
                    <a:lnTo>
                      <a:pt x="419643" y="586951"/>
                    </a:lnTo>
                    <a:cubicBezTo>
                      <a:pt x="419643" y="586951"/>
                      <a:pt x="419643" y="586951"/>
                      <a:pt x="419643" y="586951"/>
                    </a:cubicBezTo>
                    <a:cubicBezTo>
                      <a:pt x="416901" y="584208"/>
                      <a:pt x="416901" y="575980"/>
                      <a:pt x="419643" y="573238"/>
                    </a:cubicBezTo>
                    <a:lnTo>
                      <a:pt x="433357" y="559524"/>
                    </a:lnTo>
                    <a:cubicBezTo>
                      <a:pt x="436101" y="556781"/>
                      <a:pt x="444329" y="556781"/>
                      <a:pt x="447071" y="559524"/>
                    </a:cubicBezTo>
                    <a:lnTo>
                      <a:pt x="447071" y="559524"/>
                    </a:lnTo>
                    <a:cubicBezTo>
                      <a:pt x="455300" y="567752"/>
                      <a:pt x="469014" y="570495"/>
                      <a:pt x="479984" y="565009"/>
                    </a:cubicBezTo>
                    <a:cubicBezTo>
                      <a:pt x="485470" y="562266"/>
                      <a:pt x="493698" y="559524"/>
                      <a:pt x="501926" y="556781"/>
                    </a:cubicBezTo>
                    <a:cubicBezTo>
                      <a:pt x="512898" y="554038"/>
                      <a:pt x="521126" y="543067"/>
                      <a:pt x="521126" y="532096"/>
                    </a:cubicBezTo>
                    <a:lnTo>
                      <a:pt x="521126" y="532096"/>
                    </a:lnTo>
                    <a:cubicBezTo>
                      <a:pt x="521126" y="526611"/>
                      <a:pt x="526612" y="521125"/>
                      <a:pt x="532098" y="521125"/>
                    </a:cubicBezTo>
                    <a:lnTo>
                      <a:pt x="551297" y="521125"/>
                    </a:lnTo>
                    <a:cubicBezTo>
                      <a:pt x="556781" y="521125"/>
                      <a:pt x="562267" y="526611"/>
                      <a:pt x="562267" y="532096"/>
                    </a:cubicBezTo>
                    <a:lnTo>
                      <a:pt x="562267" y="532096"/>
                    </a:lnTo>
                    <a:cubicBezTo>
                      <a:pt x="562267" y="543067"/>
                      <a:pt x="570495" y="554038"/>
                      <a:pt x="581467" y="556781"/>
                    </a:cubicBezTo>
                    <a:cubicBezTo>
                      <a:pt x="589695" y="559524"/>
                      <a:pt x="595181" y="562266"/>
                      <a:pt x="603409" y="565009"/>
                    </a:cubicBezTo>
                    <a:cubicBezTo>
                      <a:pt x="614381" y="570495"/>
                      <a:pt x="628094" y="567752"/>
                      <a:pt x="636322" y="559524"/>
                    </a:cubicBezTo>
                    <a:lnTo>
                      <a:pt x="636322" y="559524"/>
                    </a:lnTo>
                    <a:cubicBezTo>
                      <a:pt x="639064" y="556781"/>
                      <a:pt x="647294" y="556781"/>
                      <a:pt x="650036" y="559524"/>
                    </a:cubicBezTo>
                    <a:lnTo>
                      <a:pt x="663750" y="573238"/>
                    </a:lnTo>
                    <a:cubicBezTo>
                      <a:pt x="666492" y="575980"/>
                      <a:pt x="666492" y="584208"/>
                      <a:pt x="663750" y="586951"/>
                    </a:cubicBezTo>
                    <a:lnTo>
                      <a:pt x="663750" y="586951"/>
                    </a:lnTo>
                    <a:cubicBezTo>
                      <a:pt x="655522" y="595180"/>
                      <a:pt x="652778" y="608894"/>
                      <a:pt x="658264" y="619864"/>
                    </a:cubicBezTo>
                    <a:cubicBezTo>
                      <a:pt x="661008" y="625350"/>
                      <a:pt x="663750" y="633578"/>
                      <a:pt x="666492" y="641807"/>
                    </a:cubicBezTo>
                    <a:cubicBezTo>
                      <a:pt x="669236" y="652778"/>
                      <a:pt x="680206" y="661006"/>
                      <a:pt x="691178" y="661006"/>
                    </a:cubicBezTo>
                    <a:lnTo>
                      <a:pt x="691178" y="661006"/>
                    </a:lnTo>
                    <a:cubicBezTo>
                      <a:pt x="696664" y="661006"/>
                      <a:pt x="702149" y="666491"/>
                      <a:pt x="702149" y="671977"/>
                    </a:cubicBezTo>
                    <a:lnTo>
                      <a:pt x="702149" y="691176"/>
                    </a:lnTo>
                    <a:cubicBezTo>
                      <a:pt x="702149" y="696662"/>
                      <a:pt x="696664" y="702147"/>
                      <a:pt x="691178" y="702147"/>
                    </a:cubicBezTo>
                    <a:lnTo>
                      <a:pt x="691178" y="702147"/>
                    </a:lnTo>
                    <a:cubicBezTo>
                      <a:pt x="680206" y="702147"/>
                      <a:pt x="669236" y="710376"/>
                      <a:pt x="666492" y="721347"/>
                    </a:cubicBezTo>
                    <a:cubicBezTo>
                      <a:pt x="663750" y="729575"/>
                      <a:pt x="661008" y="735060"/>
                      <a:pt x="658264" y="743289"/>
                    </a:cubicBezTo>
                    <a:cubicBezTo>
                      <a:pt x="652778" y="754260"/>
                      <a:pt x="652778" y="765231"/>
                      <a:pt x="663750" y="776202"/>
                    </a:cubicBezTo>
                    <a:cubicBezTo>
                      <a:pt x="663750" y="776202"/>
                      <a:pt x="663750" y="776202"/>
                      <a:pt x="663750" y="776202"/>
                    </a:cubicBezTo>
                    <a:cubicBezTo>
                      <a:pt x="666492" y="781687"/>
                      <a:pt x="666492" y="789916"/>
                      <a:pt x="663750" y="792659"/>
                    </a:cubicBezTo>
                    <a:lnTo>
                      <a:pt x="663750" y="792659"/>
                    </a:lnTo>
                    <a:close/>
                    <a:moveTo>
                      <a:pt x="817344" y="732318"/>
                    </a:moveTo>
                    <a:cubicBezTo>
                      <a:pt x="817344" y="688434"/>
                      <a:pt x="853002" y="652778"/>
                      <a:pt x="896885" y="652778"/>
                    </a:cubicBezTo>
                    <a:cubicBezTo>
                      <a:pt x="940769" y="652778"/>
                      <a:pt x="976426" y="688434"/>
                      <a:pt x="976426" y="732318"/>
                    </a:cubicBezTo>
                    <a:cubicBezTo>
                      <a:pt x="976426" y="770716"/>
                      <a:pt x="948999" y="803629"/>
                      <a:pt x="913341" y="809115"/>
                    </a:cubicBezTo>
                    <a:lnTo>
                      <a:pt x="883171" y="809115"/>
                    </a:lnTo>
                    <a:cubicBezTo>
                      <a:pt x="842030" y="803629"/>
                      <a:pt x="817344" y="770716"/>
                      <a:pt x="817344" y="732318"/>
                    </a:cubicBezTo>
                    <a:lnTo>
                      <a:pt x="817344" y="732318"/>
                    </a:lnTo>
                    <a:close/>
                  </a:path>
                </a:pathLst>
              </a:custGeom>
              <a:solidFill>
                <a:srgbClr val="000000"/>
              </a:solidFill>
              <a:ln w="27426" cap="flat">
                <a:noFill/>
                <a:prstDash val="solid"/>
                <a:miter/>
              </a:ln>
            </p:spPr>
            <p:txBody>
              <a:bodyPr rtlCol="0" anchor="ctr"/>
              <a:lstStyle/>
              <a:p>
                <a:endParaRPr lang="en-US"/>
              </a:p>
            </p:txBody>
          </p:sp>
          <p:sp>
            <p:nvSpPr>
              <p:cNvPr id="513" name="Freeform 512">
                <a:extLst>
                  <a:ext uri="{FF2B5EF4-FFF2-40B4-BE49-F238E27FC236}">
                    <a16:creationId xmlns:a16="http://schemas.microsoft.com/office/drawing/2014/main" id="{791F7CDB-2950-B6DB-D2C4-DF25B1EE13F8}"/>
                  </a:ext>
                </a:extLst>
              </p:cNvPr>
              <p:cNvSpPr/>
              <p:nvPr/>
            </p:nvSpPr>
            <p:spPr>
              <a:xfrm>
                <a:off x="5079678" y="2616076"/>
                <a:ext cx="148108" cy="148109"/>
              </a:xfrm>
              <a:custGeom>
                <a:avLst/>
                <a:gdLst>
                  <a:gd name="connsiteX0" fmla="*/ 74055 w 148108"/>
                  <a:gd name="connsiteY0" fmla="*/ 148109 h 148109"/>
                  <a:gd name="connsiteX1" fmla="*/ 0 w 148108"/>
                  <a:gd name="connsiteY1" fmla="*/ 74054 h 148109"/>
                  <a:gd name="connsiteX2" fmla="*/ 74055 w 148108"/>
                  <a:gd name="connsiteY2" fmla="*/ 0 h 148109"/>
                  <a:gd name="connsiteX3" fmla="*/ 148108 w 148108"/>
                  <a:gd name="connsiteY3" fmla="*/ 74054 h 148109"/>
                  <a:gd name="connsiteX4" fmla="*/ 74055 w 148108"/>
                  <a:gd name="connsiteY4" fmla="*/ 148109 h 148109"/>
                  <a:gd name="connsiteX5" fmla="*/ 74055 w 148108"/>
                  <a:gd name="connsiteY5" fmla="*/ 21942 h 148109"/>
                  <a:gd name="connsiteX6" fmla="*/ 24684 w 148108"/>
                  <a:gd name="connsiteY6" fmla="*/ 71312 h 148109"/>
                  <a:gd name="connsiteX7" fmla="*/ 74055 w 148108"/>
                  <a:gd name="connsiteY7" fmla="*/ 120682 h 148109"/>
                  <a:gd name="connsiteX8" fmla="*/ 123425 w 148108"/>
                  <a:gd name="connsiteY8" fmla="*/ 71312 h 148109"/>
                  <a:gd name="connsiteX9" fmla="*/ 74055 w 148108"/>
                  <a:gd name="connsiteY9" fmla="*/ 21942 h 14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108" h="148109">
                    <a:moveTo>
                      <a:pt x="74055" y="148109"/>
                    </a:moveTo>
                    <a:cubicBezTo>
                      <a:pt x="32914" y="148109"/>
                      <a:pt x="0" y="115196"/>
                      <a:pt x="0" y="74054"/>
                    </a:cubicBezTo>
                    <a:cubicBezTo>
                      <a:pt x="0" y="32913"/>
                      <a:pt x="32914" y="0"/>
                      <a:pt x="74055" y="0"/>
                    </a:cubicBezTo>
                    <a:cubicBezTo>
                      <a:pt x="115197" y="0"/>
                      <a:pt x="148108" y="32913"/>
                      <a:pt x="148108" y="74054"/>
                    </a:cubicBezTo>
                    <a:cubicBezTo>
                      <a:pt x="148108" y="115196"/>
                      <a:pt x="115197" y="148109"/>
                      <a:pt x="74055" y="148109"/>
                    </a:cubicBezTo>
                    <a:close/>
                    <a:moveTo>
                      <a:pt x="74055" y="21942"/>
                    </a:moveTo>
                    <a:cubicBezTo>
                      <a:pt x="46627" y="21942"/>
                      <a:pt x="24684" y="43884"/>
                      <a:pt x="24684" y="71312"/>
                    </a:cubicBezTo>
                    <a:cubicBezTo>
                      <a:pt x="24684" y="98740"/>
                      <a:pt x="46627" y="120682"/>
                      <a:pt x="74055" y="120682"/>
                    </a:cubicBezTo>
                    <a:cubicBezTo>
                      <a:pt x="101483" y="120682"/>
                      <a:pt x="123425" y="98740"/>
                      <a:pt x="123425" y="71312"/>
                    </a:cubicBezTo>
                    <a:cubicBezTo>
                      <a:pt x="123425" y="43884"/>
                      <a:pt x="101483" y="21942"/>
                      <a:pt x="74055" y="21942"/>
                    </a:cubicBezTo>
                    <a:close/>
                  </a:path>
                </a:pathLst>
              </a:custGeom>
              <a:solidFill>
                <a:srgbClr val="000000"/>
              </a:solidFill>
              <a:ln w="27426" cap="flat">
                <a:noFill/>
                <a:prstDash val="solid"/>
                <a:miter/>
              </a:ln>
            </p:spPr>
            <p:txBody>
              <a:bodyPr rtlCol="0" anchor="ctr"/>
              <a:lstStyle/>
              <a:p>
                <a:endParaRPr lang="en-US"/>
              </a:p>
            </p:txBody>
          </p:sp>
        </p:grpSp>
      </p:grpSp>
      <p:grpSp>
        <p:nvGrpSpPr>
          <p:cNvPr id="514" name="Group 513">
            <a:extLst>
              <a:ext uri="{FF2B5EF4-FFF2-40B4-BE49-F238E27FC236}">
                <a16:creationId xmlns:a16="http://schemas.microsoft.com/office/drawing/2014/main" id="{D6EF97AD-21A5-B1E1-94D6-B66A8CBB91BD}"/>
              </a:ext>
            </a:extLst>
          </p:cNvPr>
          <p:cNvGrpSpPr/>
          <p:nvPr/>
        </p:nvGrpSpPr>
        <p:grpSpPr>
          <a:xfrm>
            <a:off x="3700837" y="4789871"/>
            <a:ext cx="598769" cy="600182"/>
            <a:chOff x="5700273" y="5386353"/>
            <a:chExt cx="766016" cy="767823"/>
          </a:xfrm>
        </p:grpSpPr>
        <p:grpSp>
          <p:nvGrpSpPr>
            <p:cNvPr id="515" name="Graphic 2">
              <a:extLst>
                <a:ext uri="{FF2B5EF4-FFF2-40B4-BE49-F238E27FC236}">
                  <a16:creationId xmlns:a16="http://schemas.microsoft.com/office/drawing/2014/main" id="{9DBEFFCF-6C57-963F-EEC1-C882215A555D}"/>
                </a:ext>
              </a:extLst>
            </p:cNvPr>
            <p:cNvGrpSpPr/>
            <p:nvPr/>
          </p:nvGrpSpPr>
          <p:grpSpPr>
            <a:xfrm>
              <a:off x="5844804" y="5531788"/>
              <a:ext cx="476953" cy="420947"/>
              <a:chOff x="5844804" y="5531788"/>
              <a:chExt cx="476953" cy="420947"/>
            </a:xfrm>
            <a:solidFill>
              <a:srgbClr val="60A9DD"/>
            </a:solidFill>
          </p:grpSpPr>
          <p:sp>
            <p:nvSpPr>
              <p:cNvPr id="531" name="Freeform 530">
                <a:extLst>
                  <a:ext uri="{FF2B5EF4-FFF2-40B4-BE49-F238E27FC236}">
                    <a16:creationId xmlns:a16="http://schemas.microsoft.com/office/drawing/2014/main" id="{599790FC-6A70-8919-8812-056BB8FDC72B}"/>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EE565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2" name="Freeform 531">
                <a:extLst>
                  <a:ext uri="{FF2B5EF4-FFF2-40B4-BE49-F238E27FC236}">
                    <a16:creationId xmlns:a16="http://schemas.microsoft.com/office/drawing/2014/main" id="{E402CF73-0029-CA5E-3AEF-18658C9D8710}"/>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EE565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516" name="Graphic 2">
              <a:extLst>
                <a:ext uri="{FF2B5EF4-FFF2-40B4-BE49-F238E27FC236}">
                  <a16:creationId xmlns:a16="http://schemas.microsoft.com/office/drawing/2014/main" id="{53DBC117-812D-E951-58A4-E018F6E9DCC4}"/>
                </a:ext>
              </a:extLst>
            </p:cNvPr>
            <p:cNvGrpSpPr/>
            <p:nvPr/>
          </p:nvGrpSpPr>
          <p:grpSpPr>
            <a:xfrm>
              <a:off x="5700273" y="5386353"/>
              <a:ext cx="766016" cy="767823"/>
              <a:chOff x="5700273" y="5386353"/>
              <a:chExt cx="766016" cy="767823"/>
            </a:xfrm>
            <a:solidFill>
              <a:srgbClr val="000000"/>
            </a:solidFill>
          </p:grpSpPr>
          <p:sp>
            <p:nvSpPr>
              <p:cNvPr id="517" name="Freeform 516">
                <a:extLst>
                  <a:ext uri="{FF2B5EF4-FFF2-40B4-BE49-F238E27FC236}">
                    <a16:creationId xmlns:a16="http://schemas.microsoft.com/office/drawing/2014/main" id="{EADF454F-033E-614B-E7AF-FEDAF0E9A2D0}"/>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18" name="Freeform 517">
                <a:extLst>
                  <a:ext uri="{FF2B5EF4-FFF2-40B4-BE49-F238E27FC236}">
                    <a16:creationId xmlns:a16="http://schemas.microsoft.com/office/drawing/2014/main" id="{4B3AF739-6C93-3555-13CF-35F4E2FE32B5}"/>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19" name="Freeform 518">
                <a:extLst>
                  <a:ext uri="{FF2B5EF4-FFF2-40B4-BE49-F238E27FC236}">
                    <a16:creationId xmlns:a16="http://schemas.microsoft.com/office/drawing/2014/main" id="{88776B7A-6616-23E1-2A4C-B592DF472560}"/>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0" name="Freeform 519">
                <a:extLst>
                  <a:ext uri="{FF2B5EF4-FFF2-40B4-BE49-F238E27FC236}">
                    <a16:creationId xmlns:a16="http://schemas.microsoft.com/office/drawing/2014/main" id="{8E119B50-8FEB-1B4C-10B7-DF4B2A97898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1" name="Freeform 520">
                <a:extLst>
                  <a:ext uri="{FF2B5EF4-FFF2-40B4-BE49-F238E27FC236}">
                    <a16:creationId xmlns:a16="http://schemas.microsoft.com/office/drawing/2014/main" id="{FEC98502-0D7E-9A97-E504-7AC7E83C22F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2" name="Freeform 521">
                <a:extLst>
                  <a:ext uri="{FF2B5EF4-FFF2-40B4-BE49-F238E27FC236}">
                    <a16:creationId xmlns:a16="http://schemas.microsoft.com/office/drawing/2014/main" id="{012F415E-329A-B735-80A3-B5A6CA8A3BE9}"/>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3" name="Freeform 522">
                <a:extLst>
                  <a:ext uri="{FF2B5EF4-FFF2-40B4-BE49-F238E27FC236}">
                    <a16:creationId xmlns:a16="http://schemas.microsoft.com/office/drawing/2014/main" id="{17FA5D74-7D7F-F7EE-54A0-0440690C78D1}"/>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4" name="Freeform 523">
                <a:extLst>
                  <a:ext uri="{FF2B5EF4-FFF2-40B4-BE49-F238E27FC236}">
                    <a16:creationId xmlns:a16="http://schemas.microsoft.com/office/drawing/2014/main" id="{9211EC99-25D3-0116-D5F9-A6BBB2CD1B7D}"/>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5" name="Freeform 524">
                <a:extLst>
                  <a:ext uri="{FF2B5EF4-FFF2-40B4-BE49-F238E27FC236}">
                    <a16:creationId xmlns:a16="http://schemas.microsoft.com/office/drawing/2014/main" id="{48BC50D2-1A87-DEC1-CC73-4C9CFE1947E0}"/>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6" name="Freeform 525">
                <a:extLst>
                  <a:ext uri="{FF2B5EF4-FFF2-40B4-BE49-F238E27FC236}">
                    <a16:creationId xmlns:a16="http://schemas.microsoft.com/office/drawing/2014/main" id="{FA96F619-A655-97FC-EA20-115FB13731C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7" name="Freeform 526">
                <a:extLst>
                  <a:ext uri="{FF2B5EF4-FFF2-40B4-BE49-F238E27FC236}">
                    <a16:creationId xmlns:a16="http://schemas.microsoft.com/office/drawing/2014/main" id="{13804BEB-5181-795C-9575-2B2B866F6869}"/>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8" name="Freeform 527">
                <a:extLst>
                  <a:ext uri="{FF2B5EF4-FFF2-40B4-BE49-F238E27FC236}">
                    <a16:creationId xmlns:a16="http://schemas.microsoft.com/office/drawing/2014/main" id="{B172068C-ADFC-B4E5-CB61-DBEB9DC6D43D}"/>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9" name="Freeform 528">
                <a:extLst>
                  <a:ext uri="{FF2B5EF4-FFF2-40B4-BE49-F238E27FC236}">
                    <a16:creationId xmlns:a16="http://schemas.microsoft.com/office/drawing/2014/main" id="{38A9DAAF-108B-42A1-F0F2-544FC1558AA4}"/>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0" name="Freeform 529">
                <a:extLst>
                  <a:ext uri="{FF2B5EF4-FFF2-40B4-BE49-F238E27FC236}">
                    <a16:creationId xmlns:a16="http://schemas.microsoft.com/office/drawing/2014/main" id="{800B30B0-342D-9536-2E77-7A9315A0E445}"/>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533" name="Group 532">
            <a:extLst>
              <a:ext uri="{FF2B5EF4-FFF2-40B4-BE49-F238E27FC236}">
                <a16:creationId xmlns:a16="http://schemas.microsoft.com/office/drawing/2014/main" id="{EE6FC65A-EB6A-9456-E397-260D4F734691}"/>
              </a:ext>
            </a:extLst>
          </p:cNvPr>
          <p:cNvGrpSpPr/>
          <p:nvPr/>
        </p:nvGrpSpPr>
        <p:grpSpPr>
          <a:xfrm>
            <a:off x="7084295" y="5606962"/>
            <a:ext cx="532246" cy="532154"/>
            <a:chOff x="3258209" y="1217582"/>
            <a:chExt cx="4712093" cy="4711281"/>
          </a:xfrm>
        </p:grpSpPr>
        <p:sp>
          <p:nvSpPr>
            <p:cNvPr id="534" name="Freeform 533">
              <a:extLst>
                <a:ext uri="{FF2B5EF4-FFF2-40B4-BE49-F238E27FC236}">
                  <a16:creationId xmlns:a16="http://schemas.microsoft.com/office/drawing/2014/main" id="{7473122D-2A93-046C-7562-70166C0718F5}"/>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EE565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5" name="Freeform 534">
              <a:extLst>
                <a:ext uri="{FF2B5EF4-FFF2-40B4-BE49-F238E27FC236}">
                  <a16:creationId xmlns:a16="http://schemas.microsoft.com/office/drawing/2014/main" id="{8713C9B6-4451-2C43-1044-1B3751B1641B}"/>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EE565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536" name="Group 535">
              <a:extLst>
                <a:ext uri="{FF2B5EF4-FFF2-40B4-BE49-F238E27FC236}">
                  <a16:creationId xmlns:a16="http://schemas.microsoft.com/office/drawing/2014/main" id="{06320B35-2C35-1784-4DB3-709A06D10535}"/>
                </a:ext>
              </a:extLst>
            </p:cNvPr>
            <p:cNvGrpSpPr/>
            <p:nvPr/>
          </p:nvGrpSpPr>
          <p:grpSpPr>
            <a:xfrm>
              <a:off x="3258209" y="1217582"/>
              <a:ext cx="4712093" cy="4711281"/>
              <a:chOff x="3258209" y="1217582"/>
              <a:chExt cx="4712093" cy="4711281"/>
            </a:xfrm>
          </p:grpSpPr>
          <p:sp>
            <p:nvSpPr>
              <p:cNvPr id="537" name="Freeform 536">
                <a:extLst>
                  <a:ext uri="{FF2B5EF4-FFF2-40B4-BE49-F238E27FC236}">
                    <a16:creationId xmlns:a16="http://schemas.microsoft.com/office/drawing/2014/main" id="{FD0A974E-4166-2E08-74E8-7295DC4D6995}"/>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8" name="Freeform 537">
                <a:extLst>
                  <a:ext uri="{FF2B5EF4-FFF2-40B4-BE49-F238E27FC236}">
                    <a16:creationId xmlns:a16="http://schemas.microsoft.com/office/drawing/2014/main" id="{B7A3AA93-E751-98E2-FC06-85924474D54E}"/>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FFFFFF"/>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9" name="Freeform 538">
                <a:extLst>
                  <a:ext uri="{FF2B5EF4-FFF2-40B4-BE49-F238E27FC236}">
                    <a16:creationId xmlns:a16="http://schemas.microsoft.com/office/drawing/2014/main" id="{243530B8-ABC6-D559-ABA1-5A32F3D6E503}"/>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0" name="Freeform 539">
                <a:extLst>
                  <a:ext uri="{FF2B5EF4-FFF2-40B4-BE49-F238E27FC236}">
                    <a16:creationId xmlns:a16="http://schemas.microsoft.com/office/drawing/2014/main" id="{70CA1B0F-6A77-0326-D2DF-D4EC1A3C1639}"/>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1" name="Freeform 540">
                <a:extLst>
                  <a:ext uri="{FF2B5EF4-FFF2-40B4-BE49-F238E27FC236}">
                    <a16:creationId xmlns:a16="http://schemas.microsoft.com/office/drawing/2014/main" id="{C4FA9357-167F-FB46-7AB1-DCC4AC6AE2E9}"/>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2" name="Freeform 541">
                <a:extLst>
                  <a:ext uri="{FF2B5EF4-FFF2-40B4-BE49-F238E27FC236}">
                    <a16:creationId xmlns:a16="http://schemas.microsoft.com/office/drawing/2014/main" id="{A110FCF8-7961-1D68-448F-2CCA52D87107}"/>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3" name="Freeform 542">
                <a:extLst>
                  <a:ext uri="{FF2B5EF4-FFF2-40B4-BE49-F238E27FC236}">
                    <a16:creationId xmlns:a16="http://schemas.microsoft.com/office/drawing/2014/main" id="{9E7EB8AF-A5C1-A827-5228-791F0D3FFF5A}"/>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4" name="Freeform 543">
                <a:extLst>
                  <a:ext uri="{FF2B5EF4-FFF2-40B4-BE49-F238E27FC236}">
                    <a16:creationId xmlns:a16="http://schemas.microsoft.com/office/drawing/2014/main" id="{68A5BBE4-D0A1-7388-6CA9-B5CB94D8741D}"/>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5" name="Freeform 544">
                <a:extLst>
                  <a:ext uri="{FF2B5EF4-FFF2-40B4-BE49-F238E27FC236}">
                    <a16:creationId xmlns:a16="http://schemas.microsoft.com/office/drawing/2014/main" id="{879EF468-583E-97A3-048A-C9219F967FBE}"/>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6" name="Freeform 545">
                <a:extLst>
                  <a:ext uri="{FF2B5EF4-FFF2-40B4-BE49-F238E27FC236}">
                    <a16:creationId xmlns:a16="http://schemas.microsoft.com/office/drawing/2014/main" id="{C30B4724-266B-097F-F315-BE23E6777E4D}"/>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7" name="Freeform 546">
                <a:extLst>
                  <a:ext uri="{FF2B5EF4-FFF2-40B4-BE49-F238E27FC236}">
                    <a16:creationId xmlns:a16="http://schemas.microsoft.com/office/drawing/2014/main" id="{B459BB22-0AEF-F843-CD41-DF07CEDED48D}"/>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8" name="Freeform 547">
                <a:extLst>
                  <a:ext uri="{FF2B5EF4-FFF2-40B4-BE49-F238E27FC236}">
                    <a16:creationId xmlns:a16="http://schemas.microsoft.com/office/drawing/2014/main" id="{7E57F661-2551-B0A0-A395-B4B94F8BF21B}"/>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9" name="Freeform 548">
                <a:extLst>
                  <a:ext uri="{FF2B5EF4-FFF2-40B4-BE49-F238E27FC236}">
                    <a16:creationId xmlns:a16="http://schemas.microsoft.com/office/drawing/2014/main" id="{1C453A2D-9721-4739-3D61-718285CC8923}"/>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50" name="Freeform 549">
                <a:extLst>
                  <a:ext uri="{FF2B5EF4-FFF2-40B4-BE49-F238E27FC236}">
                    <a16:creationId xmlns:a16="http://schemas.microsoft.com/office/drawing/2014/main" id="{2EE48140-EBBD-65DD-1160-624943A235AF}"/>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51" name="Freeform 550">
                <a:extLst>
                  <a:ext uri="{FF2B5EF4-FFF2-40B4-BE49-F238E27FC236}">
                    <a16:creationId xmlns:a16="http://schemas.microsoft.com/office/drawing/2014/main" id="{929AC7DA-E1D9-4551-FCEA-3967F25EC3C3}"/>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552" name="Graphic 2">
            <a:extLst>
              <a:ext uri="{FF2B5EF4-FFF2-40B4-BE49-F238E27FC236}">
                <a16:creationId xmlns:a16="http://schemas.microsoft.com/office/drawing/2014/main" id="{4E82A7FC-D78F-3B04-B04F-56C4C403258F}"/>
              </a:ext>
            </a:extLst>
          </p:cNvPr>
          <p:cNvGrpSpPr/>
          <p:nvPr/>
        </p:nvGrpSpPr>
        <p:grpSpPr>
          <a:xfrm>
            <a:off x="3887221" y="6355031"/>
            <a:ext cx="768791" cy="524758"/>
            <a:chOff x="8782406" y="5397193"/>
            <a:chExt cx="872121" cy="595289"/>
          </a:xfrm>
        </p:grpSpPr>
        <p:sp>
          <p:nvSpPr>
            <p:cNvPr id="553" name="Freeform 552">
              <a:extLst>
                <a:ext uri="{FF2B5EF4-FFF2-40B4-BE49-F238E27FC236}">
                  <a16:creationId xmlns:a16="http://schemas.microsoft.com/office/drawing/2014/main" id="{925925DC-A0FC-00B3-D970-42BB3EFD9A54}"/>
                </a:ext>
              </a:extLst>
            </p:cNvPr>
            <p:cNvSpPr/>
            <p:nvPr/>
          </p:nvSpPr>
          <p:spPr>
            <a:xfrm>
              <a:off x="8782406" y="5635670"/>
              <a:ext cx="125561" cy="294482"/>
            </a:xfrm>
            <a:custGeom>
              <a:avLst/>
              <a:gdLst>
                <a:gd name="connsiteX0" fmla="*/ 0 w 125561"/>
                <a:gd name="connsiteY0" fmla="*/ 0 h 294482"/>
                <a:gd name="connsiteX1" fmla="*/ 125562 w 125561"/>
                <a:gd name="connsiteY1" fmla="*/ 0 h 294482"/>
                <a:gd name="connsiteX2" fmla="*/ 125562 w 125561"/>
                <a:gd name="connsiteY2" fmla="*/ 294483 h 294482"/>
                <a:gd name="connsiteX3" fmla="*/ 0 w 125561"/>
                <a:gd name="connsiteY3" fmla="*/ 294483 h 294482"/>
              </a:gdLst>
              <a:ahLst/>
              <a:cxnLst>
                <a:cxn ang="0">
                  <a:pos x="connsiteX0" y="connsiteY0"/>
                </a:cxn>
                <a:cxn ang="0">
                  <a:pos x="connsiteX1" y="connsiteY1"/>
                </a:cxn>
                <a:cxn ang="0">
                  <a:pos x="connsiteX2" y="connsiteY2"/>
                </a:cxn>
                <a:cxn ang="0">
                  <a:pos x="connsiteX3" y="connsiteY3"/>
                </a:cxn>
              </a:cxnLst>
              <a:rect l="l" t="t" r="r" b="b"/>
              <a:pathLst>
                <a:path w="125561" h="294482">
                  <a:moveTo>
                    <a:pt x="0" y="0"/>
                  </a:moveTo>
                  <a:lnTo>
                    <a:pt x="125562" y="0"/>
                  </a:lnTo>
                  <a:lnTo>
                    <a:pt x="125562" y="294483"/>
                  </a:lnTo>
                  <a:lnTo>
                    <a:pt x="0" y="294483"/>
                  </a:lnTo>
                  <a:close/>
                </a:path>
              </a:pathLst>
            </a:custGeom>
            <a:solidFill>
              <a:srgbClr val="EE565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54" name="Freeform 553">
              <a:extLst>
                <a:ext uri="{FF2B5EF4-FFF2-40B4-BE49-F238E27FC236}">
                  <a16:creationId xmlns:a16="http://schemas.microsoft.com/office/drawing/2014/main" id="{97BF34BC-1352-D840-4B85-5280727745B7}"/>
                </a:ext>
              </a:extLst>
            </p:cNvPr>
            <p:cNvSpPr/>
            <p:nvPr/>
          </p:nvSpPr>
          <p:spPr>
            <a:xfrm>
              <a:off x="8782406" y="5623023"/>
              <a:ext cx="872121" cy="369458"/>
            </a:xfrm>
            <a:custGeom>
              <a:avLst/>
              <a:gdLst>
                <a:gd name="connsiteX0" fmla="*/ 820216 w 872121"/>
                <a:gd name="connsiteY0" fmla="*/ 125562 h 369458"/>
                <a:gd name="connsiteX1" fmla="*/ 494117 w 872121"/>
                <a:gd name="connsiteY1" fmla="*/ 315259 h 369458"/>
                <a:gd name="connsiteX2" fmla="*/ 470630 w 872121"/>
                <a:gd name="connsiteY2" fmla="*/ 320679 h 369458"/>
                <a:gd name="connsiteX3" fmla="*/ 343262 w 872121"/>
                <a:gd name="connsiteY3" fmla="*/ 320679 h 369458"/>
                <a:gd name="connsiteX4" fmla="*/ 331519 w 872121"/>
                <a:gd name="connsiteY4" fmla="*/ 320679 h 369458"/>
                <a:gd name="connsiteX5" fmla="*/ 224927 w 872121"/>
                <a:gd name="connsiteY5" fmla="*/ 294483 h 369458"/>
                <a:gd name="connsiteX6" fmla="*/ 207764 w 872121"/>
                <a:gd name="connsiteY6" fmla="*/ 291773 h 369458"/>
                <a:gd name="connsiteX7" fmla="*/ 184277 w 872121"/>
                <a:gd name="connsiteY7" fmla="*/ 291773 h 369458"/>
                <a:gd name="connsiteX8" fmla="*/ 184277 w 872121"/>
                <a:gd name="connsiteY8" fmla="*/ 93946 h 369458"/>
                <a:gd name="connsiteX9" fmla="*/ 236670 w 872121"/>
                <a:gd name="connsiteY9" fmla="*/ 93946 h 369458"/>
                <a:gd name="connsiteX10" fmla="*/ 260156 w 872121"/>
                <a:gd name="connsiteY10" fmla="*/ 91235 h 369458"/>
                <a:gd name="connsiteX11" fmla="*/ 323389 w 872121"/>
                <a:gd name="connsiteY11" fmla="*/ 70460 h 369458"/>
                <a:gd name="connsiteX12" fmla="*/ 349586 w 872121"/>
                <a:gd name="connsiteY12" fmla="*/ 70460 h 369458"/>
                <a:gd name="connsiteX13" fmla="*/ 537476 w 872121"/>
                <a:gd name="connsiteY13" fmla="*/ 120142 h 369458"/>
                <a:gd name="connsiteX14" fmla="*/ 569093 w 872121"/>
                <a:gd name="connsiteY14" fmla="*/ 175245 h 369458"/>
                <a:gd name="connsiteX15" fmla="*/ 513990 w 872121"/>
                <a:gd name="connsiteY15" fmla="*/ 206861 h 369458"/>
                <a:gd name="connsiteX16" fmla="*/ 369458 w 872121"/>
                <a:gd name="connsiteY16" fmla="*/ 171631 h 369458"/>
                <a:gd name="connsiteX17" fmla="*/ 364038 w 872121"/>
                <a:gd name="connsiteY17" fmla="*/ 200537 h 369458"/>
                <a:gd name="connsiteX18" fmla="*/ 505860 w 872121"/>
                <a:gd name="connsiteY18" fmla="*/ 235767 h 369458"/>
                <a:gd name="connsiteX19" fmla="*/ 580836 w 872121"/>
                <a:gd name="connsiteY19" fmla="*/ 214991 h 369458"/>
                <a:gd name="connsiteX20" fmla="*/ 597999 w 872121"/>
                <a:gd name="connsiteY20" fmla="*/ 139112 h 369458"/>
                <a:gd name="connsiteX21" fmla="*/ 776856 w 872121"/>
                <a:gd name="connsiteY21" fmla="*/ 46069 h 369458"/>
                <a:gd name="connsiteX22" fmla="*/ 822926 w 872121"/>
                <a:gd name="connsiteY22" fmla="*/ 46069 h 369458"/>
                <a:gd name="connsiteX23" fmla="*/ 846412 w 872121"/>
                <a:gd name="connsiteY23" fmla="*/ 86719 h 369458"/>
                <a:gd name="connsiteX24" fmla="*/ 820216 w 872121"/>
                <a:gd name="connsiteY24" fmla="*/ 125562 h 369458"/>
                <a:gd name="connsiteX25" fmla="*/ 863575 w 872121"/>
                <a:gd name="connsiteY25" fmla="*/ 46972 h 369458"/>
                <a:gd name="connsiteX26" fmla="*/ 759693 w 872121"/>
                <a:gd name="connsiteY26" fmla="*/ 18066 h 369458"/>
                <a:gd name="connsiteX27" fmla="*/ 580836 w 872121"/>
                <a:gd name="connsiteY27" fmla="*/ 111109 h 369458"/>
                <a:gd name="connsiteX28" fmla="*/ 542896 w 872121"/>
                <a:gd name="connsiteY28" fmla="*/ 87622 h 369458"/>
                <a:gd name="connsiteX29" fmla="*/ 355005 w 872121"/>
                <a:gd name="connsiteY29" fmla="*/ 37939 h 369458"/>
                <a:gd name="connsiteX30" fmla="*/ 311646 w 872121"/>
                <a:gd name="connsiteY30" fmla="*/ 37939 h 369458"/>
                <a:gd name="connsiteX31" fmla="*/ 248413 w 872121"/>
                <a:gd name="connsiteY31" fmla="*/ 58716 h 369458"/>
                <a:gd name="connsiteX32" fmla="*/ 233960 w 872121"/>
                <a:gd name="connsiteY32" fmla="*/ 61426 h 369458"/>
                <a:gd name="connsiteX33" fmla="*/ 181567 w 872121"/>
                <a:gd name="connsiteY33" fmla="*/ 61426 h 369458"/>
                <a:gd name="connsiteX34" fmla="*/ 181567 w 872121"/>
                <a:gd name="connsiteY34" fmla="*/ 0 h 369458"/>
                <a:gd name="connsiteX35" fmla="*/ 0 w 872121"/>
                <a:gd name="connsiteY35" fmla="*/ 0 h 369458"/>
                <a:gd name="connsiteX36" fmla="*/ 0 w 872121"/>
                <a:gd name="connsiteY36" fmla="*/ 31616 h 369458"/>
                <a:gd name="connsiteX37" fmla="*/ 152661 w 872121"/>
                <a:gd name="connsiteY37" fmla="*/ 31616 h 369458"/>
                <a:gd name="connsiteX38" fmla="*/ 152661 w 872121"/>
                <a:gd name="connsiteY38" fmla="*/ 337842 h 369458"/>
                <a:gd name="connsiteX39" fmla="*/ 0 w 872121"/>
                <a:gd name="connsiteY39" fmla="*/ 337842 h 369458"/>
                <a:gd name="connsiteX40" fmla="*/ 0 w 872121"/>
                <a:gd name="connsiteY40" fmla="*/ 369459 h 369458"/>
                <a:gd name="connsiteX41" fmla="*/ 181567 w 872121"/>
                <a:gd name="connsiteY41" fmla="*/ 369459 h 369458"/>
                <a:gd name="connsiteX42" fmla="*/ 181567 w 872121"/>
                <a:gd name="connsiteY42" fmla="*/ 322485 h 369458"/>
                <a:gd name="connsiteX43" fmla="*/ 205054 w 872121"/>
                <a:gd name="connsiteY43" fmla="*/ 322485 h 369458"/>
                <a:gd name="connsiteX44" fmla="*/ 216797 w 872121"/>
                <a:gd name="connsiteY44" fmla="*/ 322485 h 369458"/>
                <a:gd name="connsiteX45" fmla="*/ 323389 w 872121"/>
                <a:gd name="connsiteY45" fmla="*/ 348682 h 369458"/>
                <a:gd name="connsiteX46" fmla="*/ 340552 w 872121"/>
                <a:gd name="connsiteY46" fmla="*/ 351392 h 369458"/>
                <a:gd name="connsiteX47" fmla="*/ 467920 w 872121"/>
                <a:gd name="connsiteY47" fmla="*/ 351392 h 369458"/>
                <a:gd name="connsiteX48" fmla="*/ 505860 w 872121"/>
                <a:gd name="connsiteY48" fmla="*/ 339649 h 369458"/>
                <a:gd name="connsiteX49" fmla="*/ 831959 w 872121"/>
                <a:gd name="connsiteY49" fmla="*/ 149951 h 369458"/>
                <a:gd name="connsiteX50" fmla="*/ 869898 w 872121"/>
                <a:gd name="connsiteY50" fmla="*/ 83105 h 369458"/>
                <a:gd name="connsiteX51" fmla="*/ 863575 w 872121"/>
                <a:gd name="connsiteY51" fmla="*/ 46972 h 36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2121" h="369458">
                  <a:moveTo>
                    <a:pt x="820216" y="125562"/>
                  </a:moveTo>
                  <a:lnTo>
                    <a:pt x="494117" y="315259"/>
                  </a:lnTo>
                  <a:cubicBezTo>
                    <a:pt x="488697" y="317969"/>
                    <a:pt x="479663" y="320679"/>
                    <a:pt x="470630" y="320679"/>
                  </a:cubicBezTo>
                  <a:lnTo>
                    <a:pt x="343262" y="320679"/>
                  </a:lnTo>
                  <a:cubicBezTo>
                    <a:pt x="340552" y="320679"/>
                    <a:pt x="334229" y="320679"/>
                    <a:pt x="331519" y="320679"/>
                  </a:cubicBezTo>
                  <a:lnTo>
                    <a:pt x="224927" y="294483"/>
                  </a:lnTo>
                  <a:cubicBezTo>
                    <a:pt x="219507" y="291773"/>
                    <a:pt x="213184" y="291773"/>
                    <a:pt x="207764" y="291773"/>
                  </a:cubicBezTo>
                  <a:lnTo>
                    <a:pt x="184277" y="291773"/>
                  </a:lnTo>
                  <a:lnTo>
                    <a:pt x="184277" y="93946"/>
                  </a:lnTo>
                  <a:lnTo>
                    <a:pt x="236670" y="93946"/>
                  </a:lnTo>
                  <a:cubicBezTo>
                    <a:pt x="245704" y="93946"/>
                    <a:pt x="253833" y="93946"/>
                    <a:pt x="260156" y="91235"/>
                  </a:cubicBezTo>
                  <a:lnTo>
                    <a:pt x="323389" y="70460"/>
                  </a:lnTo>
                  <a:cubicBezTo>
                    <a:pt x="332422" y="67749"/>
                    <a:pt x="340552" y="67749"/>
                    <a:pt x="349586" y="70460"/>
                  </a:cubicBezTo>
                  <a:lnTo>
                    <a:pt x="537476" y="120142"/>
                  </a:lnTo>
                  <a:cubicBezTo>
                    <a:pt x="560962" y="125562"/>
                    <a:pt x="575416" y="151758"/>
                    <a:pt x="569093" y="175245"/>
                  </a:cubicBezTo>
                  <a:cubicBezTo>
                    <a:pt x="563672" y="198731"/>
                    <a:pt x="537476" y="213184"/>
                    <a:pt x="513990" y="206861"/>
                  </a:cubicBezTo>
                  <a:lnTo>
                    <a:pt x="369458" y="171631"/>
                  </a:lnTo>
                  <a:lnTo>
                    <a:pt x="364038" y="200537"/>
                  </a:lnTo>
                  <a:lnTo>
                    <a:pt x="505860" y="235767"/>
                  </a:lnTo>
                  <a:cubicBezTo>
                    <a:pt x="532056" y="241186"/>
                    <a:pt x="560962" y="235767"/>
                    <a:pt x="580836" y="214991"/>
                  </a:cubicBezTo>
                  <a:cubicBezTo>
                    <a:pt x="600709" y="194214"/>
                    <a:pt x="607032" y="165308"/>
                    <a:pt x="597999" y="139112"/>
                  </a:cubicBezTo>
                  <a:lnTo>
                    <a:pt x="776856" y="46069"/>
                  </a:lnTo>
                  <a:cubicBezTo>
                    <a:pt x="791309" y="37036"/>
                    <a:pt x="808473" y="37036"/>
                    <a:pt x="822926" y="46069"/>
                  </a:cubicBezTo>
                  <a:cubicBezTo>
                    <a:pt x="837379" y="55102"/>
                    <a:pt x="846412" y="69555"/>
                    <a:pt x="846412" y="86719"/>
                  </a:cubicBezTo>
                  <a:cubicBezTo>
                    <a:pt x="843702" y="102076"/>
                    <a:pt x="834669" y="116529"/>
                    <a:pt x="820216" y="125562"/>
                  </a:cubicBezTo>
                  <a:close/>
                  <a:moveTo>
                    <a:pt x="863575" y="46972"/>
                  </a:moveTo>
                  <a:cubicBezTo>
                    <a:pt x="843702" y="11744"/>
                    <a:pt x="796730" y="-2710"/>
                    <a:pt x="759693" y="18066"/>
                  </a:cubicBezTo>
                  <a:lnTo>
                    <a:pt x="580836" y="111109"/>
                  </a:lnTo>
                  <a:cubicBezTo>
                    <a:pt x="571802" y="99365"/>
                    <a:pt x="557349" y="90332"/>
                    <a:pt x="542896" y="87622"/>
                  </a:cubicBezTo>
                  <a:lnTo>
                    <a:pt x="355005" y="37939"/>
                  </a:lnTo>
                  <a:cubicBezTo>
                    <a:pt x="340552" y="35230"/>
                    <a:pt x="326099" y="35230"/>
                    <a:pt x="311646" y="37939"/>
                  </a:cubicBezTo>
                  <a:lnTo>
                    <a:pt x="248413" y="58716"/>
                  </a:lnTo>
                  <a:cubicBezTo>
                    <a:pt x="242993" y="61426"/>
                    <a:pt x="239380" y="61426"/>
                    <a:pt x="233960" y="61426"/>
                  </a:cubicBezTo>
                  <a:lnTo>
                    <a:pt x="181567" y="61426"/>
                  </a:lnTo>
                  <a:lnTo>
                    <a:pt x="181567" y="0"/>
                  </a:lnTo>
                  <a:lnTo>
                    <a:pt x="0" y="0"/>
                  </a:lnTo>
                  <a:lnTo>
                    <a:pt x="0" y="31616"/>
                  </a:lnTo>
                  <a:lnTo>
                    <a:pt x="152661" y="31616"/>
                  </a:lnTo>
                  <a:lnTo>
                    <a:pt x="152661" y="337842"/>
                  </a:lnTo>
                  <a:lnTo>
                    <a:pt x="0" y="337842"/>
                  </a:lnTo>
                  <a:lnTo>
                    <a:pt x="0" y="369459"/>
                  </a:lnTo>
                  <a:lnTo>
                    <a:pt x="181567" y="369459"/>
                  </a:lnTo>
                  <a:lnTo>
                    <a:pt x="181567" y="322485"/>
                  </a:lnTo>
                  <a:lnTo>
                    <a:pt x="205054" y="322485"/>
                  </a:lnTo>
                  <a:cubicBezTo>
                    <a:pt x="207764" y="322485"/>
                    <a:pt x="214087" y="322485"/>
                    <a:pt x="216797" y="322485"/>
                  </a:cubicBezTo>
                  <a:lnTo>
                    <a:pt x="323389" y="348682"/>
                  </a:lnTo>
                  <a:cubicBezTo>
                    <a:pt x="328809" y="351392"/>
                    <a:pt x="335132" y="351392"/>
                    <a:pt x="340552" y="351392"/>
                  </a:cubicBezTo>
                  <a:lnTo>
                    <a:pt x="467920" y="351392"/>
                  </a:lnTo>
                  <a:cubicBezTo>
                    <a:pt x="482373" y="351392"/>
                    <a:pt x="494117" y="348682"/>
                    <a:pt x="505860" y="339649"/>
                  </a:cubicBezTo>
                  <a:lnTo>
                    <a:pt x="831959" y="149951"/>
                  </a:lnTo>
                  <a:cubicBezTo>
                    <a:pt x="855446" y="135498"/>
                    <a:pt x="869898" y="112012"/>
                    <a:pt x="869898" y="83105"/>
                  </a:cubicBezTo>
                  <a:cubicBezTo>
                    <a:pt x="875318" y="73169"/>
                    <a:pt x="869898" y="58716"/>
                    <a:pt x="863575" y="46972"/>
                  </a:cubicBez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55" name="Freeform 554">
              <a:extLst>
                <a:ext uri="{FF2B5EF4-FFF2-40B4-BE49-F238E27FC236}">
                  <a16:creationId xmlns:a16="http://schemas.microsoft.com/office/drawing/2014/main" id="{866B9F08-15A7-7E27-4EAE-82ABCBD3C2CC}"/>
                </a:ext>
              </a:extLst>
            </p:cNvPr>
            <p:cNvSpPr/>
            <p:nvPr/>
          </p:nvSpPr>
          <p:spPr>
            <a:xfrm>
              <a:off x="9178060" y="5397193"/>
              <a:ext cx="281836" cy="289062"/>
            </a:xfrm>
            <a:custGeom>
              <a:avLst/>
              <a:gdLst>
                <a:gd name="connsiteX0" fmla="*/ 140918 w 281836"/>
                <a:gd name="connsiteY0" fmla="*/ 264674 h 289062"/>
                <a:gd name="connsiteX1" fmla="*/ 22583 w 281836"/>
                <a:gd name="connsiteY1" fmla="*/ 143628 h 289062"/>
                <a:gd name="connsiteX2" fmla="*/ 140918 w 281836"/>
                <a:gd name="connsiteY2" fmla="*/ 22583 h 289062"/>
                <a:gd name="connsiteX3" fmla="*/ 259253 w 281836"/>
                <a:gd name="connsiteY3" fmla="*/ 143628 h 289062"/>
                <a:gd name="connsiteX4" fmla="*/ 140918 w 281836"/>
                <a:gd name="connsiteY4" fmla="*/ 264674 h 289062"/>
                <a:gd name="connsiteX5" fmla="*/ 140918 w 281836"/>
                <a:gd name="connsiteY5" fmla="*/ 0 h 289062"/>
                <a:gd name="connsiteX6" fmla="*/ 0 w 281836"/>
                <a:gd name="connsiteY6" fmla="*/ 144531 h 289062"/>
                <a:gd name="connsiteX7" fmla="*/ 140918 w 281836"/>
                <a:gd name="connsiteY7" fmla="*/ 289063 h 289062"/>
                <a:gd name="connsiteX8" fmla="*/ 281836 w 281836"/>
                <a:gd name="connsiteY8" fmla="*/ 144531 h 289062"/>
                <a:gd name="connsiteX9" fmla="*/ 140918 w 281836"/>
                <a:gd name="connsiteY9" fmla="*/ 0 h 2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836" h="289062">
                  <a:moveTo>
                    <a:pt x="140918" y="264674"/>
                  </a:moveTo>
                  <a:cubicBezTo>
                    <a:pt x="77685" y="264674"/>
                    <a:pt x="22583" y="211377"/>
                    <a:pt x="22583" y="143628"/>
                  </a:cubicBezTo>
                  <a:cubicBezTo>
                    <a:pt x="22583" y="75879"/>
                    <a:pt x="74072" y="22583"/>
                    <a:pt x="140918" y="22583"/>
                  </a:cubicBezTo>
                  <a:cubicBezTo>
                    <a:pt x="204150" y="22583"/>
                    <a:pt x="259253" y="75879"/>
                    <a:pt x="259253" y="143628"/>
                  </a:cubicBezTo>
                  <a:cubicBezTo>
                    <a:pt x="259253" y="211377"/>
                    <a:pt x="204150" y="264674"/>
                    <a:pt x="140918" y="264674"/>
                  </a:cubicBezTo>
                  <a:close/>
                  <a:moveTo>
                    <a:pt x="140918" y="0"/>
                  </a:moveTo>
                  <a:cubicBezTo>
                    <a:pt x="63233" y="0"/>
                    <a:pt x="0" y="65039"/>
                    <a:pt x="0" y="144531"/>
                  </a:cubicBezTo>
                  <a:cubicBezTo>
                    <a:pt x="0" y="224024"/>
                    <a:pt x="63233" y="289063"/>
                    <a:pt x="140918" y="289063"/>
                  </a:cubicBezTo>
                  <a:cubicBezTo>
                    <a:pt x="218604" y="289063"/>
                    <a:pt x="281836" y="224024"/>
                    <a:pt x="281836" y="144531"/>
                  </a:cubicBezTo>
                  <a:cubicBezTo>
                    <a:pt x="281836" y="65039"/>
                    <a:pt x="218604" y="0"/>
                    <a:pt x="140918" y="0"/>
                  </a:cubicBez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56" name="Freeform 555">
              <a:extLst>
                <a:ext uri="{FF2B5EF4-FFF2-40B4-BE49-F238E27FC236}">
                  <a16:creationId xmlns:a16="http://schemas.microsoft.com/office/drawing/2014/main" id="{2AEAC2B4-FE4B-33A1-7AA7-742D90FBADF5}"/>
                </a:ext>
              </a:extLst>
            </p:cNvPr>
            <p:cNvSpPr/>
            <p:nvPr/>
          </p:nvSpPr>
          <p:spPr>
            <a:xfrm>
              <a:off x="9240390" y="5465845"/>
              <a:ext cx="125561" cy="149048"/>
            </a:xfrm>
            <a:custGeom>
              <a:avLst/>
              <a:gdLst>
                <a:gd name="connsiteX0" fmla="*/ 2710 w 125561"/>
                <a:gd name="connsiteY0" fmla="*/ 54199 h 149048"/>
                <a:gd name="connsiteX1" fmla="*/ 2710 w 125561"/>
                <a:gd name="connsiteY1" fmla="*/ 54199 h 149048"/>
                <a:gd name="connsiteX2" fmla="*/ 17163 w 125561"/>
                <a:gd name="connsiteY2" fmla="*/ 51490 h 149048"/>
                <a:gd name="connsiteX3" fmla="*/ 90332 w 125561"/>
                <a:gd name="connsiteY3" fmla="*/ 0 h 149048"/>
                <a:gd name="connsiteX4" fmla="*/ 125561 w 125561"/>
                <a:gd name="connsiteY4" fmla="*/ 8130 h 149048"/>
                <a:gd name="connsiteX5" fmla="*/ 125561 w 125561"/>
                <a:gd name="connsiteY5" fmla="*/ 10840 h 149048"/>
                <a:gd name="connsiteX6" fmla="*/ 113818 w 125561"/>
                <a:gd name="connsiteY6" fmla="*/ 33424 h 149048"/>
                <a:gd name="connsiteX7" fmla="*/ 111108 w 125561"/>
                <a:gd name="connsiteY7" fmla="*/ 33424 h 149048"/>
                <a:gd name="connsiteX8" fmla="*/ 90332 w 125561"/>
                <a:gd name="connsiteY8" fmla="*/ 28003 h 149048"/>
                <a:gd name="connsiteX9" fmla="*/ 49683 w 125561"/>
                <a:gd name="connsiteY9" fmla="*/ 50586 h 149048"/>
                <a:gd name="connsiteX10" fmla="*/ 84912 w 125561"/>
                <a:gd name="connsiteY10" fmla="*/ 50586 h 149048"/>
                <a:gd name="connsiteX11" fmla="*/ 87622 w 125561"/>
                <a:gd name="connsiteY11" fmla="*/ 53296 h 149048"/>
                <a:gd name="connsiteX12" fmla="*/ 87622 w 125561"/>
                <a:gd name="connsiteY12" fmla="*/ 70460 h 149048"/>
                <a:gd name="connsiteX13" fmla="*/ 84912 w 125561"/>
                <a:gd name="connsiteY13" fmla="*/ 73169 h 149048"/>
                <a:gd name="connsiteX14" fmla="*/ 44262 w 125561"/>
                <a:gd name="connsiteY14" fmla="*/ 73169 h 149048"/>
                <a:gd name="connsiteX15" fmla="*/ 44262 w 125561"/>
                <a:gd name="connsiteY15" fmla="*/ 81299 h 149048"/>
                <a:gd name="connsiteX16" fmla="*/ 84912 w 125561"/>
                <a:gd name="connsiteY16" fmla="*/ 81299 h 149048"/>
                <a:gd name="connsiteX17" fmla="*/ 87622 w 125561"/>
                <a:gd name="connsiteY17" fmla="*/ 84009 h 149048"/>
                <a:gd name="connsiteX18" fmla="*/ 87622 w 125561"/>
                <a:gd name="connsiteY18" fmla="*/ 101173 h 149048"/>
                <a:gd name="connsiteX19" fmla="*/ 84912 w 125561"/>
                <a:gd name="connsiteY19" fmla="*/ 103882 h 149048"/>
                <a:gd name="connsiteX20" fmla="*/ 52393 w 125561"/>
                <a:gd name="connsiteY20" fmla="*/ 103882 h 149048"/>
                <a:gd name="connsiteX21" fmla="*/ 90332 w 125561"/>
                <a:gd name="connsiteY21" fmla="*/ 123756 h 149048"/>
                <a:gd name="connsiteX22" fmla="*/ 113818 w 125561"/>
                <a:gd name="connsiteY22" fmla="*/ 118335 h 149048"/>
                <a:gd name="connsiteX23" fmla="*/ 116528 w 125561"/>
                <a:gd name="connsiteY23" fmla="*/ 118335 h 149048"/>
                <a:gd name="connsiteX24" fmla="*/ 125561 w 125561"/>
                <a:gd name="connsiteY24" fmla="*/ 140918 h 149048"/>
                <a:gd name="connsiteX25" fmla="*/ 125561 w 125561"/>
                <a:gd name="connsiteY25" fmla="*/ 143628 h 149048"/>
                <a:gd name="connsiteX26" fmla="*/ 93042 w 125561"/>
                <a:gd name="connsiteY26" fmla="*/ 149048 h 149048"/>
                <a:gd name="connsiteX27" fmla="*/ 19873 w 125561"/>
                <a:gd name="connsiteY27" fmla="*/ 101173 h 149048"/>
                <a:gd name="connsiteX28" fmla="*/ 2710 w 125561"/>
                <a:gd name="connsiteY28" fmla="*/ 101173 h 149048"/>
                <a:gd name="connsiteX29" fmla="*/ 0 w 125561"/>
                <a:gd name="connsiteY29" fmla="*/ 98462 h 149048"/>
                <a:gd name="connsiteX30" fmla="*/ 0 w 125561"/>
                <a:gd name="connsiteY30" fmla="*/ 81299 h 149048"/>
                <a:gd name="connsiteX31" fmla="*/ 2710 w 125561"/>
                <a:gd name="connsiteY31" fmla="*/ 78590 h 149048"/>
                <a:gd name="connsiteX32" fmla="*/ 11743 w 125561"/>
                <a:gd name="connsiteY32" fmla="*/ 78590 h 149048"/>
                <a:gd name="connsiteX33" fmla="*/ 11743 w 125561"/>
                <a:gd name="connsiteY33" fmla="*/ 70460 h 149048"/>
                <a:gd name="connsiteX34" fmla="*/ 2710 w 125561"/>
                <a:gd name="connsiteY34" fmla="*/ 70460 h 149048"/>
                <a:gd name="connsiteX35" fmla="*/ 0 w 125561"/>
                <a:gd name="connsiteY35" fmla="*/ 67749 h 149048"/>
                <a:gd name="connsiteX36" fmla="*/ 0 w 125561"/>
                <a:gd name="connsiteY36" fmla="*/ 53296 h 149048"/>
                <a:gd name="connsiteX37" fmla="*/ 2710 w 125561"/>
                <a:gd name="connsiteY37" fmla="*/ 53296 h 14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5561" h="149048">
                  <a:moveTo>
                    <a:pt x="2710" y="54199"/>
                  </a:moveTo>
                  <a:lnTo>
                    <a:pt x="2710" y="54199"/>
                  </a:lnTo>
                  <a:lnTo>
                    <a:pt x="17163" y="51490"/>
                  </a:lnTo>
                  <a:cubicBezTo>
                    <a:pt x="26196" y="23487"/>
                    <a:pt x="49683" y="0"/>
                    <a:pt x="90332" y="0"/>
                  </a:cubicBezTo>
                  <a:cubicBezTo>
                    <a:pt x="104785" y="0"/>
                    <a:pt x="113818" y="2710"/>
                    <a:pt x="125561" y="8130"/>
                  </a:cubicBezTo>
                  <a:lnTo>
                    <a:pt x="125561" y="10840"/>
                  </a:lnTo>
                  <a:lnTo>
                    <a:pt x="113818" y="33424"/>
                  </a:lnTo>
                  <a:lnTo>
                    <a:pt x="111108" y="33424"/>
                  </a:lnTo>
                  <a:cubicBezTo>
                    <a:pt x="105688" y="30713"/>
                    <a:pt x="99365" y="28003"/>
                    <a:pt x="90332" y="28003"/>
                  </a:cubicBezTo>
                  <a:cubicBezTo>
                    <a:pt x="69555" y="28003"/>
                    <a:pt x="57812" y="36133"/>
                    <a:pt x="49683" y="50586"/>
                  </a:cubicBezTo>
                  <a:lnTo>
                    <a:pt x="84912" y="50586"/>
                  </a:lnTo>
                  <a:cubicBezTo>
                    <a:pt x="84912" y="50586"/>
                    <a:pt x="87622" y="50586"/>
                    <a:pt x="87622" y="53296"/>
                  </a:cubicBezTo>
                  <a:lnTo>
                    <a:pt x="87622" y="70460"/>
                  </a:lnTo>
                  <a:cubicBezTo>
                    <a:pt x="87622" y="70460"/>
                    <a:pt x="87622" y="73169"/>
                    <a:pt x="84912" y="73169"/>
                  </a:cubicBezTo>
                  <a:lnTo>
                    <a:pt x="44262" y="73169"/>
                  </a:lnTo>
                  <a:cubicBezTo>
                    <a:pt x="44262" y="75879"/>
                    <a:pt x="44262" y="78590"/>
                    <a:pt x="44262" y="81299"/>
                  </a:cubicBezTo>
                  <a:lnTo>
                    <a:pt x="84912" y="81299"/>
                  </a:lnTo>
                  <a:cubicBezTo>
                    <a:pt x="84912" y="81299"/>
                    <a:pt x="87622" y="81299"/>
                    <a:pt x="87622" y="84009"/>
                  </a:cubicBezTo>
                  <a:lnTo>
                    <a:pt x="87622" y="101173"/>
                  </a:lnTo>
                  <a:cubicBezTo>
                    <a:pt x="87622" y="101173"/>
                    <a:pt x="87622" y="103882"/>
                    <a:pt x="84912" y="103882"/>
                  </a:cubicBezTo>
                  <a:lnTo>
                    <a:pt x="52393" y="103882"/>
                  </a:lnTo>
                  <a:cubicBezTo>
                    <a:pt x="61426" y="115626"/>
                    <a:pt x="73169" y="123756"/>
                    <a:pt x="90332" y="123756"/>
                  </a:cubicBezTo>
                  <a:cubicBezTo>
                    <a:pt x="99365" y="123756"/>
                    <a:pt x="107495" y="121045"/>
                    <a:pt x="113818" y="118335"/>
                  </a:cubicBezTo>
                  <a:lnTo>
                    <a:pt x="116528" y="118335"/>
                  </a:lnTo>
                  <a:lnTo>
                    <a:pt x="125561" y="140918"/>
                  </a:lnTo>
                  <a:lnTo>
                    <a:pt x="125561" y="143628"/>
                  </a:lnTo>
                  <a:cubicBezTo>
                    <a:pt x="116528" y="149048"/>
                    <a:pt x="102075" y="149048"/>
                    <a:pt x="93042" y="149048"/>
                  </a:cubicBezTo>
                  <a:cubicBezTo>
                    <a:pt x="52393" y="149048"/>
                    <a:pt x="31616" y="129175"/>
                    <a:pt x="19873" y="101173"/>
                  </a:cubicBezTo>
                  <a:lnTo>
                    <a:pt x="2710" y="101173"/>
                  </a:lnTo>
                  <a:cubicBezTo>
                    <a:pt x="2710" y="101173"/>
                    <a:pt x="0" y="101173"/>
                    <a:pt x="0" y="98462"/>
                  </a:cubicBezTo>
                  <a:lnTo>
                    <a:pt x="0" y="81299"/>
                  </a:lnTo>
                  <a:cubicBezTo>
                    <a:pt x="0" y="81299"/>
                    <a:pt x="0" y="78590"/>
                    <a:pt x="2710" y="78590"/>
                  </a:cubicBezTo>
                  <a:lnTo>
                    <a:pt x="11743" y="78590"/>
                  </a:lnTo>
                  <a:cubicBezTo>
                    <a:pt x="11743" y="75879"/>
                    <a:pt x="11743" y="73169"/>
                    <a:pt x="11743" y="70460"/>
                  </a:cubicBezTo>
                  <a:lnTo>
                    <a:pt x="2710" y="70460"/>
                  </a:lnTo>
                  <a:cubicBezTo>
                    <a:pt x="2710" y="70460"/>
                    <a:pt x="0" y="70460"/>
                    <a:pt x="0" y="67749"/>
                  </a:cubicBezTo>
                  <a:lnTo>
                    <a:pt x="0" y="53296"/>
                  </a:lnTo>
                  <a:lnTo>
                    <a:pt x="2710" y="53296"/>
                  </a:ln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562" name="Group 561">
            <a:extLst>
              <a:ext uri="{FF2B5EF4-FFF2-40B4-BE49-F238E27FC236}">
                <a16:creationId xmlns:a16="http://schemas.microsoft.com/office/drawing/2014/main" id="{CE9A0E37-E662-B189-AB3C-1DF109C6FEEA}"/>
              </a:ext>
            </a:extLst>
          </p:cNvPr>
          <p:cNvGrpSpPr>
            <a:grpSpLocks noChangeAspect="1"/>
          </p:cNvGrpSpPr>
          <p:nvPr/>
        </p:nvGrpSpPr>
        <p:grpSpPr>
          <a:xfrm>
            <a:off x="3857774" y="7927675"/>
            <a:ext cx="648708" cy="648000"/>
            <a:chOff x="7257599" y="768348"/>
            <a:chExt cx="868457" cy="867509"/>
          </a:xfrm>
        </p:grpSpPr>
        <p:sp>
          <p:nvSpPr>
            <p:cNvPr id="563" name="Freeform 562">
              <a:extLst>
                <a:ext uri="{FF2B5EF4-FFF2-40B4-BE49-F238E27FC236}">
                  <a16:creationId xmlns:a16="http://schemas.microsoft.com/office/drawing/2014/main" id="{CC757F94-DEFF-1B1B-731C-36E48D6C99E6}"/>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EE565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564" name="Graphic 2">
              <a:extLst>
                <a:ext uri="{FF2B5EF4-FFF2-40B4-BE49-F238E27FC236}">
                  <a16:creationId xmlns:a16="http://schemas.microsoft.com/office/drawing/2014/main" id="{D71F36E4-ED08-088F-CED2-4B1A629E55A1}"/>
                </a:ext>
              </a:extLst>
            </p:cNvPr>
            <p:cNvGrpSpPr/>
            <p:nvPr/>
          </p:nvGrpSpPr>
          <p:grpSpPr>
            <a:xfrm>
              <a:off x="7257599" y="768348"/>
              <a:ext cx="868457" cy="867509"/>
              <a:chOff x="7257599" y="768348"/>
              <a:chExt cx="868457" cy="867509"/>
            </a:xfrm>
            <a:solidFill>
              <a:srgbClr val="010101"/>
            </a:solidFill>
          </p:grpSpPr>
          <p:sp>
            <p:nvSpPr>
              <p:cNvPr id="565" name="Freeform 564">
                <a:extLst>
                  <a:ext uri="{FF2B5EF4-FFF2-40B4-BE49-F238E27FC236}">
                    <a16:creationId xmlns:a16="http://schemas.microsoft.com/office/drawing/2014/main" id="{9721FD35-C3DD-7ACD-7C35-CFF8BC823319}"/>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66" name="Freeform 565">
                <a:extLst>
                  <a:ext uri="{FF2B5EF4-FFF2-40B4-BE49-F238E27FC236}">
                    <a16:creationId xmlns:a16="http://schemas.microsoft.com/office/drawing/2014/main" id="{D2476771-AE5A-E683-87BB-825E809D8AD3}"/>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67" name="Freeform 566">
                <a:extLst>
                  <a:ext uri="{FF2B5EF4-FFF2-40B4-BE49-F238E27FC236}">
                    <a16:creationId xmlns:a16="http://schemas.microsoft.com/office/drawing/2014/main" id="{99341B46-7DF6-D879-D9A8-C5AF9A424B39}"/>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68" name="Freeform 567">
                <a:extLst>
                  <a:ext uri="{FF2B5EF4-FFF2-40B4-BE49-F238E27FC236}">
                    <a16:creationId xmlns:a16="http://schemas.microsoft.com/office/drawing/2014/main" id="{F2AAC0C4-FDE7-0B11-7A83-53454F7710D3}"/>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69" name="Freeform 568">
                <a:extLst>
                  <a:ext uri="{FF2B5EF4-FFF2-40B4-BE49-F238E27FC236}">
                    <a16:creationId xmlns:a16="http://schemas.microsoft.com/office/drawing/2014/main" id="{FE485B26-5A0C-C116-A11D-8466F15C2A4F}"/>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616" name="Rectangle 615">
            <a:extLst>
              <a:ext uri="{FF2B5EF4-FFF2-40B4-BE49-F238E27FC236}">
                <a16:creationId xmlns:a16="http://schemas.microsoft.com/office/drawing/2014/main" id="{753A9D0E-719D-2CC8-D0EA-AD7FF3057B09}"/>
              </a:ext>
            </a:extLst>
          </p:cNvPr>
          <p:cNvSpPr/>
          <p:nvPr/>
        </p:nvSpPr>
        <p:spPr>
          <a:xfrm rot="16200000">
            <a:off x="392536" y="7070181"/>
            <a:ext cx="747208" cy="4761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grpSp>
        <p:nvGrpSpPr>
          <p:cNvPr id="617" name="Graphic 3">
            <a:extLst>
              <a:ext uri="{FF2B5EF4-FFF2-40B4-BE49-F238E27FC236}">
                <a16:creationId xmlns:a16="http://schemas.microsoft.com/office/drawing/2014/main" id="{08855620-6DB5-DF84-901F-17134C519288}"/>
              </a:ext>
            </a:extLst>
          </p:cNvPr>
          <p:cNvGrpSpPr/>
          <p:nvPr/>
        </p:nvGrpSpPr>
        <p:grpSpPr>
          <a:xfrm>
            <a:off x="380914" y="6991146"/>
            <a:ext cx="634844" cy="634214"/>
            <a:chOff x="10436851" y="3696286"/>
            <a:chExt cx="1037794" cy="1036764"/>
          </a:xfrm>
        </p:grpSpPr>
        <p:sp>
          <p:nvSpPr>
            <p:cNvPr id="618" name="Freeform 617">
              <a:extLst>
                <a:ext uri="{FF2B5EF4-FFF2-40B4-BE49-F238E27FC236}">
                  <a16:creationId xmlns:a16="http://schemas.microsoft.com/office/drawing/2014/main" id="{340CC328-E675-5C1D-1C69-049C6E838C3C}"/>
                </a:ext>
              </a:extLst>
            </p:cNvPr>
            <p:cNvSpPr/>
            <p:nvPr/>
          </p:nvSpPr>
          <p:spPr>
            <a:xfrm>
              <a:off x="10692957" y="4420376"/>
              <a:ext cx="647293" cy="222163"/>
            </a:xfrm>
            <a:custGeom>
              <a:avLst/>
              <a:gdLst>
                <a:gd name="connsiteX0" fmla="*/ 246849 w 647293"/>
                <a:gd name="connsiteY0" fmla="*/ 156337 h 222163"/>
                <a:gd name="connsiteX1" fmla="*/ 268792 w 647293"/>
                <a:gd name="connsiteY1" fmla="*/ 159080 h 222163"/>
                <a:gd name="connsiteX2" fmla="*/ 271535 w 647293"/>
                <a:gd name="connsiteY2" fmla="*/ 156337 h 222163"/>
                <a:gd name="connsiteX3" fmla="*/ 383987 w 647293"/>
                <a:gd name="connsiteY3" fmla="*/ 0 h 222163"/>
                <a:gd name="connsiteX4" fmla="*/ 628094 w 647293"/>
                <a:gd name="connsiteY4" fmla="*/ 0 h 222163"/>
                <a:gd name="connsiteX5" fmla="*/ 647293 w 647293"/>
                <a:gd name="connsiteY5" fmla="*/ 52113 h 222163"/>
                <a:gd name="connsiteX6" fmla="*/ 170052 w 647293"/>
                <a:gd name="connsiteY6" fmla="*/ 222164 h 222163"/>
                <a:gd name="connsiteX7" fmla="*/ 0 w 647293"/>
                <a:gd name="connsiteY7" fmla="*/ 0 h 222163"/>
                <a:gd name="connsiteX8" fmla="*/ 134396 w 647293"/>
                <a:gd name="connsiteY8" fmla="*/ 0 h 222163"/>
                <a:gd name="connsiteX9" fmla="*/ 246849 w 647293"/>
                <a:gd name="connsiteY9" fmla="*/ 156337 h 222163"/>
                <a:gd name="connsiteX10" fmla="*/ 246849 w 647293"/>
                <a:gd name="connsiteY10" fmla="*/ 156337 h 22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7293" h="222163">
                  <a:moveTo>
                    <a:pt x="246849" y="156337"/>
                  </a:moveTo>
                  <a:cubicBezTo>
                    <a:pt x="252335" y="161823"/>
                    <a:pt x="263306" y="164566"/>
                    <a:pt x="268792" y="159080"/>
                  </a:cubicBezTo>
                  <a:cubicBezTo>
                    <a:pt x="268792" y="159080"/>
                    <a:pt x="268792" y="159080"/>
                    <a:pt x="271535" y="156337"/>
                  </a:cubicBezTo>
                  <a:cubicBezTo>
                    <a:pt x="312676" y="106968"/>
                    <a:pt x="348332" y="54855"/>
                    <a:pt x="383987" y="0"/>
                  </a:cubicBezTo>
                  <a:lnTo>
                    <a:pt x="628094" y="0"/>
                  </a:lnTo>
                  <a:lnTo>
                    <a:pt x="647293" y="52113"/>
                  </a:lnTo>
                  <a:lnTo>
                    <a:pt x="170052" y="222164"/>
                  </a:lnTo>
                  <a:lnTo>
                    <a:pt x="0" y="0"/>
                  </a:lnTo>
                  <a:lnTo>
                    <a:pt x="134396" y="0"/>
                  </a:lnTo>
                  <a:cubicBezTo>
                    <a:pt x="167309" y="54855"/>
                    <a:pt x="205708" y="106968"/>
                    <a:pt x="246849" y="156337"/>
                  </a:cubicBezTo>
                  <a:lnTo>
                    <a:pt x="246849" y="156337"/>
                  </a:lnTo>
                  <a:close/>
                </a:path>
              </a:pathLst>
            </a:custGeom>
            <a:solidFill>
              <a:srgbClr val="EE5650"/>
            </a:solidFill>
            <a:ln w="27426" cap="flat">
              <a:noFill/>
              <a:prstDash val="solid"/>
              <a:miter/>
            </a:ln>
          </p:spPr>
          <p:txBody>
            <a:bodyPr rtlCol="0" anchor="ctr"/>
            <a:lstStyle/>
            <a:p>
              <a:endParaRPr lang="en-US"/>
            </a:p>
          </p:txBody>
        </p:sp>
        <p:grpSp>
          <p:nvGrpSpPr>
            <p:cNvPr id="619" name="Graphic 3">
              <a:extLst>
                <a:ext uri="{FF2B5EF4-FFF2-40B4-BE49-F238E27FC236}">
                  <a16:creationId xmlns:a16="http://schemas.microsoft.com/office/drawing/2014/main" id="{C02FCD01-BB61-AF7A-FB7F-9B389BC81E34}"/>
                </a:ext>
              </a:extLst>
            </p:cNvPr>
            <p:cNvGrpSpPr/>
            <p:nvPr/>
          </p:nvGrpSpPr>
          <p:grpSpPr>
            <a:xfrm>
              <a:off x="10436851" y="3696286"/>
              <a:ext cx="1037794" cy="1036764"/>
              <a:chOff x="10436851" y="3696286"/>
              <a:chExt cx="1037794" cy="1036764"/>
            </a:xfrm>
            <a:solidFill>
              <a:srgbClr val="000000"/>
            </a:solidFill>
          </p:grpSpPr>
          <p:sp>
            <p:nvSpPr>
              <p:cNvPr id="620" name="Freeform 619">
                <a:extLst>
                  <a:ext uri="{FF2B5EF4-FFF2-40B4-BE49-F238E27FC236}">
                    <a16:creationId xmlns:a16="http://schemas.microsoft.com/office/drawing/2014/main" id="{E6D5283E-FB98-EF52-8C98-19B3ACFC1F36}"/>
                  </a:ext>
                </a:extLst>
              </p:cNvPr>
              <p:cNvSpPr/>
              <p:nvPr/>
            </p:nvSpPr>
            <p:spPr>
              <a:xfrm>
                <a:off x="10821867" y="3849881"/>
                <a:ext cx="257819" cy="257819"/>
              </a:xfrm>
              <a:custGeom>
                <a:avLst/>
                <a:gdLst>
                  <a:gd name="connsiteX0" fmla="*/ 257820 w 257819"/>
                  <a:gd name="connsiteY0" fmla="*/ 128910 h 257819"/>
                  <a:gd name="connsiteX1" fmla="*/ 128910 w 257819"/>
                  <a:gd name="connsiteY1" fmla="*/ 0 h 257819"/>
                  <a:gd name="connsiteX2" fmla="*/ 0 w 257819"/>
                  <a:gd name="connsiteY2" fmla="*/ 128910 h 257819"/>
                  <a:gd name="connsiteX3" fmla="*/ 128910 w 257819"/>
                  <a:gd name="connsiteY3" fmla="*/ 257820 h 257819"/>
                  <a:gd name="connsiteX4" fmla="*/ 257820 w 257819"/>
                  <a:gd name="connsiteY4" fmla="*/ 128910 h 257819"/>
                  <a:gd name="connsiteX5" fmla="*/ 30171 w 257819"/>
                  <a:gd name="connsiteY5" fmla="*/ 128910 h 257819"/>
                  <a:gd name="connsiteX6" fmla="*/ 128910 w 257819"/>
                  <a:gd name="connsiteY6" fmla="*/ 30171 h 257819"/>
                  <a:gd name="connsiteX7" fmla="*/ 227649 w 257819"/>
                  <a:gd name="connsiteY7" fmla="*/ 128910 h 257819"/>
                  <a:gd name="connsiteX8" fmla="*/ 128910 w 257819"/>
                  <a:gd name="connsiteY8" fmla="*/ 227649 h 257819"/>
                  <a:gd name="connsiteX9" fmla="*/ 30171 w 257819"/>
                  <a:gd name="connsiteY9" fmla="*/ 128910 h 25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819" h="257819">
                    <a:moveTo>
                      <a:pt x="257820" y="128910"/>
                    </a:moveTo>
                    <a:cubicBezTo>
                      <a:pt x="257820" y="57598"/>
                      <a:pt x="200222" y="0"/>
                      <a:pt x="128910" y="0"/>
                    </a:cubicBezTo>
                    <a:cubicBezTo>
                      <a:pt x="57598" y="0"/>
                      <a:pt x="0" y="57598"/>
                      <a:pt x="0" y="128910"/>
                    </a:cubicBezTo>
                    <a:cubicBezTo>
                      <a:pt x="0" y="200222"/>
                      <a:pt x="57598" y="257820"/>
                      <a:pt x="128910" y="257820"/>
                    </a:cubicBezTo>
                    <a:cubicBezTo>
                      <a:pt x="200222" y="257820"/>
                      <a:pt x="257820" y="200222"/>
                      <a:pt x="257820" y="128910"/>
                    </a:cubicBezTo>
                    <a:close/>
                    <a:moveTo>
                      <a:pt x="30171" y="128910"/>
                    </a:moveTo>
                    <a:cubicBezTo>
                      <a:pt x="30171" y="74055"/>
                      <a:pt x="74055" y="30171"/>
                      <a:pt x="128910" y="30171"/>
                    </a:cubicBezTo>
                    <a:cubicBezTo>
                      <a:pt x="183766" y="30171"/>
                      <a:pt x="227649" y="74055"/>
                      <a:pt x="227649" y="128910"/>
                    </a:cubicBezTo>
                    <a:cubicBezTo>
                      <a:pt x="227649" y="183765"/>
                      <a:pt x="183766" y="227649"/>
                      <a:pt x="128910" y="227649"/>
                    </a:cubicBezTo>
                    <a:cubicBezTo>
                      <a:pt x="74055" y="227649"/>
                      <a:pt x="30171" y="183765"/>
                      <a:pt x="30171" y="128910"/>
                    </a:cubicBezTo>
                    <a:close/>
                  </a:path>
                </a:pathLst>
              </a:custGeom>
              <a:solidFill>
                <a:srgbClr val="000000"/>
              </a:solidFill>
              <a:ln w="27426" cap="flat">
                <a:noFill/>
                <a:prstDash val="solid"/>
                <a:miter/>
              </a:ln>
            </p:spPr>
            <p:txBody>
              <a:bodyPr rtlCol="0" anchor="ctr"/>
              <a:lstStyle/>
              <a:p>
                <a:endParaRPr lang="en-US"/>
              </a:p>
            </p:txBody>
          </p:sp>
          <p:sp>
            <p:nvSpPr>
              <p:cNvPr id="621" name="Freeform 620">
                <a:extLst>
                  <a:ext uri="{FF2B5EF4-FFF2-40B4-BE49-F238E27FC236}">
                    <a16:creationId xmlns:a16="http://schemas.microsoft.com/office/drawing/2014/main" id="{4EAD5338-91E3-3442-D8FA-6B3D706AE525}"/>
                  </a:ext>
                </a:extLst>
              </p:cNvPr>
              <p:cNvSpPr/>
              <p:nvPr/>
            </p:nvSpPr>
            <p:spPr>
              <a:xfrm>
                <a:off x="10436851" y="3696286"/>
                <a:ext cx="1037794" cy="1036764"/>
              </a:xfrm>
              <a:custGeom>
                <a:avLst/>
                <a:gdLst>
                  <a:gd name="connsiteX0" fmla="*/ 1032309 w 1037794"/>
                  <a:gd name="connsiteY0" fmla="*/ 1017565 h 1036764"/>
                  <a:gd name="connsiteX1" fmla="*/ 908885 w 1037794"/>
                  <a:gd name="connsiteY1" fmla="*/ 691176 h 1036764"/>
                  <a:gd name="connsiteX2" fmla="*/ 895171 w 1037794"/>
                  <a:gd name="connsiteY2" fmla="*/ 680205 h 1036764"/>
                  <a:gd name="connsiteX3" fmla="*/ 659293 w 1037794"/>
                  <a:gd name="connsiteY3" fmla="*/ 680205 h 1036764"/>
                  <a:gd name="connsiteX4" fmla="*/ 664779 w 1037794"/>
                  <a:gd name="connsiteY4" fmla="*/ 671977 h 1036764"/>
                  <a:gd name="connsiteX5" fmla="*/ 799174 w 1037794"/>
                  <a:gd name="connsiteY5" fmla="*/ 282505 h 1036764"/>
                  <a:gd name="connsiteX6" fmla="*/ 516669 w 1037794"/>
                  <a:gd name="connsiteY6" fmla="*/ 0 h 1036764"/>
                  <a:gd name="connsiteX7" fmla="*/ 234164 w 1037794"/>
                  <a:gd name="connsiteY7" fmla="*/ 282505 h 1036764"/>
                  <a:gd name="connsiteX8" fmla="*/ 368559 w 1037794"/>
                  <a:gd name="connsiteY8" fmla="*/ 671977 h 1036764"/>
                  <a:gd name="connsiteX9" fmla="*/ 374045 w 1037794"/>
                  <a:gd name="connsiteY9" fmla="*/ 680205 h 1036764"/>
                  <a:gd name="connsiteX10" fmla="*/ 138167 w 1037794"/>
                  <a:gd name="connsiteY10" fmla="*/ 680205 h 1036764"/>
                  <a:gd name="connsiteX11" fmla="*/ 124453 w 1037794"/>
                  <a:gd name="connsiteY11" fmla="*/ 691176 h 1036764"/>
                  <a:gd name="connsiteX12" fmla="*/ 1029 w 1037794"/>
                  <a:gd name="connsiteY12" fmla="*/ 1017565 h 1036764"/>
                  <a:gd name="connsiteX13" fmla="*/ 9257 w 1037794"/>
                  <a:gd name="connsiteY13" fmla="*/ 1036764 h 1036764"/>
                  <a:gd name="connsiteX14" fmla="*/ 14742 w 1037794"/>
                  <a:gd name="connsiteY14" fmla="*/ 1036764 h 1036764"/>
                  <a:gd name="connsiteX15" fmla="*/ 1021338 w 1037794"/>
                  <a:gd name="connsiteY15" fmla="*/ 1036764 h 1036764"/>
                  <a:gd name="connsiteX16" fmla="*/ 1037794 w 1037794"/>
                  <a:gd name="connsiteY16" fmla="*/ 1020307 h 1036764"/>
                  <a:gd name="connsiteX17" fmla="*/ 1032309 w 1037794"/>
                  <a:gd name="connsiteY17" fmla="*/ 1017565 h 1036764"/>
                  <a:gd name="connsiteX18" fmla="*/ 1032309 w 1037794"/>
                  <a:gd name="connsiteY18" fmla="*/ 1017565 h 1036764"/>
                  <a:gd name="connsiteX19" fmla="*/ 261592 w 1037794"/>
                  <a:gd name="connsiteY19" fmla="*/ 282505 h 1036764"/>
                  <a:gd name="connsiteX20" fmla="*/ 513926 w 1037794"/>
                  <a:gd name="connsiteY20" fmla="*/ 30170 h 1036764"/>
                  <a:gd name="connsiteX21" fmla="*/ 766261 w 1037794"/>
                  <a:gd name="connsiteY21" fmla="*/ 282505 h 1036764"/>
                  <a:gd name="connsiteX22" fmla="*/ 766261 w 1037794"/>
                  <a:gd name="connsiteY22" fmla="*/ 282505 h 1036764"/>
                  <a:gd name="connsiteX23" fmla="*/ 513926 w 1037794"/>
                  <a:gd name="connsiteY23" fmla="*/ 831057 h 1036764"/>
                  <a:gd name="connsiteX24" fmla="*/ 261592 w 1037794"/>
                  <a:gd name="connsiteY24" fmla="*/ 282505 h 1036764"/>
                  <a:gd name="connsiteX25" fmla="*/ 261592 w 1037794"/>
                  <a:gd name="connsiteY25" fmla="*/ 282505 h 1036764"/>
                  <a:gd name="connsiteX26" fmla="*/ 502955 w 1037794"/>
                  <a:gd name="connsiteY26" fmla="*/ 866713 h 1036764"/>
                  <a:gd name="connsiteX27" fmla="*/ 524897 w 1037794"/>
                  <a:gd name="connsiteY27" fmla="*/ 869456 h 1036764"/>
                  <a:gd name="connsiteX28" fmla="*/ 527640 w 1037794"/>
                  <a:gd name="connsiteY28" fmla="*/ 866713 h 1036764"/>
                  <a:gd name="connsiteX29" fmla="*/ 640093 w 1037794"/>
                  <a:gd name="connsiteY29" fmla="*/ 710375 h 1036764"/>
                  <a:gd name="connsiteX30" fmla="*/ 884200 w 1037794"/>
                  <a:gd name="connsiteY30" fmla="*/ 710375 h 1036764"/>
                  <a:gd name="connsiteX31" fmla="*/ 903399 w 1037794"/>
                  <a:gd name="connsiteY31" fmla="*/ 762488 h 1036764"/>
                  <a:gd name="connsiteX32" fmla="*/ 426158 w 1037794"/>
                  <a:gd name="connsiteY32" fmla="*/ 932539 h 1036764"/>
                  <a:gd name="connsiteX33" fmla="*/ 256106 w 1037794"/>
                  <a:gd name="connsiteY33" fmla="*/ 710375 h 1036764"/>
                  <a:gd name="connsiteX34" fmla="*/ 390502 w 1037794"/>
                  <a:gd name="connsiteY34" fmla="*/ 710375 h 1036764"/>
                  <a:gd name="connsiteX35" fmla="*/ 502955 w 1037794"/>
                  <a:gd name="connsiteY35" fmla="*/ 866713 h 1036764"/>
                  <a:gd name="connsiteX36" fmla="*/ 502955 w 1037794"/>
                  <a:gd name="connsiteY36" fmla="*/ 866713 h 1036764"/>
                  <a:gd name="connsiteX37" fmla="*/ 423415 w 1037794"/>
                  <a:gd name="connsiteY37" fmla="*/ 965452 h 1036764"/>
                  <a:gd name="connsiteX38" fmla="*/ 423415 w 1037794"/>
                  <a:gd name="connsiteY38" fmla="*/ 965452 h 1036764"/>
                  <a:gd name="connsiteX39" fmla="*/ 708662 w 1037794"/>
                  <a:gd name="connsiteY39" fmla="*/ 863970 h 1036764"/>
                  <a:gd name="connsiteX40" fmla="*/ 818373 w 1037794"/>
                  <a:gd name="connsiteY40" fmla="*/ 1006594 h 1036764"/>
                  <a:gd name="connsiteX41" fmla="*/ 305476 w 1037794"/>
                  <a:gd name="connsiteY41" fmla="*/ 1006594 h 1036764"/>
                  <a:gd name="connsiteX42" fmla="*/ 423415 w 1037794"/>
                  <a:gd name="connsiteY42" fmla="*/ 965452 h 1036764"/>
                  <a:gd name="connsiteX43" fmla="*/ 146395 w 1037794"/>
                  <a:gd name="connsiteY43" fmla="*/ 710375 h 1036764"/>
                  <a:gd name="connsiteX44" fmla="*/ 217707 w 1037794"/>
                  <a:gd name="connsiteY44" fmla="*/ 710375 h 1036764"/>
                  <a:gd name="connsiteX45" fmla="*/ 395987 w 1037794"/>
                  <a:gd name="connsiteY45" fmla="*/ 943510 h 1036764"/>
                  <a:gd name="connsiteX46" fmla="*/ 214964 w 1037794"/>
                  <a:gd name="connsiteY46" fmla="*/ 1006594 h 1036764"/>
                  <a:gd name="connsiteX47" fmla="*/ 33942 w 1037794"/>
                  <a:gd name="connsiteY47" fmla="*/ 1006594 h 1036764"/>
                  <a:gd name="connsiteX48" fmla="*/ 146395 w 1037794"/>
                  <a:gd name="connsiteY48" fmla="*/ 710375 h 1036764"/>
                  <a:gd name="connsiteX49" fmla="*/ 859514 w 1037794"/>
                  <a:gd name="connsiteY49" fmla="*/ 1006594 h 1036764"/>
                  <a:gd name="connsiteX50" fmla="*/ 741576 w 1037794"/>
                  <a:gd name="connsiteY50" fmla="*/ 852999 h 1036764"/>
                  <a:gd name="connsiteX51" fmla="*/ 914370 w 1037794"/>
                  <a:gd name="connsiteY51" fmla="*/ 789916 h 1036764"/>
                  <a:gd name="connsiteX52" fmla="*/ 996653 w 1037794"/>
                  <a:gd name="connsiteY52" fmla="*/ 1006594 h 1036764"/>
                  <a:gd name="connsiteX53" fmla="*/ 859514 w 1037794"/>
                  <a:gd name="connsiteY53" fmla="*/ 1006594 h 103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7794" h="1036764">
                    <a:moveTo>
                      <a:pt x="1032309" y="1017565"/>
                    </a:moveTo>
                    <a:lnTo>
                      <a:pt x="908885" y="691176"/>
                    </a:lnTo>
                    <a:cubicBezTo>
                      <a:pt x="906142" y="685691"/>
                      <a:pt x="900656" y="680205"/>
                      <a:pt x="895171" y="680205"/>
                    </a:cubicBezTo>
                    <a:lnTo>
                      <a:pt x="659293" y="680205"/>
                    </a:lnTo>
                    <a:cubicBezTo>
                      <a:pt x="662036" y="677462"/>
                      <a:pt x="662036" y="674719"/>
                      <a:pt x="664779" y="671977"/>
                    </a:cubicBezTo>
                    <a:cubicBezTo>
                      <a:pt x="755290" y="521125"/>
                      <a:pt x="801917" y="389472"/>
                      <a:pt x="799174" y="282505"/>
                    </a:cubicBezTo>
                    <a:cubicBezTo>
                      <a:pt x="799174" y="126167"/>
                      <a:pt x="673007" y="0"/>
                      <a:pt x="516669" y="0"/>
                    </a:cubicBezTo>
                    <a:cubicBezTo>
                      <a:pt x="360331" y="0"/>
                      <a:pt x="234164" y="126167"/>
                      <a:pt x="234164" y="282505"/>
                    </a:cubicBezTo>
                    <a:cubicBezTo>
                      <a:pt x="234164" y="392215"/>
                      <a:pt x="278048" y="523867"/>
                      <a:pt x="368559" y="671977"/>
                    </a:cubicBezTo>
                    <a:cubicBezTo>
                      <a:pt x="371302" y="674719"/>
                      <a:pt x="371302" y="677462"/>
                      <a:pt x="374045" y="680205"/>
                    </a:cubicBezTo>
                    <a:lnTo>
                      <a:pt x="138167" y="680205"/>
                    </a:lnTo>
                    <a:cubicBezTo>
                      <a:pt x="132681" y="680205"/>
                      <a:pt x="127196" y="682948"/>
                      <a:pt x="124453" y="691176"/>
                    </a:cubicBezTo>
                    <a:lnTo>
                      <a:pt x="1029" y="1017565"/>
                    </a:lnTo>
                    <a:cubicBezTo>
                      <a:pt x="-1714" y="1025793"/>
                      <a:pt x="1029" y="1034021"/>
                      <a:pt x="9257" y="1036764"/>
                    </a:cubicBezTo>
                    <a:cubicBezTo>
                      <a:pt x="12000" y="1036764"/>
                      <a:pt x="12000" y="1036764"/>
                      <a:pt x="14742" y="1036764"/>
                    </a:cubicBezTo>
                    <a:lnTo>
                      <a:pt x="1021338" y="1036764"/>
                    </a:lnTo>
                    <a:cubicBezTo>
                      <a:pt x="1029566" y="1036764"/>
                      <a:pt x="1037794" y="1031278"/>
                      <a:pt x="1037794" y="1020307"/>
                    </a:cubicBezTo>
                    <a:cubicBezTo>
                      <a:pt x="1032309" y="1020307"/>
                      <a:pt x="1032309" y="1020307"/>
                      <a:pt x="1032309" y="1017565"/>
                    </a:cubicBezTo>
                    <a:lnTo>
                      <a:pt x="1032309" y="1017565"/>
                    </a:lnTo>
                    <a:close/>
                    <a:moveTo>
                      <a:pt x="261592" y="282505"/>
                    </a:moveTo>
                    <a:cubicBezTo>
                      <a:pt x="261592" y="142624"/>
                      <a:pt x="374045" y="30170"/>
                      <a:pt x="513926" y="30170"/>
                    </a:cubicBezTo>
                    <a:cubicBezTo>
                      <a:pt x="653807" y="30170"/>
                      <a:pt x="766261" y="142624"/>
                      <a:pt x="766261" y="282505"/>
                    </a:cubicBezTo>
                    <a:lnTo>
                      <a:pt x="766261" y="282505"/>
                    </a:lnTo>
                    <a:cubicBezTo>
                      <a:pt x="766261" y="499183"/>
                      <a:pt x="566039" y="767973"/>
                      <a:pt x="513926" y="831057"/>
                    </a:cubicBezTo>
                    <a:cubicBezTo>
                      <a:pt x="461813" y="767973"/>
                      <a:pt x="258849" y="501926"/>
                      <a:pt x="261592" y="282505"/>
                    </a:cubicBezTo>
                    <a:lnTo>
                      <a:pt x="261592" y="282505"/>
                    </a:lnTo>
                    <a:close/>
                    <a:moveTo>
                      <a:pt x="502955" y="866713"/>
                    </a:moveTo>
                    <a:cubicBezTo>
                      <a:pt x="508441" y="872198"/>
                      <a:pt x="519411" y="874941"/>
                      <a:pt x="524897" y="869456"/>
                    </a:cubicBezTo>
                    <a:cubicBezTo>
                      <a:pt x="524897" y="869456"/>
                      <a:pt x="524897" y="869456"/>
                      <a:pt x="527640" y="866713"/>
                    </a:cubicBezTo>
                    <a:cubicBezTo>
                      <a:pt x="568782" y="817343"/>
                      <a:pt x="604437" y="765231"/>
                      <a:pt x="640093" y="710375"/>
                    </a:cubicBezTo>
                    <a:lnTo>
                      <a:pt x="884200" y="710375"/>
                    </a:lnTo>
                    <a:lnTo>
                      <a:pt x="903399" y="762488"/>
                    </a:lnTo>
                    <a:lnTo>
                      <a:pt x="426158" y="932539"/>
                    </a:lnTo>
                    <a:lnTo>
                      <a:pt x="256106" y="710375"/>
                    </a:lnTo>
                    <a:lnTo>
                      <a:pt x="390502" y="710375"/>
                    </a:lnTo>
                    <a:cubicBezTo>
                      <a:pt x="423415" y="765231"/>
                      <a:pt x="461813" y="817343"/>
                      <a:pt x="502955" y="866713"/>
                    </a:cubicBezTo>
                    <a:lnTo>
                      <a:pt x="502955" y="866713"/>
                    </a:lnTo>
                    <a:close/>
                    <a:moveTo>
                      <a:pt x="423415" y="965452"/>
                    </a:moveTo>
                    <a:lnTo>
                      <a:pt x="423415" y="965452"/>
                    </a:lnTo>
                    <a:lnTo>
                      <a:pt x="708662" y="863970"/>
                    </a:lnTo>
                    <a:lnTo>
                      <a:pt x="818373" y="1006594"/>
                    </a:lnTo>
                    <a:lnTo>
                      <a:pt x="305476" y="1006594"/>
                    </a:lnTo>
                    <a:lnTo>
                      <a:pt x="423415" y="965452"/>
                    </a:lnTo>
                    <a:close/>
                    <a:moveTo>
                      <a:pt x="146395" y="710375"/>
                    </a:moveTo>
                    <a:lnTo>
                      <a:pt x="217707" y="710375"/>
                    </a:lnTo>
                    <a:lnTo>
                      <a:pt x="395987" y="943510"/>
                    </a:lnTo>
                    <a:lnTo>
                      <a:pt x="214964" y="1006594"/>
                    </a:lnTo>
                    <a:lnTo>
                      <a:pt x="33942" y="1006594"/>
                    </a:lnTo>
                    <a:lnTo>
                      <a:pt x="146395" y="710375"/>
                    </a:lnTo>
                    <a:close/>
                    <a:moveTo>
                      <a:pt x="859514" y="1006594"/>
                    </a:moveTo>
                    <a:lnTo>
                      <a:pt x="741576" y="852999"/>
                    </a:lnTo>
                    <a:lnTo>
                      <a:pt x="914370" y="789916"/>
                    </a:lnTo>
                    <a:lnTo>
                      <a:pt x="996653" y="1006594"/>
                    </a:lnTo>
                    <a:lnTo>
                      <a:pt x="859514" y="1006594"/>
                    </a:lnTo>
                    <a:close/>
                  </a:path>
                </a:pathLst>
              </a:custGeom>
              <a:solidFill>
                <a:srgbClr val="000000"/>
              </a:solidFill>
              <a:ln w="27426" cap="flat">
                <a:noFill/>
                <a:prstDash val="solid"/>
                <a:miter/>
              </a:ln>
            </p:spPr>
            <p:txBody>
              <a:bodyPr rtlCol="0" anchor="ctr"/>
              <a:lstStyle/>
              <a:p>
                <a:endParaRPr lang="en-US"/>
              </a:p>
            </p:txBody>
          </p:sp>
        </p:grpSp>
      </p:grpSp>
      <p:sp>
        <p:nvSpPr>
          <p:cNvPr id="622" name="Rectangle 621">
            <a:extLst>
              <a:ext uri="{FF2B5EF4-FFF2-40B4-BE49-F238E27FC236}">
                <a16:creationId xmlns:a16="http://schemas.microsoft.com/office/drawing/2014/main" id="{83CBD650-1AC1-4169-362A-698D497B03A1}"/>
              </a:ext>
            </a:extLst>
          </p:cNvPr>
          <p:cNvSpPr/>
          <p:nvPr/>
        </p:nvSpPr>
        <p:spPr>
          <a:xfrm rot="16200000">
            <a:off x="6909499" y="8694251"/>
            <a:ext cx="747208" cy="4761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grpSp>
        <p:nvGrpSpPr>
          <p:cNvPr id="623" name="Graphic 3">
            <a:extLst>
              <a:ext uri="{FF2B5EF4-FFF2-40B4-BE49-F238E27FC236}">
                <a16:creationId xmlns:a16="http://schemas.microsoft.com/office/drawing/2014/main" id="{28760AFA-7D2D-7849-EEC5-A0A4BCCFE79A}"/>
              </a:ext>
            </a:extLst>
          </p:cNvPr>
          <p:cNvGrpSpPr>
            <a:grpSpLocks noChangeAspect="1"/>
          </p:cNvGrpSpPr>
          <p:nvPr/>
        </p:nvGrpSpPr>
        <p:grpSpPr>
          <a:xfrm>
            <a:off x="6870676" y="8634643"/>
            <a:ext cx="641771" cy="648000"/>
            <a:chOff x="8626076" y="3737866"/>
            <a:chExt cx="1130020" cy="1140988"/>
          </a:xfrm>
        </p:grpSpPr>
        <p:grpSp>
          <p:nvGrpSpPr>
            <p:cNvPr id="624" name="Graphic 3">
              <a:extLst>
                <a:ext uri="{FF2B5EF4-FFF2-40B4-BE49-F238E27FC236}">
                  <a16:creationId xmlns:a16="http://schemas.microsoft.com/office/drawing/2014/main" id="{4DC2064B-9210-419C-DC10-8B783AB47130}"/>
                </a:ext>
              </a:extLst>
            </p:cNvPr>
            <p:cNvGrpSpPr/>
            <p:nvPr/>
          </p:nvGrpSpPr>
          <p:grpSpPr>
            <a:xfrm>
              <a:off x="8626076" y="4097168"/>
              <a:ext cx="907855" cy="521124"/>
              <a:chOff x="8626076" y="4097168"/>
              <a:chExt cx="907855" cy="521124"/>
            </a:xfrm>
            <a:solidFill>
              <a:srgbClr val="00BADE"/>
            </a:solidFill>
          </p:grpSpPr>
          <p:sp>
            <p:nvSpPr>
              <p:cNvPr id="633" name="Freeform 632">
                <a:extLst>
                  <a:ext uri="{FF2B5EF4-FFF2-40B4-BE49-F238E27FC236}">
                    <a16:creationId xmlns:a16="http://schemas.microsoft.com/office/drawing/2014/main" id="{56341487-050F-9299-923A-B14D9EF1F415}"/>
                  </a:ext>
                </a:extLst>
              </p:cNvPr>
              <p:cNvSpPr/>
              <p:nvPr/>
            </p:nvSpPr>
            <p:spPr>
              <a:xfrm>
                <a:off x="8626076" y="4097168"/>
                <a:ext cx="543067" cy="521124"/>
              </a:xfrm>
              <a:custGeom>
                <a:avLst/>
                <a:gdLst>
                  <a:gd name="connsiteX0" fmla="*/ 381245 w 543067"/>
                  <a:gd name="connsiteY0" fmla="*/ 0 h 521124"/>
                  <a:gd name="connsiteX1" fmla="*/ 342846 w 543067"/>
                  <a:gd name="connsiteY1" fmla="*/ 65827 h 521124"/>
                  <a:gd name="connsiteX2" fmla="*/ 342846 w 543067"/>
                  <a:gd name="connsiteY2" fmla="*/ 82283 h 521124"/>
                  <a:gd name="connsiteX3" fmla="*/ 452557 w 543067"/>
                  <a:gd name="connsiteY3" fmla="*/ 249592 h 521124"/>
                  <a:gd name="connsiteX4" fmla="*/ 271535 w 543067"/>
                  <a:gd name="connsiteY4" fmla="*/ 430614 h 521124"/>
                  <a:gd name="connsiteX5" fmla="*/ 90511 w 543067"/>
                  <a:gd name="connsiteY5" fmla="*/ 249592 h 521124"/>
                  <a:gd name="connsiteX6" fmla="*/ 200222 w 543067"/>
                  <a:gd name="connsiteY6" fmla="*/ 82283 h 521124"/>
                  <a:gd name="connsiteX7" fmla="*/ 200222 w 543067"/>
                  <a:gd name="connsiteY7" fmla="*/ 65827 h 521124"/>
                  <a:gd name="connsiteX8" fmla="*/ 161824 w 543067"/>
                  <a:gd name="connsiteY8" fmla="*/ 0 h 521124"/>
                  <a:gd name="connsiteX9" fmla="*/ 0 w 543067"/>
                  <a:gd name="connsiteY9" fmla="*/ 249592 h 521124"/>
                  <a:gd name="connsiteX10" fmla="*/ 271535 w 543067"/>
                  <a:gd name="connsiteY10" fmla="*/ 521125 h 521124"/>
                  <a:gd name="connsiteX11" fmla="*/ 543068 w 543067"/>
                  <a:gd name="connsiteY11" fmla="*/ 249592 h 521124"/>
                  <a:gd name="connsiteX12" fmla="*/ 381245 w 543067"/>
                  <a:gd name="connsiteY12" fmla="*/ 0 h 521124"/>
                  <a:gd name="connsiteX13" fmla="*/ 381245 w 543067"/>
                  <a:gd name="connsiteY13" fmla="*/ 0 h 52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3067" h="521124">
                    <a:moveTo>
                      <a:pt x="381245" y="0"/>
                    </a:moveTo>
                    <a:cubicBezTo>
                      <a:pt x="364788" y="21942"/>
                      <a:pt x="348332" y="41141"/>
                      <a:pt x="342846" y="65827"/>
                    </a:cubicBezTo>
                    <a:lnTo>
                      <a:pt x="342846" y="82283"/>
                    </a:lnTo>
                    <a:cubicBezTo>
                      <a:pt x="405929" y="109710"/>
                      <a:pt x="452557" y="175537"/>
                      <a:pt x="452557" y="249592"/>
                    </a:cubicBezTo>
                    <a:cubicBezTo>
                      <a:pt x="452557" y="351074"/>
                      <a:pt x="370274" y="430614"/>
                      <a:pt x="271535" y="430614"/>
                    </a:cubicBezTo>
                    <a:cubicBezTo>
                      <a:pt x="172794" y="430614"/>
                      <a:pt x="90511" y="348331"/>
                      <a:pt x="90511" y="249592"/>
                    </a:cubicBezTo>
                    <a:cubicBezTo>
                      <a:pt x="90511" y="175537"/>
                      <a:pt x="134396" y="109710"/>
                      <a:pt x="200222" y="82283"/>
                    </a:cubicBezTo>
                    <a:lnTo>
                      <a:pt x="200222" y="65827"/>
                    </a:lnTo>
                    <a:cubicBezTo>
                      <a:pt x="194736" y="41141"/>
                      <a:pt x="178280" y="19199"/>
                      <a:pt x="161824" y="0"/>
                    </a:cubicBezTo>
                    <a:cubicBezTo>
                      <a:pt x="63083" y="43884"/>
                      <a:pt x="0" y="139881"/>
                      <a:pt x="0" y="249592"/>
                    </a:cubicBezTo>
                    <a:cubicBezTo>
                      <a:pt x="0" y="400443"/>
                      <a:pt x="123425" y="521125"/>
                      <a:pt x="271535" y="521125"/>
                    </a:cubicBezTo>
                    <a:cubicBezTo>
                      <a:pt x="419643" y="521125"/>
                      <a:pt x="543068" y="397701"/>
                      <a:pt x="543068" y="249592"/>
                    </a:cubicBezTo>
                    <a:cubicBezTo>
                      <a:pt x="543068" y="142624"/>
                      <a:pt x="479984" y="43884"/>
                      <a:pt x="381245" y="0"/>
                    </a:cubicBezTo>
                    <a:lnTo>
                      <a:pt x="381245" y="0"/>
                    </a:lnTo>
                    <a:close/>
                  </a:path>
                </a:pathLst>
              </a:custGeom>
              <a:solidFill>
                <a:srgbClr val="EE5650"/>
              </a:solidFill>
              <a:ln w="27426" cap="flat">
                <a:noFill/>
                <a:prstDash val="solid"/>
                <a:miter/>
              </a:ln>
            </p:spPr>
            <p:txBody>
              <a:bodyPr rtlCol="0" anchor="ctr"/>
              <a:lstStyle/>
              <a:p>
                <a:endParaRPr lang="en-US"/>
              </a:p>
            </p:txBody>
          </p:sp>
          <p:sp>
            <p:nvSpPr>
              <p:cNvPr id="634" name="Freeform 633">
                <a:extLst>
                  <a:ext uri="{FF2B5EF4-FFF2-40B4-BE49-F238E27FC236}">
                    <a16:creationId xmlns:a16="http://schemas.microsoft.com/office/drawing/2014/main" id="{B0F453C3-C938-EC31-565D-B4B267A4EA43}"/>
                  </a:ext>
                </a:extLst>
              </p:cNvPr>
              <p:cNvSpPr/>
              <p:nvPr/>
            </p:nvSpPr>
            <p:spPr>
              <a:xfrm>
                <a:off x="9278854" y="4275448"/>
                <a:ext cx="255077" cy="219420"/>
              </a:xfrm>
              <a:custGeom>
                <a:avLst/>
                <a:gdLst>
                  <a:gd name="connsiteX0" fmla="*/ 181024 w 255077"/>
                  <a:gd name="connsiteY0" fmla="*/ 145366 h 219420"/>
                  <a:gd name="connsiteX1" fmla="*/ 181024 w 255077"/>
                  <a:gd name="connsiteY1" fmla="*/ 0 h 219420"/>
                  <a:gd name="connsiteX2" fmla="*/ 0 w 255077"/>
                  <a:gd name="connsiteY2" fmla="*/ 0 h 219420"/>
                  <a:gd name="connsiteX3" fmla="*/ 0 w 255077"/>
                  <a:gd name="connsiteY3" fmla="*/ 219421 h 219420"/>
                  <a:gd name="connsiteX4" fmla="*/ 255077 w 255077"/>
                  <a:gd name="connsiteY4" fmla="*/ 219421 h 219420"/>
                  <a:gd name="connsiteX5" fmla="*/ 255077 w 255077"/>
                  <a:gd name="connsiteY5" fmla="*/ 145366 h 219420"/>
                  <a:gd name="connsiteX6" fmla="*/ 181024 w 255077"/>
                  <a:gd name="connsiteY6" fmla="*/ 145366 h 21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77" h="219420">
                    <a:moveTo>
                      <a:pt x="181024" y="145366"/>
                    </a:moveTo>
                    <a:lnTo>
                      <a:pt x="181024" y="0"/>
                    </a:lnTo>
                    <a:lnTo>
                      <a:pt x="0" y="0"/>
                    </a:lnTo>
                    <a:lnTo>
                      <a:pt x="0" y="219421"/>
                    </a:lnTo>
                    <a:lnTo>
                      <a:pt x="255077" y="219421"/>
                    </a:lnTo>
                    <a:lnTo>
                      <a:pt x="255077" y="145366"/>
                    </a:lnTo>
                    <a:lnTo>
                      <a:pt x="181024" y="145366"/>
                    </a:lnTo>
                    <a:close/>
                  </a:path>
                </a:pathLst>
              </a:custGeom>
              <a:solidFill>
                <a:srgbClr val="EE5650"/>
              </a:solidFill>
              <a:ln w="27426" cap="flat">
                <a:noFill/>
                <a:prstDash val="solid"/>
                <a:miter/>
              </a:ln>
            </p:spPr>
            <p:txBody>
              <a:bodyPr rtlCol="0" anchor="ctr"/>
              <a:lstStyle/>
              <a:p>
                <a:endParaRPr lang="en-US"/>
              </a:p>
            </p:txBody>
          </p:sp>
        </p:grpSp>
        <p:sp>
          <p:nvSpPr>
            <p:cNvPr id="625" name="Freeform 624">
              <a:extLst>
                <a:ext uri="{FF2B5EF4-FFF2-40B4-BE49-F238E27FC236}">
                  <a16:creationId xmlns:a16="http://schemas.microsoft.com/office/drawing/2014/main" id="{0A70E642-EE25-7949-7B89-0960B37418FD}"/>
                </a:ext>
              </a:extLst>
            </p:cNvPr>
            <p:cNvSpPr/>
            <p:nvPr/>
          </p:nvSpPr>
          <p:spPr>
            <a:xfrm>
              <a:off x="869738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solidFill>
              <a:srgbClr val="000000"/>
            </a:solidFill>
            <a:ln w="27426" cap="flat">
              <a:noFill/>
              <a:prstDash val="solid"/>
              <a:miter/>
            </a:ln>
          </p:spPr>
          <p:txBody>
            <a:bodyPr rtlCol="0" anchor="ctr"/>
            <a:lstStyle/>
            <a:p>
              <a:endParaRPr lang="en-US"/>
            </a:p>
          </p:txBody>
        </p:sp>
        <p:sp>
          <p:nvSpPr>
            <p:cNvPr id="626" name="Freeform 625">
              <a:extLst>
                <a:ext uri="{FF2B5EF4-FFF2-40B4-BE49-F238E27FC236}">
                  <a16:creationId xmlns:a16="http://schemas.microsoft.com/office/drawing/2014/main" id="{FD2726DC-D674-A258-25E2-D69E11349C1F}"/>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000000"/>
            </a:solidFill>
            <a:ln w="27426" cap="flat">
              <a:noFill/>
              <a:prstDash val="solid"/>
              <a:miter/>
            </a:ln>
          </p:spPr>
          <p:txBody>
            <a:bodyPr rtlCol="0" anchor="ctr"/>
            <a:lstStyle/>
            <a:p>
              <a:endParaRPr lang="en-US"/>
            </a:p>
          </p:txBody>
        </p:sp>
        <p:sp>
          <p:nvSpPr>
            <p:cNvPr id="627" name="Freeform 626">
              <a:extLst>
                <a:ext uri="{FF2B5EF4-FFF2-40B4-BE49-F238E27FC236}">
                  <a16:creationId xmlns:a16="http://schemas.microsoft.com/office/drawing/2014/main" id="{139AF0D7-E408-E871-3743-2D6B671B1341}"/>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solidFill>
              <a:srgbClr val="000000"/>
            </a:solidFill>
            <a:ln w="27426" cap="flat">
              <a:noFill/>
              <a:prstDash val="solid"/>
              <a:miter/>
            </a:ln>
          </p:spPr>
          <p:txBody>
            <a:bodyPr rtlCol="0" anchor="ctr"/>
            <a:lstStyle/>
            <a:p>
              <a:endParaRPr lang="en-US"/>
            </a:p>
          </p:txBody>
        </p:sp>
        <p:sp>
          <p:nvSpPr>
            <p:cNvPr id="628" name="Freeform 627">
              <a:extLst>
                <a:ext uri="{FF2B5EF4-FFF2-40B4-BE49-F238E27FC236}">
                  <a16:creationId xmlns:a16="http://schemas.microsoft.com/office/drawing/2014/main" id="{3807D031-4A85-A38B-2BB1-676DF8D983FB}"/>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000000"/>
            </a:solidFill>
            <a:ln w="27426" cap="flat">
              <a:noFill/>
              <a:prstDash val="solid"/>
              <a:miter/>
            </a:ln>
          </p:spPr>
          <p:txBody>
            <a:bodyPr rtlCol="0" anchor="ctr"/>
            <a:lstStyle/>
            <a:p>
              <a:endParaRPr lang="en-US"/>
            </a:p>
          </p:txBody>
        </p:sp>
        <p:sp>
          <p:nvSpPr>
            <p:cNvPr id="629" name="Freeform 628">
              <a:extLst>
                <a:ext uri="{FF2B5EF4-FFF2-40B4-BE49-F238E27FC236}">
                  <a16:creationId xmlns:a16="http://schemas.microsoft.com/office/drawing/2014/main" id="{F635E360-2D86-A022-1398-F47E7373D23F}"/>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solidFill>
              <a:srgbClr val="000000"/>
            </a:solidFill>
            <a:ln w="27426" cap="flat">
              <a:noFill/>
              <a:prstDash val="solid"/>
              <a:miter/>
            </a:ln>
          </p:spPr>
          <p:txBody>
            <a:bodyPr rtlCol="0" anchor="ctr"/>
            <a:lstStyle/>
            <a:p>
              <a:endParaRPr lang="en-US"/>
            </a:p>
          </p:txBody>
        </p:sp>
        <p:sp>
          <p:nvSpPr>
            <p:cNvPr id="630" name="Freeform 629">
              <a:extLst>
                <a:ext uri="{FF2B5EF4-FFF2-40B4-BE49-F238E27FC236}">
                  <a16:creationId xmlns:a16="http://schemas.microsoft.com/office/drawing/2014/main" id="{B3C92644-0502-2390-CD27-5C8666BF0934}"/>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solidFill>
              <a:srgbClr val="000000"/>
            </a:solidFill>
            <a:ln w="27426" cap="flat">
              <a:noFill/>
              <a:prstDash val="solid"/>
              <a:miter/>
            </a:ln>
          </p:spPr>
          <p:txBody>
            <a:bodyPr rtlCol="0" anchor="ctr"/>
            <a:lstStyle/>
            <a:p>
              <a:endParaRPr lang="en-US"/>
            </a:p>
          </p:txBody>
        </p:sp>
        <p:sp>
          <p:nvSpPr>
            <p:cNvPr id="631" name="Freeform 630">
              <a:extLst>
                <a:ext uri="{FF2B5EF4-FFF2-40B4-BE49-F238E27FC236}">
                  <a16:creationId xmlns:a16="http://schemas.microsoft.com/office/drawing/2014/main" id="{8CD446D3-E0EC-B803-3ADA-8A0495E992E6}"/>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solidFill>
              <a:srgbClr val="000000"/>
            </a:solidFill>
            <a:ln w="27426" cap="flat">
              <a:noFill/>
              <a:prstDash val="solid"/>
              <a:miter/>
            </a:ln>
          </p:spPr>
          <p:txBody>
            <a:bodyPr rtlCol="0" anchor="ctr"/>
            <a:lstStyle/>
            <a:p>
              <a:endParaRPr lang="en-US"/>
            </a:p>
          </p:txBody>
        </p:sp>
        <p:sp>
          <p:nvSpPr>
            <p:cNvPr id="632" name="Freeform 631">
              <a:extLst>
                <a:ext uri="{FF2B5EF4-FFF2-40B4-BE49-F238E27FC236}">
                  <a16:creationId xmlns:a16="http://schemas.microsoft.com/office/drawing/2014/main" id="{4182D69D-9DB6-DA1B-83F9-F2B0B03C8F27}"/>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solidFill>
              <a:srgbClr val="000000"/>
            </a:solidFill>
            <a:ln w="27426" cap="flat">
              <a:noFill/>
              <a:prstDash val="solid"/>
              <a:miter/>
            </a:ln>
          </p:spPr>
          <p:txBody>
            <a:bodyPr rtlCol="0" anchor="ctr"/>
            <a:lstStyle/>
            <a:p>
              <a:endParaRPr lang="en-US"/>
            </a:p>
          </p:txBody>
        </p:sp>
      </p:grpSp>
      <p:sp>
        <p:nvSpPr>
          <p:cNvPr id="647" name="Rectangle 646">
            <a:extLst>
              <a:ext uri="{FF2B5EF4-FFF2-40B4-BE49-F238E27FC236}">
                <a16:creationId xmlns:a16="http://schemas.microsoft.com/office/drawing/2014/main" id="{26567223-84B9-3563-67AD-58FBF85046C9}"/>
              </a:ext>
            </a:extLst>
          </p:cNvPr>
          <p:cNvSpPr/>
          <p:nvPr/>
        </p:nvSpPr>
        <p:spPr>
          <a:xfrm>
            <a:off x="3876238" y="9546281"/>
            <a:ext cx="747208" cy="4761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grpSp>
        <p:nvGrpSpPr>
          <p:cNvPr id="648" name="Group 647">
            <a:extLst>
              <a:ext uri="{FF2B5EF4-FFF2-40B4-BE49-F238E27FC236}">
                <a16:creationId xmlns:a16="http://schemas.microsoft.com/office/drawing/2014/main" id="{68706983-EE0E-A48F-3FE4-EAA19D9309F4}"/>
              </a:ext>
            </a:extLst>
          </p:cNvPr>
          <p:cNvGrpSpPr>
            <a:grpSpLocks noChangeAspect="1"/>
          </p:cNvGrpSpPr>
          <p:nvPr/>
        </p:nvGrpSpPr>
        <p:grpSpPr>
          <a:xfrm>
            <a:off x="3938115" y="9460366"/>
            <a:ext cx="700322" cy="648000"/>
            <a:chOff x="5567489" y="1050947"/>
            <a:chExt cx="1468478" cy="1358766"/>
          </a:xfrm>
        </p:grpSpPr>
        <p:grpSp>
          <p:nvGrpSpPr>
            <p:cNvPr id="649" name="Graphic 66">
              <a:extLst>
                <a:ext uri="{FF2B5EF4-FFF2-40B4-BE49-F238E27FC236}">
                  <a16:creationId xmlns:a16="http://schemas.microsoft.com/office/drawing/2014/main" id="{F9EF6246-9296-2CBA-732F-B661FAB5765F}"/>
                </a:ext>
              </a:extLst>
            </p:cNvPr>
            <p:cNvGrpSpPr/>
            <p:nvPr/>
          </p:nvGrpSpPr>
          <p:grpSpPr>
            <a:xfrm>
              <a:off x="6063687" y="1658689"/>
              <a:ext cx="538346" cy="722385"/>
              <a:chOff x="6053528" y="1122100"/>
              <a:chExt cx="538346" cy="722385"/>
            </a:xfrm>
            <a:solidFill>
              <a:srgbClr val="FEBE38"/>
            </a:solidFill>
          </p:grpSpPr>
          <p:sp>
            <p:nvSpPr>
              <p:cNvPr id="656" name="Freeform 655">
                <a:extLst>
                  <a:ext uri="{FF2B5EF4-FFF2-40B4-BE49-F238E27FC236}">
                    <a16:creationId xmlns:a16="http://schemas.microsoft.com/office/drawing/2014/main" id="{34CBE19D-E7BD-BA2F-94CD-C49D53956089}"/>
                  </a:ext>
                </a:extLst>
              </p:cNvPr>
              <p:cNvSpPr/>
              <p:nvPr/>
            </p:nvSpPr>
            <p:spPr>
              <a:xfrm>
                <a:off x="6102312" y="1369304"/>
                <a:ext cx="439630" cy="475181"/>
              </a:xfrm>
              <a:custGeom>
                <a:avLst/>
                <a:gdLst>
                  <a:gd name="connsiteX0" fmla="*/ 0 w 439630"/>
                  <a:gd name="connsiteY0" fmla="*/ 0 h 475181"/>
                  <a:gd name="connsiteX1" fmla="*/ 439630 w 439630"/>
                  <a:gd name="connsiteY1" fmla="*/ 0 h 475181"/>
                  <a:gd name="connsiteX2" fmla="*/ 412082 w 439630"/>
                  <a:gd name="connsiteY2" fmla="*/ 475182 h 475181"/>
                  <a:gd name="connsiteX3" fmla="*/ 26975 w 439630"/>
                  <a:gd name="connsiteY3" fmla="*/ 475182 h 475181"/>
                  <a:gd name="connsiteX4" fmla="*/ 0 w 439630"/>
                  <a:gd name="connsiteY4" fmla="*/ 0 h 475181"/>
                  <a:gd name="connsiteX5" fmla="*/ 153239 w 439630"/>
                  <a:gd name="connsiteY5" fmla="*/ 237017 h 475181"/>
                  <a:gd name="connsiteX6" fmla="*/ 153239 w 439630"/>
                  <a:gd name="connsiteY6" fmla="*/ 136586 h 475181"/>
                  <a:gd name="connsiteX7" fmla="*/ 131430 w 439630"/>
                  <a:gd name="connsiteY7" fmla="*/ 109039 h 475181"/>
                  <a:gd name="connsiteX8" fmla="*/ 109047 w 439630"/>
                  <a:gd name="connsiteY8" fmla="*/ 136012 h 475181"/>
                  <a:gd name="connsiteX9" fmla="*/ 109047 w 439630"/>
                  <a:gd name="connsiteY9" fmla="*/ 179054 h 475181"/>
                  <a:gd name="connsiteX10" fmla="*/ 109047 w 439630"/>
                  <a:gd name="connsiteY10" fmla="*/ 331135 h 475181"/>
                  <a:gd name="connsiteX11" fmla="*/ 109047 w 439630"/>
                  <a:gd name="connsiteY11" fmla="*/ 342613 h 475181"/>
                  <a:gd name="connsiteX12" fmla="*/ 130856 w 439630"/>
                  <a:gd name="connsiteY12" fmla="*/ 366716 h 475181"/>
                  <a:gd name="connsiteX13" fmla="*/ 153239 w 439630"/>
                  <a:gd name="connsiteY13" fmla="*/ 342039 h 475181"/>
                  <a:gd name="connsiteX14" fmla="*/ 153239 w 439630"/>
                  <a:gd name="connsiteY14" fmla="*/ 237017 h 475181"/>
                  <a:gd name="connsiteX15" fmla="*/ 286391 w 439630"/>
                  <a:gd name="connsiteY15" fmla="*/ 237591 h 475181"/>
                  <a:gd name="connsiteX16" fmla="*/ 286391 w 439630"/>
                  <a:gd name="connsiteY16" fmla="*/ 333431 h 475181"/>
                  <a:gd name="connsiteX17" fmla="*/ 286391 w 439630"/>
                  <a:gd name="connsiteY17" fmla="*/ 342039 h 475181"/>
                  <a:gd name="connsiteX18" fmla="*/ 307627 w 439630"/>
                  <a:gd name="connsiteY18" fmla="*/ 366716 h 475181"/>
                  <a:gd name="connsiteX19" fmla="*/ 330010 w 439630"/>
                  <a:gd name="connsiteY19" fmla="*/ 342039 h 475181"/>
                  <a:gd name="connsiteX20" fmla="*/ 330010 w 439630"/>
                  <a:gd name="connsiteY20" fmla="*/ 333431 h 475181"/>
                  <a:gd name="connsiteX21" fmla="*/ 330010 w 439630"/>
                  <a:gd name="connsiteY21" fmla="*/ 141177 h 475181"/>
                  <a:gd name="connsiteX22" fmla="*/ 328288 w 439630"/>
                  <a:gd name="connsiteY22" fmla="*/ 124534 h 475181"/>
                  <a:gd name="connsiteX23" fmla="*/ 309922 w 439630"/>
                  <a:gd name="connsiteY23" fmla="*/ 109613 h 475181"/>
                  <a:gd name="connsiteX24" fmla="*/ 289261 w 439630"/>
                  <a:gd name="connsiteY24" fmla="*/ 120517 h 475181"/>
                  <a:gd name="connsiteX25" fmla="*/ 286391 w 439630"/>
                  <a:gd name="connsiteY25" fmla="*/ 136586 h 475181"/>
                  <a:gd name="connsiteX26" fmla="*/ 286391 w 439630"/>
                  <a:gd name="connsiteY26" fmla="*/ 237591 h 47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9630" h="475181">
                    <a:moveTo>
                      <a:pt x="0" y="0"/>
                    </a:moveTo>
                    <a:cubicBezTo>
                      <a:pt x="146926" y="0"/>
                      <a:pt x="292704" y="0"/>
                      <a:pt x="439630" y="0"/>
                    </a:cubicBezTo>
                    <a:cubicBezTo>
                      <a:pt x="430447" y="158968"/>
                      <a:pt x="421265" y="316214"/>
                      <a:pt x="412082" y="475182"/>
                    </a:cubicBezTo>
                    <a:cubicBezTo>
                      <a:pt x="284095" y="475182"/>
                      <a:pt x="156683" y="475182"/>
                      <a:pt x="26975" y="475182"/>
                    </a:cubicBezTo>
                    <a:cubicBezTo>
                      <a:pt x="18366" y="317362"/>
                      <a:pt x="9183" y="159542"/>
                      <a:pt x="0" y="0"/>
                    </a:cubicBezTo>
                    <a:close/>
                    <a:moveTo>
                      <a:pt x="153239" y="237017"/>
                    </a:moveTo>
                    <a:cubicBezTo>
                      <a:pt x="153239" y="203731"/>
                      <a:pt x="153239" y="169872"/>
                      <a:pt x="153239" y="136586"/>
                    </a:cubicBezTo>
                    <a:cubicBezTo>
                      <a:pt x="153239" y="118222"/>
                      <a:pt x="145778" y="109039"/>
                      <a:pt x="131430" y="109039"/>
                    </a:cubicBezTo>
                    <a:cubicBezTo>
                      <a:pt x="117082" y="109039"/>
                      <a:pt x="109621" y="117648"/>
                      <a:pt x="109047" y="136012"/>
                    </a:cubicBezTo>
                    <a:cubicBezTo>
                      <a:pt x="109047" y="150359"/>
                      <a:pt x="109047" y="164707"/>
                      <a:pt x="109047" y="179054"/>
                    </a:cubicBezTo>
                    <a:cubicBezTo>
                      <a:pt x="109047" y="229556"/>
                      <a:pt x="109047" y="280059"/>
                      <a:pt x="109047" y="331135"/>
                    </a:cubicBezTo>
                    <a:cubicBezTo>
                      <a:pt x="109047" y="335152"/>
                      <a:pt x="109047" y="338596"/>
                      <a:pt x="109047" y="342613"/>
                    </a:cubicBezTo>
                    <a:cubicBezTo>
                      <a:pt x="110195" y="356960"/>
                      <a:pt x="118804" y="366716"/>
                      <a:pt x="130856" y="366716"/>
                    </a:cubicBezTo>
                    <a:cubicBezTo>
                      <a:pt x="143482" y="366716"/>
                      <a:pt x="152666" y="356386"/>
                      <a:pt x="153239" y="342039"/>
                    </a:cubicBezTo>
                    <a:cubicBezTo>
                      <a:pt x="153813" y="307032"/>
                      <a:pt x="153239" y="272024"/>
                      <a:pt x="153239" y="237017"/>
                    </a:cubicBezTo>
                    <a:close/>
                    <a:moveTo>
                      <a:pt x="286391" y="237591"/>
                    </a:moveTo>
                    <a:cubicBezTo>
                      <a:pt x="286391" y="269729"/>
                      <a:pt x="286391" y="301867"/>
                      <a:pt x="286391" y="333431"/>
                    </a:cubicBezTo>
                    <a:cubicBezTo>
                      <a:pt x="286391" y="336300"/>
                      <a:pt x="286391" y="339170"/>
                      <a:pt x="286391" y="342039"/>
                    </a:cubicBezTo>
                    <a:cubicBezTo>
                      <a:pt x="286965" y="356386"/>
                      <a:pt x="295574" y="366143"/>
                      <a:pt x="307627" y="366716"/>
                    </a:cubicBezTo>
                    <a:cubicBezTo>
                      <a:pt x="320253" y="367290"/>
                      <a:pt x="329436" y="357534"/>
                      <a:pt x="330010" y="342039"/>
                    </a:cubicBezTo>
                    <a:cubicBezTo>
                      <a:pt x="330010" y="339170"/>
                      <a:pt x="330010" y="336300"/>
                      <a:pt x="330010" y="333431"/>
                    </a:cubicBezTo>
                    <a:cubicBezTo>
                      <a:pt x="330010" y="269155"/>
                      <a:pt x="330010" y="205453"/>
                      <a:pt x="330010" y="141177"/>
                    </a:cubicBezTo>
                    <a:cubicBezTo>
                      <a:pt x="330010" y="135438"/>
                      <a:pt x="331158" y="128552"/>
                      <a:pt x="328288" y="124534"/>
                    </a:cubicBezTo>
                    <a:cubicBezTo>
                      <a:pt x="323697" y="118222"/>
                      <a:pt x="316809" y="110187"/>
                      <a:pt x="309922" y="109613"/>
                    </a:cubicBezTo>
                    <a:cubicBezTo>
                      <a:pt x="303035" y="109039"/>
                      <a:pt x="294426" y="114778"/>
                      <a:pt x="289261" y="120517"/>
                    </a:cubicBezTo>
                    <a:cubicBezTo>
                      <a:pt x="285817" y="123961"/>
                      <a:pt x="286391" y="131421"/>
                      <a:pt x="286391" y="136586"/>
                    </a:cubicBezTo>
                    <a:cubicBezTo>
                      <a:pt x="286391" y="170446"/>
                      <a:pt x="286391" y="203731"/>
                      <a:pt x="286391" y="237591"/>
                    </a:cubicBezTo>
                    <a:close/>
                  </a:path>
                </a:pathLst>
              </a:custGeom>
              <a:solidFill>
                <a:srgbClr val="EE5650"/>
              </a:solidFill>
              <a:ln w="5739" cap="flat">
                <a:noFill/>
                <a:prstDash val="solid"/>
                <a:miter/>
              </a:ln>
            </p:spPr>
            <p:txBody>
              <a:bodyPr rtlCol="0" anchor="ctr"/>
              <a:lstStyle/>
              <a:p>
                <a:endParaRPr lang="en-US"/>
              </a:p>
            </p:txBody>
          </p:sp>
          <p:sp>
            <p:nvSpPr>
              <p:cNvPr id="657" name="Freeform 656">
                <a:extLst>
                  <a:ext uri="{FF2B5EF4-FFF2-40B4-BE49-F238E27FC236}">
                    <a16:creationId xmlns:a16="http://schemas.microsoft.com/office/drawing/2014/main" id="{DD3A61E3-5F91-D4B7-81E0-9972011A1B4F}"/>
                  </a:ext>
                </a:extLst>
              </p:cNvPr>
              <p:cNvSpPr/>
              <p:nvPr/>
            </p:nvSpPr>
            <p:spPr>
              <a:xfrm>
                <a:off x="6053528" y="1240178"/>
                <a:ext cx="538346" cy="83214"/>
              </a:xfrm>
              <a:custGeom>
                <a:avLst/>
                <a:gdLst>
                  <a:gd name="connsiteX0" fmla="*/ 538347 w 538346"/>
                  <a:gd name="connsiteY0" fmla="*/ 0 h 83214"/>
                  <a:gd name="connsiteX1" fmla="*/ 538347 w 538346"/>
                  <a:gd name="connsiteY1" fmla="*/ 83214 h 83214"/>
                  <a:gd name="connsiteX2" fmla="*/ 0 w 538346"/>
                  <a:gd name="connsiteY2" fmla="*/ 83214 h 83214"/>
                  <a:gd name="connsiteX3" fmla="*/ 0 w 538346"/>
                  <a:gd name="connsiteY3" fmla="*/ 0 h 83214"/>
                  <a:gd name="connsiteX4" fmla="*/ 538347 w 538346"/>
                  <a:gd name="connsiteY4" fmla="*/ 0 h 83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46" h="83214">
                    <a:moveTo>
                      <a:pt x="538347" y="0"/>
                    </a:moveTo>
                    <a:cubicBezTo>
                      <a:pt x="538347" y="28121"/>
                      <a:pt x="538347" y="55094"/>
                      <a:pt x="538347" y="83214"/>
                    </a:cubicBezTo>
                    <a:cubicBezTo>
                      <a:pt x="358706" y="83214"/>
                      <a:pt x="180214" y="83214"/>
                      <a:pt x="0" y="83214"/>
                    </a:cubicBezTo>
                    <a:cubicBezTo>
                      <a:pt x="0" y="55667"/>
                      <a:pt x="0" y="28695"/>
                      <a:pt x="0" y="0"/>
                    </a:cubicBezTo>
                    <a:cubicBezTo>
                      <a:pt x="179066" y="0"/>
                      <a:pt x="357559" y="0"/>
                      <a:pt x="538347" y="0"/>
                    </a:cubicBezTo>
                    <a:close/>
                  </a:path>
                </a:pathLst>
              </a:custGeom>
              <a:solidFill>
                <a:srgbClr val="EE5650"/>
              </a:solidFill>
              <a:ln w="5739" cap="flat">
                <a:noFill/>
                <a:prstDash val="solid"/>
                <a:miter/>
              </a:ln>
            </p:spPr>
            <p:txBody>
              <a:bodyPr rtlCol="0" anchor="ctr"/>
              <a:lstStyle/>
              <a:p>
                <a:endParaRPr lang="en-US"/>
              </a:p>
            </p:txBody>
          </p:sp>
          <p:sp>
            <p:nvSpPr>
              <p:cNvPr id="658" name="Freeform 657">
                <a:extLst>
                  <a:ext uri="{FF2B5EF4-FFF2-40B4-BE49-F238E27FC236}">
                    <a16:creationId xmlns:a16="http://schemas.microsoft.com/office/drawing/2014/main" id="{24401477-C31E-1F56-4FA4-02F5CA3667A9}"/>
                  </a:ext>
                </a:extLst>
              </p:cNvPr>
              <p:cNvSpPr/>
              <p:nvPr/>
            </p:nvSpPr>
            <p:spPr>
              <a:xfrm>
                <a:off x="6255751" y="1122100"/>
                <a:ext cx="132888" cy="72166"/>
              </a:xfrm>
              <a:custGeom>
                <a:avLst/>
                <a:gdLst>
                  <a:gd name="connsiteX0" fmla="*/ 132379 w 132888"/>
                  <a:gd name="connsiteY0" fmla="*/ 72167 h 72166"/>
                  <a:gd name="connsiteX1" fmla="*/ 375 w 132888"/>
                  <a:gd name="connsiteY1" fmla="*/ 72167 h 72166"/>
                  <a:gd name="connsiteX2" fmla="*/ 949 w 132888"/>
                  <a:gd name="connsiteY2" fmla="*/ 20517 h 72166"/>
                  <a:gd name="connsiteX3" fmla="*/ 22758 w 132888"/>
                  <a:gd name="connsiteY3" fmla="*/ 430 h 72166"/>
                  <a:gd name="connsiteX4" fmla="*/ 109995 w 132888"/>
                  <a:gd name="connsiteY4" fmla="*/ 430 h 72166"/>
                  <a:gd name="connsiteX5" fmla="*/ 132379 w 132888"/>
                  <a:gd name="connsiteY5" fmla="*/ 20517 h 72166"/>
                  <a:gd name="connsiteX6" fmla="*/ 132379 w 132888"/>
                  <a:gd name="connsiteY6" fmla="*/ 72167 h 7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888" h="72166">
                    <a:moveTo>
                      <a:pt x="132379" y="72167"/>
                    </a:moveTo>
                    <a:cubicBezTo>
                      <a:pt x="88186" y="72167"/>
                      <a:pt x="44567" y="72167"/>
                      <a:pt x="375" y="72167"/>
                    </a:cubicBezTo>
                    <a:cubicBezTo>
                      <a:pt x="375" y="54376"/>
                      <a:pt x="-773" y="37159"/>
                      <a:pt x="949" y="20517"/>
                    </a:cubicBezTo>
                    <a:cubicBezTo>
                      <a:pt x="2097" y="7891"/>
                      <a:pt x="10131" y="430"/>
                      <a:pt x="22758" y="430"/>
                    </a:cubicBezTo>
                    <a:cubicBezTo>
                      <a:pt x="52029" y="-143"/>
                      <a:pt x="81299" y="-143"/>
                      <a:pt x="109995" y="430"/>
                    </a:cubicBezTo>
                    <a:cubicBezTo>
                      <a:pt x="122622" y="430"/>
                      <a:pt x="131231" y="7891"/>
                      <a:pt x="132379" y="20517"/>
                    </a:cubicBezTo>
                    <a:cubicBezTo>
                      <a:pt x="133526" y="37159"/>
                      <a:pt x="132379" y="54376"/>
                      <a:pt x="132379" y="72167"/>
                    </a:cubicBezTo>
                    <a:close/>
                  </a:path>
                </a:pathLst>
              </a:custGeom>
              <a:solidFill>
                <a:srgbClr val="EE5650"/>
              </a:solidFill>
              <a:ln w="5739" cap="flat">
                <a:noFill/>
                <a:prstDash val="solid"/>
                <a:miter/>
              </a:ln>
            </p:spPr>
            <p:txBody>
              <a:bodyPr rtlCol="0" anchor="ctr"/>
              <a:lstStyle/>
              <a:p>
                <a:endParaRPr lang="en-US"/>
              </a:p>
            </p:txBody>
          </p:sp>
        </p:grpSp>
        <p:sp>
          <p:nvSpPr>
            <p:cNvPr id="650" name="Freeform 649">
              <a:extLst>
                <a:ext uri="{FF2B5EF4-FFF2-40B4-BE49-F238E27FC236}">
                  <a16:creationId xmlns:a16="http://schemas.microsoft.com/office/drawing/2014/main" id="{4E32D283-E93D-076A-08DA-403050920229}"/>
                </a:ext>
              </a:extLst>
            </p:cNvPr>
            <p:cNvSpPr/>
            <p:nvPr/>
          </p:nvSpPr>
          <p:spPr>
            <a:xfrm>
              <a:off x="6156664" y="1111627"/>
              <a:ext cx="350671" cy="369645"/>
            </a:xfrm>
            <a:custGeom>
              <a:avLst/>
              <a:gdLst>
                <a:gd name="connsiteX0" fmla="*/ 0 w 350671"/>
                <a:gd name="connsiteY0" fmla="*/ 250790 h 369645"/>
                <a:gd name="connsiteX1" fmla="*/ 0 w 350671"/>
                <a:gd name="connsiteY1" fmla="*/ 117074 h 369645"/>
                <a:gd name="connsiteX2" fmla="*/ 26975 w 350671"/>
                <a:gd name="connsiteY2" fmla="*/ 71736 h 369645"/>
                <a:gd name="connsiteX3" fmla="*/ 38453 w 350671"/>
                <a:gd name="connsiteY3" fmla="*/ 68293 h 369645"/>
                <a:gd name="connsiteX4" fmla="*/ 145204 w 350671"/>
                <a:gd name="connsiteY4" fmla="*/ 0 h 369645"/>
                <a:gd name="connsiteX5" fmla="*/ 205467 w 350671"/>
                <a:gd name="connsiteY5" fmla="*/ 0 h 369645"/>
                <a:gd name="connsiteX6" fmla="*/ 210059 w 350671"/>
                <a:gd name="connsiteY6" fmla="*/ 15495 h 369645"/>
                <a:gd name="connsiteX7" fmla="*/ 306479 w 350671"/>
                <a:gd name="connsiteY7" fmla="*/ 68867 h 369645"/>
                <a:gd name="connsiteX8" fmla="*/ 328288 w 350671"/>
                <a:gd name="connsiteY8" fmla="*/ 76901 h 369645"/>
                <a:gd name="connsiteX9" fmla="*/ 350671 w 350671"/>
                <a:gd name="connsiteY9" fmla="*/ 117648 h 369645"/>
                <a:gd name="connsiteX10" fmla="*/ 322549 w 350671"/>
                <a:gd name="connsiteY10" fmla="*/ 213488 h 369645"/>
                <a:gd name="connsiteX11" fmla="*/ 342636 w 350671"/>
                <a:gd name="connsiteY11" fmla="*/ 242182 h 369645"/>
                <a:gd name="connsiteX12" fmla="*/ 345506 w 350671"/>
                <a:gd name="connsiteY12" fmla="*/ 259399 h 369645"/>
                <a:gd name="connsiteX13" fmla="*/ 336323 w 350671"/>
                <a:gd name="connsiteY13" fmla="*/ 277189 h 369645"/>
                <a:gd name="connsiteX14" fmla="*/ 296722 w 350671"/>
                <a:gd name="connsiteY14" fmla="*/ 296128 h 369645"/>
                <a:gd name="connsiteX15" fmla="*/ 209484 w 350671"/>
                <a:gd name="connsiteY15" fmla="*/ 353517 h 369645"/>
                <a:gd name="connsiteX16" fmla="*/ 187675 w 350671"/>
                <a:gd name="connsiteY16" fmla="*/ 369586 h 369645"/>
                <a:gd name="connsiteX17" fmla="*/ 175049 w 350671"/>
                <a:gd name="connsiteY17" fmla="*/ 369586 h 369645"/>
                <a:gd name="connsiteX18" fmla="*/ 138317 w 350671"/>
                <a:gd name="connsiteY18" fmla="*/ 344909 h 369645"/>
                <a:gd name="connsiteX19" fmla="*/ 42471 w 350671"/>
                <a:gd name="connsiteY19" fmla="*/ 298423 h 369645"/>
                <a:gd name="connsiteX20" fmla="*/ 22957 w 350671"/>
                <a:gd name="connsiteY20" fmla="*/ 290963 h 369645"/>
                <a:gd name="connsiteX21" fmla="*/ 0 w 350671"/>
                <a:gd name="connsiteY21" fmla="*/ 250790 h 369645"/>
                <a:gd name="connsiteX22" fmla="*/ 174475 w 350671"/>
                <a:gd name="connsiteY22" fmla="*/ 266286 h 369645"/>
                <a:gd name="connsiteX23" fmla="*/ 258268 w 350671"/>
                <a:gd name="connsiteY23" fmla="*/ 184219 h 369645"/>
                <a:gd name="connsiteX24" fmla="*/ 175623 w 350671"/>
                <a:gd name="connsiteY24" fmla="*/ 100431 h 369645"/>
                <a:gd name="connsiteX25" fmla="*/ 92403 w 350671"/>
                <a:gd name="connsiteY25" fmla="*/ 181924 h 369645"/>
                <a:gd name="connsiteX26" fmla="*/ 174475 w 350671"/>
                <a:gd name="connsiteY26" fmla="*/ 266286 h 369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0671" h="369645">
                  <a:moveTo>
                    <a:pt x="0" y="250790"/>
                  </a:moveTo>
                  <a:cubicBezTo>
                    <a:pt x="45914" y="206027"/>
                    <a:pt x="45914" y="161837"/>
                    <a:pt x="0" y="117074"/>
                  </a:cubicBezTo>
                  <a:cubicBezTo>
                    <a:pt x="8609" y="102153"/>
                    <a:pt x="17218" y="86658"/>
                    <a:pt x="26975" y="71736"/>
                  </a:cubicBezTo>
                  <a:cubicBezTo>
                    <a:pt x="28696" y="68867"/>
                    <a:pt x="35584" y="67145"/>
                    <a:pt x="38453" y="68293"/>
                  </a:cubicBezTo>
                  <a:cubicBezTo>
                    <a:pt x="80924" y="83214"/>
                    <a:pt x="134300" y="60259"/>
                    <a:pt x="145204" y="0"/>
                  </a:cubicBezTo>
                  <a:cubicBezTo>
                    <a:pt x="164718" y="0"/>
                    <a:pt x="185379" y="0"/>
                    <a:pt x="205467" y="0"/>
                  </a:cubicBezTo>
                  <a:cubicBezTo>
                    <a:pt x="207189" y="5739"/>
                    <a:pt x="208336" y="10904"/>
                    <a:pt x="210059" y="15495"/>
                  </a:cubicBezTo>
                  <a:cubicBezTo>
                    <a:pt x="222685" y="57389"/>
                    <a:pt x="265156" y="81493"/>
                    <a:pt x="306479" y="68867"/>
                  </a:cubicBezTo>
                  <a:cubicBezTo>
                    <a:pt x="317383" y="65424"/>
                    <a:pt x="323122" y="67719"/>
                    <a:pt x="328288" y="76901"/>
                  </a:cubicBezTo>
                  <a:cubicBezTo>
                    <a:pt x="335749" y="90675"/>
                    <a:pt x="343210" y="103874"/>
                    <a:pt x="350671" y="117648"/>
                  </a:cubicBezTo>
                  <a:cubicBezTo>
                    <a:pt x="319679" y="144621"/>
                    <a:pt x="307627" y="176185"/>
                    <a:pt x="322549" y="213488"/>
                  </a:cubicBezTo>
                  <a:cubicBezTo>
                    <a:pt x="326566" y="224392"/>
                    <a:pt x="334601" y="234148"/>
                    <a:pt x="342636" y="242182"/>
                  </a:cubicBezTo>
                  <a:cubicBezTo>
                    <a:pt x="348949" y="248495"/>
                    <a:pt x="348949" y="252512"/>
                    <a:pt x="345506" y="259399"/>
                  </a:cubicBezTo>
                  <a:cubicBezTo>
                    <a:pt x="342062" y="265138"/>
                    <a:pt x="339767" y="271451"/>
                    <a:pt x="336323" y="277189"/>
                  </a:cubicBezTo>
                  <a:cubicBezTo>
                    <a:pt x="323122" y="300719"/>
                    <a:pt x="323122" y="300719"/>
                    <a:pt x="296722" y="296128"/>
                  </a:cubicBezTo>
                  <a:cubicBezTo>
                    <a:pt x="258268" y="289815"/>
                    <a:pt x="219815" y="314492"/>
                    <a:pt x="209484" y="353517"/>
                  </a:cubicBezTo>
                  <a:cubicBezTo>
                    <a:pt x="206041" y="366717"/>
                    <a:pt x="199728" y="370160"/>
                    <a:pt x="187675" y="369586"/>
                  </a:cubicBezTo>
                  <a:cubicBezTo>
                    <a:pt x="183658" y="369586"/>
                    <a:pt x="179066" y="369586"/>
                    <a:pt x="175049" y="369586"/>
                  </a:cubicBezTo>
                  <a:cubicBezTo>
                    <a:pt x="148074" y="369586"/>
                    <a:pt x="148074" y="369586"/>
                    <a:pt x="138317" y="344909"/>
                  </a:cubicBezTo>
                  <a:cubicBezTo>
                    <a:pt x="122821" y="306458"/>
                    <a:pt x="83220" y="286372"/>
                    <a:pt x="42471" y="298423"/>
                  </a:cubicBezTo>
                  <a:cubicBezTo>
                    <a:pt x="32714" y="301293"/>
                    <a:pt x="27549" y="298997"/>
                    <a:pt x="22957" y="290963"/>
                  </a:cubicBezTo>
                  <a:cubicBezTo>
                    <a:pt x="16070" y="278337"/>
                    <a:pt x="8035" y="264564"/>
                    <a:pt x="0" y="250790"/>
                  </a:cubicBezTo>
                  <a:close/>
                  <a:moveTo>
                    <a:pt x="174475" y="266286"/>
                  </a:moveTo>
                  <a:cubicBezTo>
                    <a:pt x="219815" y="266859"/>
                    <a:pt x="257695" y="229556"/>
                    <a:pt x="258268" y="184219"/>
                  </a:cubicBezTo>
                  <a:cubicBezTo>
                    <a:pt x="258843" y="138882"/>
                    <a:pt x="220963" y="101005"/>
                    <a:pt x="175623" y="100431"/>
                  </a:cubicBezTo>
                  <a:cubicBezTo>
                    <a:pt x="130856" y="100431"/>
                    <a:pt x="92977" y="137160"/>
                    <a:pt x="92403" y="181924"/>
                  </a:cubicBezTo>
                  <a:cubicBezTo>
                    <a:pt x="92403" y="227835"/>
                    <a:pt x="129708" y="266286"/>
                    <a:pt x="174475" y="266286"/>
                  </a:cubicBezTo>
                  <a:close/>
                </a:path>
              </a:pathLst>
            </a:custGeom>
            <a:solidFill>
              <a:srgbClr val="EE5650"/>
            </a:solidFill>
            <a:ln w="5739" cap="flat">
              <a:noFill/>
              <a:prstDash val="solid"/>
              <a:miter/>
            </a:ln>
          </p:spPr>
          <p:txBody>
            <a:bodyPr rtlCol="0" anchor="ctr"/>
            <a:lstStyle/>
            <a:p>
              <a:endParaRPr lang="en-US"/>
            </a:p>
          </p:txBody>
        </p:sp>
        <p:sp>
          <p:nvSpPr>
            <p:cNvPr id="651" name="Freeform 650">
              <a:extLst>
                <a:ext uri="{FF2B5EF4-FFF2-40B4-BE49-F238E27FC236}">
                  <a16:creationId xmlns:a16="http://schemas.microsoft.com/office/drawing/2014/main" id="{8DA0E27D-341B-F0D3-F7E7-7234F3FA43A8}"/>
                </a:ext>
              </a:extLst>
            </p:cNvPr>
            <p:cNvSpPr/>
            <p:nvPr/>
          </p:nvSpPr>
          <p:spPr>
            <a:xfrm>
              <a:off x="5776487" y="1535677"/>
              <a:ext cx="1259480" cy="874036"/>
            </a:xfrm>
            <a:custGeom>
              <a:avLst/>
              <a:gdLst>
                <a:gd name="connsiteX0" fmla="*/ 1259480 w 1259480"/>
                <a:gd name="connsiteY0" fmla="*/ 219800 h 874036"/>
                <a:gd name="connsiteX1" fmla="*/ 1211844 w 1259480"/>
                <a:gd name="connsiteY1" fmla="*/ 245626 h 874036"/>
                <a:gd name="connsiteX2" fmla="*/ 1155025 w 1259480"/>
                <a:gd name="connsiteY2" fmla="*/ 245626 h 874036"/>
                <a:gd name="connsiteX3" fmla="*/ 1147564 w 1259480"/>
                <a:gd name="connsiteY3" fmla="*/ 312197 h 874036"/>
                <a:gd name="connsiteX4" fmla="*/ 943819 w 1259480"/>
                <a:gd name="connsiteY4" fmla="*/ 692687 h 874036"/>
                <a:gd name="connsiteX5" fmla="*/ 773362 w 1259480"/>
                <a:gd name="connsiteY5" fmla="*/ 801152 h 874036"/>
                <a:gd name="connsiteX6" fmla="*/ 762457 w 1259480"/>
                <a:gd name="connsiteY6" fmla="*/ 815499 h 874036"/>
                <a:gd name="connsiteX7" fmla="*/ 761883 w 1259480"/>
                <a:gd name="connsiteY7" fmla="*/ 825256 h 874036"/>
                <a:gd name="connsiteX8" fmla="*/ 707934 w 1259480"/>
                <a:gd name="connsiteY8" fmla="*/ 874036 h 874036"/>
                <a:gd name="connsiteX9" fmla="*/ 339471 w 1259480"/>
                <a:gd name="connsiteY9" fmla="*/ 873462 h 874036"/>
                <a:gd name="connsiteX10" fmla="*/ 290113 w 1259480"/>
                <a:gd name="connsiteY10" fmla="*/ 828699 h 874036"/>
                <a:gd name="connsiteX11" fmla="*/ 266582 w 1259480"/>
                <a:gd name="connsiteY11" fmla="*/ 795413 h 874036"/>
                <a:gd name="connsiteX12" fmla="*/ 12905 w 1259480"/>
                <a:gd name="connsiteY12" fmla="*/ 587091 h 874036"/>
                <a:gd name="connsiteX13" fmla="*/ 16922 w 1259480"/>
                <a:gd name="connsiteY13" fmla="*/ 523389 h 874036"/>
                <a:gd name="connsiteX14" fmla="*/ 71446 w 1259480"/>
                <a:gd name="connsiteY14" fmla="*/ 462556 h 874036"/>
                <a:gd name="connsiteX15" fmla="*/ 138596 w 1259480"/>
                <a:gd name="connsiteY15" fmla="*/ 467721 h 874036"/>
                <a:gd name="connsiteX16" fmla="*/ 276339 w 1259480"/>
                <a:gd name="connsiteY16" fmla="*/ 606603 h 874036"/>
                <a:gd name="connsiteX17" fmla="*/ 261990 w 1259480"/>
                <a:gd name="connsiteY17" fmla="*/ 353517 h 874036"/>
                <a:gd name="connsiteX18" fmla="*/ 253955 w 1259480"/>
                <a:gd name="connsiteY18" fmla="*/ 352369 h 874036"/>
                <a:gd name="connsiteX19" fmla="*/ 211485 w 1259480"/>
                <a:gd name="connsiteY19" fmla="*/ 307032 h 874036"/>
                <a:gd name="connsiteX20" fmla="*/ 211485 w 1259480"/>
                <a:gd name="connsiteY20" fmla="*/ 223818 h 874036"/>
                <a:gd name="connsiteX21" fmla="*/ 256251 w 1259480"/>
                <a:gd name="connsiteY21" fmla="*/ 179054 h 874036"/>
                <a:gd name="connsiteX22" fmla="*/ 398012 w 1259480"/>
                <a:gd name="connsiteY22" fmla="*/ 179054 h 874036"/>
                <a:gd name="connsiteX23" fmla="*/ 415230 w 1259480"/>
                <a:gd name="connsiteY23" fmla="*/ 179054 h 874036"/>
                <a:gd name="connsiteX24" fmla="*/ 415230 w 1259480"/>
                <a:gd name="connsiteY24" fmla="*/ 136586 h 874036"/>
                <a:gd name="connsiteX25" fmla="*/ 490989 w 1259480"/>
                <a:gd name="connsiteY25" fmla="*/ 61980 h 874036"/>
                <a:gd name="connsiteX26" fmla="*/ 563877 w 1259480"/>
                <a:gd name="connsiteY26" fmla="*/ 61980 h 874036"/>
                <a:gd name="connsiteX27" fmla="*/ 635619 w 1259480"/>
                <a:gd name="connsiteY27" fmla="*/ 132569 h 874036"/>
                <a:gd name="connsiteX28" fmla="*/ 635619 w 1259480"/>
                <a:gd name="connsiteY28" fmla="*/ 178480 h 874036"/>
                <a:gd name="connsiteX29" fmla="*/ 651689 w 1259480"/>
                <a:gd name="connsiteY29" fmla="*/ 179054 h 874036"/>
                <a:gd name="connsiteX30" fmla="*/ 795171 w 1259480"/>
                <a:gd name="connsiteY30" fmla="*/ 179054 h 874036"/>
                <a:gd name="connsiteX31" fmla="*/ 839364 w 1259480"/>
                <a:gd name="connsiteY31" fmla="*/ 222670 h 874036"/>
                <a:gd name="connsiteX32" fmla="*/ 839364 w 1259480"/>
                <a:gd name="connsiteY32" fmla="*/ 298423 h 874036"/>
                <a:gd name="connsiteX33" fmla="*/ 788858 w 1259480"/>
                <a:gd name="connsiteY33" fmla="*/ 352943 h 874036"/>
                <a:gd name="connsiteX34" fmla="*/ 774510 w 1259480"/>
                <a:gd name="connsiteY34" fmla="*/ 603160 h 874036"/>
                <a:gd name="connsiteX35" fmla="*/ 777954 w 1259480"/>
                <a:gd name="connsiteY35" fmla="*/ 605455 h 874036"/>
                <a:gd name="connsiteX36" fmla="*/ 837068 w 1259480"/>
                <a:gd name="connsiteY36" fmla="*/ 556674 h 874036"/>
                <a:gd name="connsiteX37" fmla="*/ 850269 w 1259480"/>
                <a:gd name="connsiteY37" fmla="*/ 544049 h 874036"/>
                <a:gd name="connsiteX38" fmla="*/ 885278 w 1259480"/>
                <a:gd name="connsiteY38" fmla="*/ 540606 h 874036"/>
                <a:gd name="connsiteX39" fmla="*/ 881261 w 1259480"/>
                <a:gd name="connsiteY39" fmla="*/ 574465 h 874036"/>
                <a:gd name="connsiteX40" fmla="*/ 813537 w 1259480"/>
                <a:gd name="connsiteY40" fmla="*/ 631854 h 874036"/>
                <a:gd name="connsiteX41" fmla="*/ 791154 w 1259480"/>
                <a:gd name="connsiteY41" fmla="*/ 646775 h 874036"/>
                <a:gd name="connsiteX42" fmla="*/ 769345 w 1259480"/>
                <a:gd name="connsiteY42" fmla="*/ 683504 h 874036"/>
                <a:gd name="connsiteX43" fmla="*/ 765901 w 1259480"/>
                <a:gd name="connsiteY43" fmla="*/ 756963 h 874036"/>
                <a:gd name="connsiteX44" fmla="*/ 833051 w 1259480"/>
                <a:gd name="connsiteY44" fmla="*/ 719660 h 874036"/>
                <a:gd name="connsiteX45" fmla="*/ 1103946 w 1259480"/>
                <a:gd name="connsiteY45" fmla="*/ 310475 h 874036"/>
                <a:gd name="connsiteX46" fmla="*/ 1110259 w 1259480"/>
                <a:gd name="connsiteY46" fmla="*/ 239313 h 874036"/>
                <a:gd name="connsiteX47" fmla="*/ 1148712 w 1259480"/>
                <a:gd name="connsiteY47" fmla="*/ 200862 h 874036"/>
                <a:gd name="connsiteX48" fmla="*/ 1206679 w 1259480"/>
                <a:gd name="connsiteY48" fmla="*/ 200862 h 874036"/>
                <a:gd name="connsiteX49" fmla="*/ 1068362 w 1259480"/>
                <a:gd name="connsiteY49" fmla="*/ 47633 h 874036"/>
                <a:gd name="connsiteX50" fmla="*/ 930045 w 1259480"/>
                <a:gd name="connsiteY50" fmla="*/ 200862 h 874036"/>
                <a:gd name="connsiteX51" fmla="*/ 984568 w 1259480"/>
                <a:gd name="connsiteY51" fmla="*/ 200862 h 874036"/>
                <a:gd name="connsiteX52" fmla="*/ 1025891 w 1259480"/>
                <a:gd name="connsiteY52" fmla="*/ 245052 h 874036"/>
                <a:gd name="connsiteX53" fmla="*/ 952428 w 1259480"/>
                <a:gd name="connsiteY53" fmla="*/ 483216 h 874036"/>
                <a:gd name="connsiteX54" fmla="*/ 931193 w 1259480"/>
                <a:gd name="connsiteY54" fmla="*/ 498712 h 874036"/>
                <a:gd name="connsiteX55" fmla="*/ 913401 w 1259480"/>
                <a:gd name="connsiteY55" fmla="*/ 464278 h 874036"/>
                <a:gd name="connsiteX56" fmla="*/ 961611 w 1259480"/>
                <a:gd name="connsiteY56" fmla="*/ 357534 h 874036"/>
                <a:gd name="connsiteX57" fmla="*/ 981699 w 1259480"/>
                <a:gd name="connsiteY57" fmla="*/ 243904 h 874036"/>
                <a:gd name="connsiteX58" fmla="*/ 919140 w 1259480"/>
                <a:gd name="connsiteY58" fmla="*/ 243904 h 874036"/>
                <a:gd name="connsiteX59" fmla="*/ 880687 w 1259480"/>
                <a:gd name="connsiteY59" fmla="*/ 222096 h 874036"/>
                <a:gd name="connsiteX60" fmla="*/ 889870 w 1259480"/>
                <a:gd name="connsiteY60" fmla="*/ 180202 h 874036"/>
                <a:gd name="connsiteX61" fmla="*/ 1039092 w 1259480"/>
                <a:gd name="connsiteY61" fmla="*/ 15495 h 874036"/>
                <a:gd name="connsiteX62" fmla="*/ 1098206 w 1259480"/>
                <a:gd name="connsiteY62" fmla="*/ 15495 h 874036"/>
                <a:gd name="connsiteX63" fmla="*/ 1246854 w 1259480"/>
                <a:gd name="connsiteY63" fmla="*/ 180202 h 874036"/>
                <a:gd name="connsiteX64" fmla="*/ 1258907 w 1259480"/>
                <a:gd name="connsiteY64" fmla="*/ 195123 h 874036"/>
                <a:gd name="connsiteX65" fmla="*/ 1259480 w 1259480"/>
                <a:gd name="connsiteY65" fmla="*/ 219800 h 874036"/>
                <a:gd name="connsiteX66" fmla="*/ 305609 w 1259480"/>
                <a:gd name="connsiteY66" fmla="*/ 354665 h 874036"/>
                <a:gd name="connsiteX67" fmla="*/ 333158 w 1259480"/>
                <a:gd name="connsiteY67" fmla="*/ 829847 h 874036"/>
                <a:gd name="connsiteX68" fmla="*/ 718265 w 1259480"/>
                <a:gd name="connsiteY68" fmla="*/ 829847 h 874036"/>
                <a:gd name="connsiteX69" fmla="*/ 745813 w 1259480"/>
                <a:gd name="connsiteY69" fmla="*/ 354665 h 874036"/>
                <a:gd name="connsiteX70" fmla="*/ 305609 w 1259480"/>
                <a:gd name="connsiteY70" fmla="*/ 354665 h 874036"/>
                <a:gd name="connsiteX71" fmla="*/ 795171 w 1259480"/>
                <a:gd name="connsiteY71" fmla="*/ 225539 h 874036"/>
                <a:gd name="connsiteX72" fmla="*/ 256825 w 1259480"/>
                <a:gd name="connsiteY72" fmla="*/ 225539 h 874036"/>
                <a:gd name="connsiteX73" fmla="*/ 256825 w 1259480"/>
                <a:gd name="connsiteY73" fmla="*/ 308754 h 874036"/>
                <a:gd name="connsiteX74" fmla="*/ 795171 w 1259480"/>
                <a:gd name="connsiteY74" fmla="*/ 308754 h 874036"/>
                <a:gd name="connsiteX75" fmla="*/ 795171 w 1259480"/>
                <a:gd name="connsiteY75" fmla="*/ 225539 h 874036"/>
                <a:gd name="connsiteX76" fmla="*/ 103012 w 1259480"/>
                <a:gd name="connsiteY76" fmla="*/ 494120 h 874036"/>
                <a:gd name="connsiteX77" fmla="*/ 53080 w 1259480"/>
                <a:gd name="connsiteY77" fmla="*/ 549214 h 874036"/>
                <a:gd name="connsiteX78" fmla="*/ 52506 w 1259480"/>
                <a:gd name="connsiteY78" fmla="*/ 568726 h 874036"/>
                <a:gd name="connsiteX79" fmla="*/ 206319 w 1259480"/>
                <a:gd name="connsiteY79" fmla="*/ 714495 h 874036"/>
                <a:gd name="connsiteX80" fmla="*/ 285521 w 1259480"/>
                <a:gd name="connsiteY80" fmla="*/ 759832 h 874036"/>
                <a:gd name="connsiteX81" fmla="*/ 281504 w 1259480"/>
                <a:gd name="connsiteY81" fmla="*/ 680061 h 874036"/>
                <a:gd name="connsiteX82" fmla="*/ 262564 w 1259480"/>
                <a:gd name="connsiteY82" fmla="*/ 650219 h 874036"/>
                <a:gd name="connsiteX83" fmla="*/ 231572 w 1259480"/>
                <a:gd name="connsiteY83" fmla="*/ 629559 h 874036"/>
                <a:gd name="connsiteX84" fmla="*/ 103012 w 1259480"/>
                <a:gd name="connsiteY84" fmla="*/ 494120 h 874036"/>
                <a:gd name="connsiteX85" fmla="*/ 591426 w 1259480"/>
                <a:gd name="connsiteY85" fmla="*/ 179628 h 874036"/>
                <a:gd name="connsiteX86" fmla="*/ 590852 w 1259480"/>
                <a:gd name="connsiteY86" fmla="*/ 127978 h 874036"/>
                <a:gd name="connsiteX87" fmla="*/ 568469 w 1259480"/>
                <a:gd name="connsiteY87" fmla="*/ 107892 h 874036"/>
                <a:gd name="connsiteX88" fmla="*/ 481232 w 1259480"/>
                <a:gd name="connsiteY88" fmla="*/ 107892 h 874036"/>
                <a:gd name="connsiteX89" fmla="*/ 459422 w 1259480"/>
                <a:gd name="connsiteY89" fmla="*/ 127978 h 874036"/>
                <a:gd name="connsiteX90" fmla="*/ 458848 w 1259480"/>
                <a:gd name="connsiteY90" fmla="*/ 179628 h 874036"/>
                <a:gd name="connsiteX91" fmla="*/ 591426 w 1259480"/>
                <a:gd name="connsiteY91" fmla="*/ 179628 h 87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59480" h="874036">
                  <a:moveTo>
                    <a:pt x="1259480" y="219800"/>
                  </a:moveTo>
                  <a:cubicBezTo>
                    <a:pt x="1249724" y="239887"/>
                    <a:pt x="1233654" y="247347"/>
                    <a:pt x="1211844" y="245626"/>
                  </a:cubicBezTo>
                  <a:cubicBezTo>
                    <a:pt x="1193479" y="244478"/>
                    <a:pt x="1174539" y="245626"/>
                    <a:pt x="1155025" y="245626"/>
                  </a:cubicBezTo>
                  <a:cubicBezTo>
                    <a:pt x="1152730" y="268007"/>
                    <a:pt x="1151008" y="290389"/>
                    <a:pt x="1147564" y="312197"/>
                  </a:cubicBezTo>
                  <a:cubicBezTo>
                    <a:pt x="1125755" y="463704"/>
                    <a:pt x="1056883" y="589960"/>
                    <a:pt x="943819" y="692687"/>
                  </a:cubicBezTo>
                  <a:cubicBezTo>
                    <a:pt x="893313" y="738598"/>
                    <a:pt x="835920" y="774753"/>
                    <a:pt x="773362" y="801152"/>
                  </a:cubicBezTo>
                  <a:cubicBezTo>
                    <a:pt x="766475" y="804022"/>
                    <a:pt x="761883" y="806891"/>
                    <a:pt x="762457" y="815499"/>
                  </a:cubicBezTo>
                  <a:cubicBezTo>
                    <a:pt x="763031" y="818943"/>
                    <a:pt x="761309" y="822386"/>
                    <a:pt x="761883" y="825256"/>
                  </a:cubicBezTo>
                  <a:cubicBezTo>
                    <a:pt x="762457" y="860837"/>
                    <a:pt x="746961" y="874036"/>
                    <a:pt x="707934" y="874036"/>
                  </a:cubicBezTo>
                  <a:cubicBezTo>
                    <a:pt x="585113" y="872889"/>
                    <a:pt x="462292" y="873462"/>
                    <a:pt x="339471" y="873462"/>
                  </a:cubicBezTo>
                  <a:cubicBezTo>
                    <a:pt x="302166" y="873462"/>
                    <a:pt x="292409" y="865428"/>
                    <a:pt x="290113" y="828699"/>
                  </a:cubicBezTo>
                  <a:cubicBezTo>
                    <a:pt x="288965" y="811482"/>
                    <a:pt x="283226" y="802874"/>
                    <a:pt x="266582" y="795413"/>
                  </a:cubicBezTo>
                  <a:cubicBezTo>
                    <a:pt x="162701" y="749502"/>
                    <a:pt x="78907" y="679487"/>
                    <a:pt x="12905" y="587091"/>
                  </a:cubicBezTo>
                  <a:cubicBezTo>
                    <a:pt x="-5461" y="561840"/>
                    <a:pt x="-4313" y="546918"/>
                    <a:pt x="16922" y="523389"/>
                  </a:cubicBezTo>
                  <a:cubicBezTo>
                    <a:pt x="35288" y="503303"/>
                    <a:pt x="53080" y="482643"/>
                    <a:pt x="71446" y="462556"/>
                  </a:cubicBezTo>
                  <a:cubicBezTo>
                    <a:pt x="93255" y="439027"/>
                    <a:pt x="120804" y="440749"/>
                    <a:pt x="138596" y="467721"/>
                  </a:cubicBezTo>
                  <a:cubicBezTo>
                    <a:pt x="174179" y="522241"/>
                    <a:pt x="218946" y="568152"/>
                    <a:pt x="276339" y="606603"/>
                  </a:cubicBezTo>
                  <a:cubicBezTo>
                    <a:pt x="271173" y="520519"/>
                    <a:pt x="266582" y="437305"/>
                    <a:pt x="261990" y="353517"/>
                  </a:cubicBezTo>
                  <a:cubicBezTo>
                    <a:pt x="258547" y="352943"/>
                    <a:pt x="256251" y="352943"/>
                    <a:pt x="253955" y="352369"/>
                  </a:cubicBezTo>
                  <a:cubicBezTo>
                    <a:pt x="222963" y="350074"/>
                    <a:pt x="211485" y="338596"/>
                    <a:pt x="211485" y="307032"/>
                  </a:cubicBezTo>
                  <a:cubicBezTo>
                    <a:pt x="211485" y="279485"/>
                    <a:pt x="211485" y="251364"/>
                    <a:pt x="211485" y="223818"/>
                  </a:cubicBezTo>
                  <a:cubicBezTo>
                    <a:pt x="211485" y="192827"/>
                    <a:pt x="225259" y="179054"/>
                    <a:pt x="256251" y="179054"/>
                  </a:cubicBezTo>
                  <a:cubicBezTo>
                    <a:pt x="303313" y="179054"/>
                    <a:pt x="350950" y="179054"/>
                    <a:pt x="398012" y="179054"/>
                  </a:cubicBezTo>
                  <a:cubicBezTo>
                    <a:pt x="403177" y="179054"/>
                    <a:pt x="408343" y="179054"/>
                    <a:pt x="415230" y="179054"/>
                  </a:cubicBezTo>
                  <a:cubicBezTo>
                    <a:pt x="415230" y="163559"/>
                    <a:pt x="415230" y="150360"/>
                    <a:pt x="415230" y="136586"/>
                  </a:cubicBezTo>
                  <a:cubicBezTo>
                    <a:pt x="415804" y="89527"/>
                    <a:pt x="443352" y="61980"/>
                    <a:pt x="490989" y="61980"/>
                  </a:cubicBezTo>
                  <a:cubicBezTo>
                    <a:pt x="515093" y="61980"/>
                    <a:pt x="539773" y="61406"/>
                    <a:pt x="563877" y="61980"/>
                  </a:cubicBezTo>
                  <a:cubicBezTo>
                    <a:pt x="606348" y="62554"/>
                    <a:pt x="634471" y="90101"/>
                    <a:pt x="635619" y="132569"/>
                  </a:cubicBezTo>
                  <a:cubicBezTo>
                    <a:pt x="636193" y="147490"/>
                    <a:pt x="635619" y="161837"/>
                    <a:pt x="635619" y="178480"/>
                  </a:cubicBezTo>
                  <a:cubicBezTo>
                    <a:pt x="641932" y="179054"/>
                    <a:pt x="647097" y="179054"/>
                    <a:pt x="651689" y="179054"/>
                  </a:cubicBezTo>
                  <a:cubicBezTo>
                    <a:pt x="699325" y="179054"/>
                    <a:pt x="747535" y="179054"/>
                    <a:pt x="795171" y="179054"/>
                  </a:cubicBezTo>
                  <a:cubicBezTo>
                    <a:pt x="825016" y="179054"/>
                    <a:pt x="838790" y="192827"/>
                    <a:pt x="839364" y="222670"/>
                  </a:cubicBezTo>
                  <a:cubicBezTo>
                    <a:pt x="839364" y="247921"/>
                    <a:pt x="839364" y="273172"/>
                    <a:pt x="839364" y="298423"/>
                  </a:cubicBezTo>
                  <a:cubicBezTo>
                    <a:pt x="839364" y="340318"/>
                    <a:pt x="831903" y="348352"/>
                    <a:pt x="788858" y="352943"/>
                  </a:cubicBezTo>
                  <a:cubicBezTo>
                    <a:pt x="784267" y="436157"/>
                    <a:pt x="779101" y="519372"/>
                    <a:pt x="774510" y="603160"/>
                  </a:cubicBezTo>
                  <a:cubicBezTo>
                    <a:pt x="775658" y="603734"/>
                    <a:pt x="776806" y="604881"/>
                    <a:pt x="777954" y="605455"/>
                  </a:cubicBezTo>
                  <a:cubicBezTo>
                    <a:pt x="797467" y="589386"/>
                    <a:pt x="817554" y="573317"/>
                    <a:pt x="837068" y="556674"/>
                  </a:cubicBezTo>
                  <a:cubicBezTo>
                    <a:pt x="841660" y="552657"/>
                    <a:pt x="846251" y="548066"/>
                    <a:pt x="850269" y="544049"/>
                  </a:cubicBezTo>
                  <a:cubicBezTo>
                    <a:pt x="863469" y="531997"/>
                    <a:pt x="876095" y="530849"/>
                    <a:pt x="885278" y="540606"/>
                  </a:cubicBezTo>
                  <a:cubicBezTo>
                    <a:pt x="894461" y="550362"/>
                    <a:pt x="893887" y="562987"/>
                    <a:pt x="881261" y="574465"/>
                  </a:cubicBezTo>
                  <a:cubicBezTo>
                    <a:pt x="859451" y="593977"/>
                    <a:pt x="836494" y="612916"/>
                    <a:pt x="813537" y="631854"/>
                  </a:cubicBezTo>
                  <a:cubicBezTo>
                    <a:pt x="806650" y="637593"/>
                    <a:pt x="799189" y="643332"/>
                    <a:pt x="791154" y="646775"/>
                  </a:cubicBezTo>
                  <a:cubicBezTo>
                    <a:pt x="773936" y="653662"/>
                    <a:pt x="769345" y="666288"/>
                    <a:pt x="769345" y="683504"/>
                  </a:cubicBezTo>
                  <a:cubicBezTo>
                    <a:pt x="769345" y="707034"/>
                    <a:pt x="767049" y="729990"/>
                    <a:pt x="765901" y="756963"/>
                  </a:cubicBezTo>
                  <a:cubicBezTo>
                    <a:pt x="790006" y="743763"/>
                    <a:pt x="812389" y="732859"/>
                    <a:pt x="833051" y="719660"/>
                  </a:cubicBezTo>
                  <a:cubicBezTo>
                    <a:pt x="983994" y="623246"/>
                    <a:pt x="1074675" y="486660"/>
                    <a:pt x="1103946" y="310475"/>
                  </a:cubicBezTo>
                  <a:cubicBezTo>
                    <a:pt x="1107963" y="286946"/>
                    <a:pt x="1109111" y="262842"/>
                    <a:pt x="1110259" y="239313"/>
                  </a:cubicBezTo>
                  <a:cubicBezTo>
                    <a:pt x="1111407" y="215209"/>
                    <a:pt x="1124607" y="200862"/>
                    <a:pt x="1148712" y="200862"/>
                  </a:cubicBezTo>
                  <a:cubicBezTo>
                    <a:pt x="1166504" y="200288"/>
                    <a:pt x="1184870" y="200862"/>
                    <a:pt x="1206679" y="200862"/>
                  </a:cubicBezTo>
                  <a:cubicBezTo>
                    <a:pt x="1159043" y="148064"/>
                    <a:pt x="1114276" y="98709"/>
                    <a:pt x="1068362" y="47633"/>
                  </a:cubicBezTo>
                  <a:cubicBezTo>
                    <a:pt x="1022448" y="98135"/>
                    <a:pt x="977681" y="148064"/>
                    <a:pt x="930045" y="200862"/>
                  </a:cubicBezTo>
                  <a:cubicBezTo>
                    <a:pt x="950706" y="200862"/>
                    <a:pt x="967924" y="200862"/>
                    <a:pt x="984568" y="200862"/>
                  </a:cubicBezTo>
                  <a:cubicBezTo>
                    <a:pt x="1013265" y="200862"/>
                    <a:pt x="1027613" y="216357"/>
                    <a:pt x="1025891" y="245052"/>
                  </a:cubicBezTo>
                  <a:cubicBezTo>
                    <a:pt x="1021300" y="330561"/>
                    <a:pt x="997769" y="410332"/>
                    <a:pt x="952428" y="483216"/>
                  </a:cubicBezTo>
                  <a:cubicBezTo>
                    <a:pt x="947837" y="490103"/>
                    <a:pt x="938654" y="497564"/>
                    <a:pt x="931193" y="498712"/>
                  </a:cubicBezTo>
                  <a:cubicBezTo>
                    <a:pt x="913401" y="501581"/>
                    <a:pt x="905366" y="482069"/>
                    <a:pt x="913401" y="464278"/>
                  </a:cubicBezTo>
                  <a:cubicBezTo>
                    <a:pt x="930045" y="429271"/>
                    <a:pt x="947837" y="394263"/>
                    <a:pt x="961611" y="357534"/>
                  </a:cubicBezTo>
                  <a:cubicBezTo>
                    <a:pt x="974811" y="321953"/>
                    <a:pt x="981124" y="284076"/>
                    <a:pt x="981699" y="243904"/>
                  </a:cubicBezTo>
                  <a:cubicBezTo>
                    <a:pt x="959889" y="243904"/>
                    <a:pt x="939801" y="243904"/>
                    <a:pt x="919140" y="243904"/>
                  </a:cubicBezTo>
                  <a:cubicBezTo>
                    <a:pt x="901922" y="243904"/>
                    <a:pt x="888148" y="238739"/>
                    <a:pt x="880687" y="222096"/>
                  </a:cubicBezTo>
                  <a:cubicBezTo>
                    <a:pt x="873800" y="206027"/>
                    <a:pt x="878391" y="192827"/>
                    <a:pt x="889870" y="180202"/>
                  </a:cubicBezTo>
                  <a:cubicBezTo>
                    <a:pt x="939801" y="125108"/>
                    <a:pt x="989160" y="70015"/>
                    <a:pt x="1039092" y="15495"/>
                  </a:cubicBezTo>
                  <a:cubicBezTo>
                    <a:pt x="1058031" y="-5165"/>
                    <a:pt x="1079267" y="-5165"/>
                    <a:pt x="1098206" y="15495"/>
                  </a:cubicBezTo>
                  <a:cubicBezTo>
                    <a:pt x="1148138" y="70015"/>
                    <a:pt x="1197496" y="125108"/>
                    <a:pt x="1246854" y="180202"/>
                  </a:cubicBezTo>
                  <a:cubicBezTo>
                    <a:pt x="1251446" y="184793"/>
                    <a:pt x="1254889" y="190532"/>
                    <a:pt x="1258907" y="195123"/>
                  </a:cubicBezTo>
                  <a:cubicBezTo>
                    <a:pt x="1259480" y="204879"/>
                    <a:pt x="1259480" y="212340"/>
                    <a:pt x="1259480" y="219800"/>
                  </a:cubicBezTo>
                  <a:close/>
                  <a:moveTo>
                    <a:pt x="305609" y="354665"/>
                  </a:moveTo>
                  <a:cubicBezTo>
                    <a:pt x="314792" y="514207"/>
                    <a:pt x="323975" y="672601"/>
                    <a:pt x="333158" y="829847"/>
                  </a:cubicBezTo>
                  <a:cubicBezTo>
                    <a:pt x="462866" y="829847"/>
                    <a:pt x="590278" y="829847"/>
                    <a:pt x="718265" y="829847"/>
                  </a:cubicBezTo>
                  <a:cubicBezTo>
                    <a:pt x="727447" y="670879"/>
                    <a:pt x="736631" y="513059"/>
                    <a:pt x="745813" y="354665"/>
                  </a:cubicBezTo>
                  <a:cubicBezTo>
                    <a:pt x="598313" y="354665"/>
                    <a:pt x="453109" y="354665"/>
                    <a:pt x="305609" y="354665"/>
                  </a:cubicBezTo>
                  <a:close/>
                  <a:moveTo>
                    <a:pt x="795171" y="225539"/>
                  </a:moveTo>
                  <a:cubicBezTo>
                    <a:pt x="614957" y="225539"/>
                    <a:pt x="435891" y="225539"/>
                    <a:pt x="256825" y="225539"/>
                  </a:cubicBezTo>
                  <a:cubicBezTo>
                    <a:pt x="256825" y="253660"/>
                    <a:pt x="256825" y="281207"/>
                    <a:pt x="256825" y="308754"/>
                  </a:cubicBezTo>
                  <a:cubicBezTo>
                    <a:pt x="437039" y="308754"/>
                    <a:pt x="615531" y="308754"/>
                    <a:pt x="795171" y="308754"/>
                  </a:cubicBezTo>
                  <a:cubicBezTo>
                    <a:pt x="795171" y="280633"/>
                    <a:pt x="795171" y="253660"/>
                    <a:pt x="795171" y="225539"/>
                  </a:cubicBezTo>
                  <a:close/>
                  <a:moveTo>
                    <a:pt x="103012" y="494120"/>
                  </a:moveTo>
                  <a:cubicBezTo>
                    <a:pt x="85794" y="513633"/>
                    <a:pt x="69724" y="531423"/>
                    <a:pt x="53080" y="549214"/>
                  </a:cubicBezTo>
                  <a:cubicBezTo>
                    <a:pt x="46193" y="556101"/>
                    <a:pt x="46767" y="560692"/>
                    <a:pt x="52506" y="568726"/>
                  </a:cubicBezTo>
                  <a:cubicBezTo>
                    <a:pt x="94977" y="626689"/>
                    <a:pt x="146057" y="676044"/>
                    <a:pt x="206319" y="714495"/>
                  </a:cubicBezTo>
                  <a:cubicBezTo>
                    <a:pt x="230998" y="729990"/>
                    <a:pt x="256825" y="743763"/>
                    <a:pt x="285521" y="759832"/>
                  </a:cubicBezTo>
                  <a:cubicBezTo>
                    <a:pt x="283800" y="730564"/>
                    <a:pt x="282078" y="705312"/>
                    <a:pt x="281504" y="680061"/>
                  </a:cubicBezTo>
                  <a:cubicBezTo>
                    <a:pt x="281504" y="665714"/>
                    <a:pt x="275765" y="656532"/>
                    <a:pt x="262564" y="650219"/>
                  </a:cubicBezTo>
                  <a:cubicBezTo>
                    <a:pt x="251660" y="645054"/>
                    <a:pt x="241329" y="637019"/>
                    <a:pt x="231572" y="629559"/>
                  </a:cubicBezTo>
                  <a:cubicBezTo>
                    <a:pt x="180492" y="592830"/>
                    <a:pt x="138596" y="548066"/>
                    <a:pt x="103012" y="494120"/>
                  </a:cubicBezTo>
                  <a:close/>
                  <a:moveTo>
                    <a:pt x="591426" y="179628"/>
                  </a:moveTo>
                  <a:cubicBezTo>
                    <a:pt x="591426" y="161837"/>
                    <a:pt x="592574" y="144621"/>
                    <a:pt x="590852" y="127978"/>
                  </a:cubicBezTo>
                  <a:cubicBezTo>
                    <a:pt x="589704" y="115352"/>
                    <a:pt x="581095" y="107892"/>
                    <a:pt x="568469" y="107892"/>
                  </a:cubicBezTo>
                  <a:cubicBezTo>
                    <a:pt x="539199" y="107318"/>
                    <a:pt x="509928" y="107318"/>
                    <a:pt x="481232" y="107892"/>
                  </a:cubicBezTo>
                  <a:cubicBezTo>
                    <a:pt x="468605" y="107892"/>
                    <a:pt x="459996" y="115926"/>
                    <a:pt x="459422" y="127978"/>
                  </a:cubicBezTo>
                  <a:cubicBezTo>
                    <a:pt x="458275" y="145195"/>
                    <a:pt x="458848" y="161837"/>
                    <a:pt x="458848" y="179628"/>
                  </a:cubicBezTo>
                  <a:cubicBezTo>
                    <a:pt x="504189" y="179628"/>
                    <a:pt x="547234" y="179628"/>
                    <a:pt x="591426" y="179628"/>
                  </a:cubicBezTo>
                  <a:close/>
                </a:path>
              </a:pathLst>
            </a:custGeom>
            <a:solidFill>
              <a:srgbClr val="000000"/>
            </a:solidFill>
            <a:ln w="5739" cap="flat">
              <a:noFill/>
              <a:prstDash val="solid"/>
              <a:miter/>
            </a:ln>
          </p:spPr>
          <p:txBody>
            <a:bodyPr rtlCol="0" anchor="ctr"/>
            <a:lstStyle/>
            <a:p>
              <a:endParaRPr lang="en-US"/>
            </a:p>
          </p:txBody>
        </p:sp>
        <p:sp>
          <p:nvSpPr>
            <p:cNvPr id="652" name="Freeform 651">
              <a:extLst>
                <a:ext uri="{FF2B5EF4-FFF2-40B4-BE49-F238E27FC236}">
                  <a16:creationId xmlns:a16="http://schemas.microsoft.com/office/drawing/2014/main" id="{B7833DBC-87DB-C952-50D2-721C1F166065}"/>
                </a:ext>
              </a:extLst>
            </p:cNvPr>
            <p:cNvSpPr/>
            <p:nvPr/>
          </p:nvSpPr>
          <p:spPr>
            <a:xfrm>
              <a:off x="5567489" y="1050947"/>
              <a:ext cx="1259824" cy="930070"/>
            </a:xfrm>
            <a:custGeom>
              <a:avLst/>
              <a:gdLst>
                <a:gd name="connsiteX0" fmla="*/ 954238 w 1259824"/>
                <a:gd name="connsiteY0" fmla="*/ 306824 h 930070"/>
                <a:gd name="connsiteX1" fmla="*/ 915784 w 1259824"/>
                <a:gd name="connsiteY1" fmla="*/ 369378 h 930070"/>
                <a:gd name="connsiteX2" fmla="*/ 860687 w 1259824"/>
                <a:gd name="connsiteY2" fmla="*/ 387169 h 930070"/>
                <a:gd name="connsiteX3" fmla="*/ 808460 w 1259824"/>
                <a:gd name="connsiteY3" fmla="*/ 418159 h 930070"/>
                <a:gd name="connsiteX4" fmla="*/ 771728 w 1259824"/>
                <a:gd name="connsiteY4" fmla="*/ 454888 h 930070"/>
                <a:gd name="connsiteX5" fmla="*/ 696543 w 1259824"/>
                <a:gd name="connsiteY5" fmla="*/ 454314 h 930070"/>
                <a:gd name="connsiteX6" fmla="*/ 660386 w 1259824"/>
                <a:gd name="connsiteY6" fmla="*/ 418733 h 930070"/>
                <a:gd name="connsiteX7" fmla="*/ 607010 w 1259824"/>
                <a:gd name="connsiteY7" fmla="*/ 387743 h 930070"/>
                <a:gd name="connsiteX8" fmla="*/ 553061 w 1259824"/>
                <a:gd name="connsiteY8" fmla="*/ 369952 h 930070"/>
                <a:gd name="connsiteX9" fmla="*/ 515181 w 1259824"/>
                <a:gd name="connsiteY9" fmla="*/ 307398 h 930070"/>
                <a:gd name="connsiteX10" fmla="*/ 279296 w 1259824"/>
                <a:gd name="connsiteY10" fmla="*/ 686740 h 930070"/>
                <a:gd name="connsiteX11" fmla="*/ 338985 w 1259824"/>
                <a:gd name="connsiteY11" fmla="*/ 686740 h 930070"/>
                <a:gd name="connsiteX12" fmla="*/ 378586 w 1259824"/>
                <a:gd name="connsiteY12" fmla="*/ 707974 h 930070"/>
                <a:gd name="connsiteX13" fmla="*/ 367681 w 1259824"/>
                <a:gd name="connsiteY13" fmla="*/ 752164 h 930070"/>
                <a:gd name="connsiteX14" fmla="*/ 222477 w 1259824"/>
                <a:gd name="connsiteY14" fmla="*/ 912853 h 930070"/>
                <a:gd name="connsiteX15" fmla="*/ 159345 w 1259824"/>
                <a:gd name="connsiteY15" fmla="*/ 912853 h 930070"/>
                <a:gd name="connsiteX16" fmla="*/ 12419 w 1259824"/>
                <a:gd name="connsiteY16" fmla="*/ 749868 h 930070"/>
                <a:gd name="connsiteX17" fmla="*/ 3236 w 1259824"/>
                <a:gd name="connsiteY17" fmla="*/ 707974 h 930070"/>
                <a:gd name="connsiteX18" fmla="*/ 40541 w 1259824"/>
                <a:gd name="connsiteY18" fmla="*/ 686740 h 930070"/>
                <a:gd name="connsiteX19" fmla="*/ 104247 w 1259824"/>
                <a:gd name="connsiteY19" fmla="*/ 686740 h 930070"/>
                <a:gd name="connsiteX20" fmla="*/ 115726 w 1259824"/>
                <a:gd name="connsiteY20" fmla="*/ 598935 h 930070"/>
                <a:gd name="connsiteX21" fmla="*/ 261504 w 1259824"/>
                <a:gd name="connsiteY21" fmla="*/ 294199 h 930070"/>
                <a:gd name="connsiteX22" fmla="*/ 294218 w 1259824"/>
                <a:gd name="connsiteY22" fmla="*/ 289034 h 930070"/>
                <a:gd name="connsiteX23" fmla="*/ 293071 w 1259824"/>
                <a:gd name="connsiteY23" fmla="*/ 324041 h 930070"/>
                <a:gd name="connsiteX24" fmla="*/ 171971 w 1259824"/>
                <a:gd name="connsiteY24" fmla="*/ 547285 h 930070"/>
                <a:gd name="connsiteX25" fmla="*/ 149588 w 1259824"/>
                <a:gd name="connsiteY25" fmla="*/ 698218 h 930070"/>
                <a:gd name="connsiteX26" fmla="*/ 118022 w 1259824"/>
                <a:gd name="connsiteY26" fmla="*/ 729782 h 930070"/>
                <a:gd name="connsiteX27" fmla="*/ 53742 w 1259824"/>
                <a:gd name="connsiteY27" fmla="*/ 729782 h 930070"/>
                <a:gd name="connsiteX28" fmla="*/ 191485 w 1259824"/>
                <a:gd name="connsiteY28" fmla="*/ 882437 h 930070"/>
                <a:gd name="connsiteX29" fmla="*/ 329228 w 1259824"/>
                <a:gd name="connsiteY29" fmla="*/ 729782 h 930070"/>
                <a:gd name="connsiteX30" fmla="*/ 262078 w 1259824"/>
                <a:gd name="connsiteY30" fmla="*/ 729782 h 930070"/>
                <a:gd name="connsiteX31" fmla="*/ 233956 w 1259824"/>
                <a:gd name="connsiteY31" fmla="*/ 701087 h 930070"/>
                <a:gd name="connsiteX32" fmla="*/ 530104 w 1259824"/>
                <a:gd name="connsiteY32" fmla="*/ 250583 h 930070"/>
                <a:gd name="connsiteX33" fmla="*/ 537565 w 1259824"/>
                <a:gd name="connsiteY33" fmla="*/ 200654 h 930070"/>
                <a:gd name="connsiteX34" fmla="*/ 512312 w 1259824"/>
                <a:gd name="connsiteY34" fmla="*/ 166795 h 930070"/>
                <a:gd name="connsiteX35" fmla="*/ 382030 w 1259824"/>
                <a:gd name="connsiteY35" fmla="*/ 240827 h 930070"/>
                <a:gd name="connsiteX36" fmla="*/ 367108 w 1259824"/>
                <a:gd name="connsiteY36" fmla="*/ 252305 h 930070"/>
                <a:gd name="connsiteX37" fmla="*/ 334967 w 1259824"/>
                <a:gd name="connsiteY37" fmla="*/ 248861 h 930070"/>
                <a:gd name="connsiteX38" fmla="*/ 340707 w 1259824"/>
                <a:gd name="connsiteY38" fmla="*/ 217297 h 930070"/>
                <a:gd name="connsiteX39" fmla="*/ 491650 w 1259824"/>
                <a:gd name="connsiteY39" fmla="*/ 127770 h 930070"/>
                <a:gd name="connsiteX40" fmla="*/ 505998 w 1259824"/>
                <a:gd name="connsiteY40" fmla="*/ 122031 h 930070"/>
                <a:gd name="connsiteX41" fmla="*/ 553635 w 1259824"/>
                <a:gd name="connsiteY41" fmla="*/ 87024 h 930070"/>
                <a:gd name="connsiteX42" fmla="*/ 608732 w 1259824"/>
                <a:gd name="connsiteY42" fmla="*/ 69807 h 930070"/>
                <a:gd name="connsiteX43" fmla="*/ 659812 w 1259824"/>
                <a:gd name="connsiteY43" fmla="*/ 38817 h 930070"/>
                <a:gd name="connsiteX44" fmla="*/ 698839 w 1259824"/>
                <a:gd name="connsiteY44" fmla="*/ 1514 h 930070"/>
                <a:gd name="connsiteX45" fmla="*/ 768859 w 1259824"/>
                <a:gd name="connsiteY45" fmla="*/ 1514 h 930070"/>
                <a:gd name="connsiteX46" fmla="*/ 808460 w 1259824"/>
                <a:gd name="connsiteY46" fmla="*/ 39965 h 930070"/>
                <a:gd name="connsiteX47" fmla="*/ 859539 w 1259824"/>
                <a:gd name="connsiteY47" fmla="*/ 69807 h 930070"/>
                <a:gd name="connsiteX48" fmla="*/ 915784 w 1259824"/>
                <a:gd name="connsiteY48" fmla="*/ 87598 h 930070"/>
                <a:gd name="connsiteX49" fmla="*/ 961125 w 1259824"/>
                <a:gd name="connsiteY49" fmla="*/ 121457 h 930070"/>
                <a:gd name="connsiteX50" fmla="*/ 1247516 w 1259824"/>
                <a:gd name="connsiteY50" fmla="*/ 344127 h 930070"/>
                <a:gd name="connsiteX51" fmla="*/ 1244072 w 1259824"/>
                <a:gd name="connsiteY51" fmla="*/ 405534 h 930070"/>
                <a:gd name="connsiteX52" fmla="*/ 1189549 w 1259824"/>
                <a:gd name="connsiteY52" fmla="*/ 466366 h 930070"/>
                <a:gd name="connsiteX53" fmla="*/ 1120678 w 1259824"/>
                <a:gd name="connsiteY53" fmla="*/ 461201 h 930070"/>
                <a:gd name="connsiteX54" fmla="*/ 954238 w 1259824"/>
                <a:gd name="connsiteY54" fmla="*/ 306824 h 930070"/>
                <a:gd name="connsiteX55" fmla="*/ 558800 w 1259824"/>
                <a:gd name="connsiteY55" fmla="*/ 295920 h 930070"/>
                <a:gd name="connsiteX56" fmla="*/ 582331 w 1259824"/>
                <a:gd name="connsiteY56" fmla="*/ 337240 h 930070"/>
                <a:gd name="connsiteX57" fmla="*/ 601845 w 1259824"/>
                <a:gd name="connsiteY57" fmla="*/ 344701 h 930070"/>
                <a:gd name="connsiteX58" fmla="*/ 697691 w 1259824"/>
                <a:gd name="connsiteY58" fmla="*/ 391186 h 930070"/>
                <a:gd name="connsiteX59" fmla="*/ 734423 w 1259824"/>
                <a:gd name="connsiteY59" fmla="*/ 415864 h 930070"/>
                <a:gd name="connsiteX60" fmla="*/ 747049 w 1259824"/>
                <a:gd name="connsiteY60" fmla="*/ 415864 h 930070"/>
                <a:gd name="connsiteX61" fmla="*/ 768859 w 1259824"/>
                <a:gd name="connsiteY61" fmla="*/ 399795 h 930070"/>
                <a:gd name="connsiteX62" fmla="*/ 856096 w 1259824"/>
                <a:gd name="connsiteY62" fmla="*/ 342405 h 930070"/>
                <a:gd name="connsiteX63" fmla="*/ 895697 w 1259824"/>
                <a:gd name="connsiteY63" fmla="*/ 323467 h 930070"/>
                <a:gd name="connsiteX64" fmla="*/ 904880 w 1259824"/>
                <a:gd name="connsiteY64" fmla="*/ 305676 h 930070"/>
                <a:gd name="connsiteX65" fmla="*/ 902010 w 1259824"/>
                <a:gd name="connsiteY65" fmla="*/ 288460 h 930070"/>
                <a:gd name="connsiteX66" fmla="*/ 881922 w 1259824"/>
                <a:gd name="connsiteY66" fmla="*/ 259765 h 930070"/>
                <a:gd name="connsiteX67" fmla="*/ 910045 w 1259824"/>
                <a:gd name="connsiteY67" fmla="*/ 163925 h 930070"/>
                <a:gd name="connsiteX68" fmla="*/ 887662 w 1259824"/>
                <a:gd name="connsiteY68" fmla="*/ 123179 h 930070"/>
                <a:gd name="connsiteX69" fmla="*/ 865852 w 1259824"/>
                <a:gd name="connsiteY69" fmla="*/ 115145 h 930070"/>
                <a:gd name="connsiteX70" fmla="*/ 769432 w 1259824"/>
                <a:gd name="connsiteY70" fmla="*/ 61773 h 930070"/>
                <a:gd name="connsiteX71" fmla="*/ 764841 w 1259824"/>
                <a:gd name="connsiteY71" fmla="*/ 46278 h 930070"/>
                <a:gd name="connsiteX72" fmla="*/ 704578 w 1259824"/>
                <a:gd name="connsiteY72" fmla="*/ 46278 h 930070"/>
                <a:gd name="connsiteX73" fmla="*/ 597827 w 1259824"/>
                <a:gd name="connsiteY73" fmla="*/ 114571 h 930070"/>
                <a:gd name="connsiteX74" fmla="*/ 586349 w 1259824"/>
                <a:gd name="connsiteY74" fmla="*/ 118014 h 930070"/>
                <a:gd name="connsiteX75" fmla="*/ 559374 w 1259824"/>
                <a:gd name="connsiteY75" fmla="*/ 163351 h 930070"/>
                <a:gd name="connsiteX76" fmla="*/ 558800 w 1259824"/>
                <a:gd name="connsiteY76" fmla="*/ 295920 h 930070"/>
                <a:gd name="connsiteX77" fmla="*/ 1214802 w 1259824"/>
                <a:gd name="connsiteY77" fmla="*/ 373969 h 930070"/>
                <a:gd name="connsiteX78" fmla="*/ 957107 w 1259824"/>
                <a:gd name="connsiteY78" fmla="*/ 166795 h 930070"/>
                <a:gd name="connsiteX79" fmla="*/ 931281 w 1259824"/>
                <a:gd name="connsiteY79" fmla="*/ 201228 h 930070"/>
                <a:gd name="connsiteX80" fmla="*/ 938742 w 1259824"/>
                <a:gd name="connsiteY80" fmla="*/ 250009 h 930070"/>
                <a:gd name="connsiteX81" fmla="*/ 1148226 w 1259824"/>
                <a:gd name="connsiteY81" fmla="*/ 425046 h 930070"/>
                <a:gd name="connsiteX82" fmla="*/ 1157409 w 1259824"/>
                <a:gd name="connsiteY82" fmla="*/ 437671 h 930070"/>
                <a:gd name="connsiteX83" fmla="*/ 1214802 w 1259824"/>
                <a:gd name="connsiteY83" fmla="*/ 373969 h 93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259824" h="930070">
                  <a:moveTo>
                    <a:pt x="954238" y="306824"/>
                  </a:moveTo>
                  <a:cubicBezTo>
                    <a:pt x="941038" y="328632"/>
                    <a:pt x="929559" y="349866"/>
                    <a:pt x="915784" y="369378"/>
                  </a:cubicBezTo>
                  <a:cubicBezTo>
                    <a:pt x="901436" y="390038"/>
                    <a:pt x="884218" y="394630"/>
                    <a:pt x="860687" y="387169"/>
                  </a:cubicBezTo>
                  <a:cubicBezTo>
                    <a:pt x="832565" y="378561"/>
                    <a:pt x="814773" y="388891"/>
                    <a:pt x="808460" y="418159"/>
                  </a:cubicBezTo>
                  <a:cubicBezTo>
                    <a:pt x="803868" y="438245"/>
                    <a:pt x="792390" y="453166"/>
                    <a:pt x="771728" y="454888"/>
                  </a:cubicBezTo>
                  <a:cubicBezTo>
                    <a:pt x="746475" y="456610"/>
                    <a:pt x="721222" y="456610"/>
                    <a:pt x="696543" y="454314"/>
                  </a:cubicBezTo>
                  <a:cubicBezTo>
                    <a:pt x="676456" y="452593"/>
                    <a:pt x="664977" y="437671"/>
                    <a:pt x="660386" y="418733"/>
                  </a:cubicBezTo>
                  <a:cubicBezTo>
                    <a:pt x="653498" y="388317"/>
                    <a:pt x="636855" y="378561"/>
                    <a:pt x="607010" y="387743"/>
                  </a:cubicBezTo>
                  <a:cubicBezTo>
                    <a:pt x="584627" y="394630"/>
                    <a:pt x="566835" y="389465"/>
                    <a:pt x="553061" y="369952"/>
                  </a:cubicBezTo>
                  <a:cubicBezTo>
                    <a:pt x="539287" y="349866"/>
                    <a:pt x="527808" y="328632"/>
                    <a:pt x="515181" y="307398"/>
                  </a:cubicBezTo>
                  <a:cubicBezTo>
                    <a:pt x="400969" y="344127"/>
                    <a:pt x="265522" y="559336"/>
                    <a:pt x="279296" y="686740"/>
                  </a:cubicBezTo>
                  <a:cubicBezTo>
                    <a:pt x="298810" y="686740"/>
                    <a:pt x="318897" y="687314"/>
                    <a:pt x="338985" y="686740"/>
                  </a:cubicBezTo>
                  <a:cubicBezTo>
                    <a:pt x="356777" y="686166"/>
                    <a:pt x="371125" y="690757"/>
                    <a:pt x="378586" y="707974"/>
                  </a:cubicBezTo>
                  <a:cubicBezTo>
                    <a:pt x="386047" y="725191"/>
                    <a:pt x="379160" y="738964"/>
                    <a:pt x="367681" y="752164"/>
                  </a:cubicBezTo>
                  <a:cubicBezTo>
                    <a:pt x="318897" y="805536"/>
                    <a:pt x="271261" y="859482"/>
                    <a:pt x="222477" y="912853"/>
                  </a:cubicBezTo>
                  <a:cubicBezTo>
                    <a:pt x="201816" y="935809"/>
                    <a:pt x="180580" y="935809"/>
                    <a:pt x="159345" y="912853"/>
                  </a:cubicBezTo>
                  <a:cubicBezTo>
                    <a:pt x="110561" y="858334"/>
                    <a:pt x="61777" y="804388"/>
                    <a:pt x="12419" y="749868"/>
                  </a:cubicBezTo>
                  <a:cubicBezTo>
                    <a:pt x="940" y="737243"/>
                    <a:pt x="-3651" y="724043"/>
                    <a:pt x="3236" y="707974"/>
                  </a:cubicBezTo>
                  <a:cubicBezTo>
                    <a:pt x="10123" y="691905"/>
                    <a:pt x="23324" y="686166"/>
                    <a:pt x="40541" y="686740"/>
                  </a:cubicBezTo>
                  <a:cubicBezTo>
                    <a:pt x="61777" y="687314"/>
                    <a:pt x="83586" y="686740"/>
                    <a:pt x="104247" y="686740"/>
                  </a:cubicBezTo>
                  <a:cubicBezTo>
                    <a:pt x="108265" y="656324"/>
                    <a:pt x="110561" y="627629"/>
                    <a:pt x="115726" y="598935"/>
                  </a:cubicBezTo>
                  <a:cubicBezTo>
                    <a:pt x="135814" y="483583"/>
                    <a:pt x="185172" y="382578"/>
                    <a:pt x="261504" y="294199"/>
                  </a:cubicBezTo>
                  <a:cubicBezTo>
                    <a:pt x="271835" y="282147"/>
                    <a:pt x="283888" y="280425"/>
                    <a:pt x="294218" y="289034"/>
                  </a:cubicBezTo>
                  <a:cubicBezTo>
                    <a:pt x="304549" y="297642"/>
                    <a:pt x="304549" y="310841"/>
                    <a:pt x="293071" y="324041"/>
                  </a:cubicBezTo>
                  <a:cubicBezTo>
                    <a:pt x="236251" y="389465"/>
                    <a:pt x="196076" y="464070"/>
                    <a:pt x="171971" y="547285"/>
                  </a:cubicBezTo>
                  <a:cubicBezTo>
                    <a:pt x="158197" y="596639"/>
                    <a:pt x="150162" y="647142"/>
                    <a:pt x="149588" y="698218"/>
                  </a:cubicBezTo>
                  <a:cubicBezTo>
                    <a:pt x="149588" y="722895"/>
                    <a:pt x="142701" y="729208"/>
                    <a:pt x="118022" y="729782"/>
                  </a:cubicBezTo>
                  <a:cubicBezTo>
                    <a:pt x="97934" y="729782"/>
                    <a:pt x="77273" y="729782"/>
                    <a:pt x="53742" y="729782"/>
                  </a:cubicBezTo>
                  <a:cubicBezTo>
                    <a:pt x="100804" y="782006"/>
                    <a:pt x="146145" y="831935"/>
                    <a:pt x="191485" y="882437"/>
                  </a:cubicBezTo>
                  <a:cubicBezTo>
                    <a:pt x="236825" y="831935"/>
                    <a:pt x="282166" y="782006"/>
                    <a:pt x="329228" y="729782"/>
                  </a:cubicBezTo>
                  <a:cubicBezTo>
                    <a:pt x="304549" y="729782"/>
                    <a:pt x="283314" y="729782"/>
                    <a:pt x="262078" y="729782"/>
                  </a:cubicBezTo>
                  <a:cubicBezTo>
                    <a:pt x="241417" y="729782"/>
                    <a:pt x="232808" y="721748"/>
                    <a:pt x="233956" y="701087"/>
                  </a:cubicBezTo>
                  <a:cubicBezTo>
                    <a:pt x="243713" y="492191"/>
                    <a:pt x="342428" y="341832"/>
                    <a:pt x="530104" y="250583"/>
                  </a:cubicBezTo>
                  <a:cubicBezTo>
                    <a:pt x="553635" y="239105"/>
                    <a:pt x="556505" y="220167"/>
                    <a:pt x="537565" y="200654"/>
                  </a:cubicBezTo>
                  <a:cubicBezTo>
                    <a:pt x="528382" y="190898"/>
                    <a:pt x="521495" y="179420"/>
                    <a:pt x="512312" y="166795"/>
                  </a:cubicBezTo>
                  <a:cubicBezTo>
                    <a:pt x="467545" y="184011"/>
                    <a:pt x="423353" y="209837"/>
                    <a:pt x="382030" y="240827"/>
                  </a:cubicBezTo>
                  <a:cubicBezTo>
                    <a:pt x="376864" y="244844"/>
                    <a:pt x="372273" y="248861"/>
                    <a:pt x="367108" y="252305"/>
                  </a:cubicBezTo>
                  <a:cubicBezTo>
                    <a:pt x="355629" y="260339"/>
                    <a:pt x="343003" y="259191"/>
                    <a:pt x="334967" y="248861"/>
                  </a:cubicBezTo>
                  <a:cubicBezTo>
                    <a:pt x="327506" y="238531"/>
                    <a:pt x="329228" y="226479"/>
                    <a:pt x="340707" y="217297"/>
                  </a:cubicBezTo>
                  <a:cubicBezTo>
                    <a:pt x="386621" y="180568"/>
                    <a:pt x="437127" y="150152"/>
                    <a:pt x="491650" y="127770"/>
                  </a:cubicBezTo>
                  <a:cubicBezTo>
                    <a:pt x="496242" y="125475"/>
                    <a:pt x="501407" y="123179"/>
                    <a:pt x="505998" y="122031"/>
                  </a:cubicBezTo>
                  <a:cubicBezTo>
                    <a:pt x="526660" y="116866"/>
                    <a:pt x="541582" y="105388"/>
                    <a:pt x="553635" y="87024"/>
                  </a:cubicBezTo>
                  <a:cubicBezTo>
                    <a:pt x="567409" y="66364"/>
                    <a:pt x="584627" y="62347"/>
                    <a:pt x="608732" y="69807"/>
                  </a:cubicBezTo>
                  <a:cubicBezTo>
                    <a:pt x="635707" y="78416"/>
                    <a:pt x="654073" y="66938"/>
                    <a:pt x="659812" y="38817"/>
                  </a:cubicBezTo>
                  <a:cubicBezTo>
                    <a:pt x="664403" y="17583"/>
                    <a:pt x="677030" y="3236"/>
                    <a:pt x="698839" y="1514"/>
                  </a:cubicBezTo>
                  <a:cubicBezTo>
                    <a:pt x="721796" y="-208"/>
                    <a:pt x="745327" y="-782"/>
                    <a:pt x="768859" y="1514"/>
                  </a:cubicBezTo>
                  <a:cubicBezTo>
                    <a:pt x="791816" y="3236"/>
                    <a:pt x="803868" y="17009"/>
                    <a:pt x="808460" y="39965"/>
                  </a:cubicBezTo>
                  <a:cubicBezTo>
                    <a:pt x="813625" y="66364"/>
                    <a:pt x="833138" y="77842"/>
                    <a:pt x="859539" y="69807"/>
                  </a:cubicBezTo>
                  <a:cubicBezTo>
                    <a:pt x="884218" y="62347"/>
                    <a:pt x="902010" y="66364"/>
                    <a:pt x="915784" y="87598"/>
                  </a:cubicBezTo>
                  <a:cubicBezTo>
                    <a:pt x="927263" y="105388"/>
                    <a:pt x="942185" y="113997"/>
                    <a:pt x="961125" y="121457"/>
                  </a:cubicBezTo>
                  <a:cubicBezTo>
                    <a:pt x="1078781" y="166795"/>
                    <a:pt x="1174053" y="241975"/>
                    <a:pt x="1247516" y="344127"/>
                  </a:cubicBezTo>
                  <a:cubicBezTo>
                    <a:pt x="1264734" y="368231"/>
                    <a:pt x="1264160" y="383152"/>
                    <a:pt x="1244072" y="405534"/>
                  </a:cubicBezTo>
                  <a:cubicBezTo>
                    <a:pt x="1225707" y="425620"/>
                    <a:pt x="1207915" y="446280"/>
                    <a:pt x="1189549" y="466366"/>
                  </a:cubicBezTo>
                  <a:cubicBezTo>
                    <a:pt x="1166592" y="491617"/>
                    <a:pt x="1139043" y="489322"/>
                    <a:pt x="1120678" y="461201"/>
                  </a:cubicBezTo>
                  <a:cubicBezTo>
                    <a:pt x="1074763" y="392908"/>
                    <a:pt x="1014500" y="337240"/>
                    <a:pt x="954238" y="306824"/>
                  </a:cubicBezTo>
                  <a:close/>
                  <a:moveTo>
                    <a:pt x="558800" y="295920"/>
                  </a:moveTo>
                  <a:cubicBezTo>
                    <a:pt x="566835" y="309694"/>
                    <a:pt x="574870" y="323467"/>
                    <a:pt x="582331" y="337240"/>
                  </a:cubicBezTo>
                  <a:cubicBezTo>
                    <a:pt x="586923" y="345275"/>
                    <a:pt x="592088" y="347570"/>
                    <a:pt x="601845" y="344701"/>
                  </a:cubicBezTo>
                  <a:cubicBezTo>
                    <a:pt x="642020" y="333223"/>
                    <a:pt x="682195" y="353309"/>
                    <a:pt x="697691" y="391186"/>
                  </a:cubicBezTo>
                  <a:cubicBezTo>
                    <a:pt x="707448" y="415864"/>
                    <a:pt x="707448" y="415864"/>
                    <a:pt x="734423" y="415864"/>
                  </a:cubicBezTo>
                  <a:cubicBezTo>
                    <a:pt x="738440" y="415864"/>
                    <a:pt x="743032" y="415290"/>
                    <a:pt x="747049" y="415864"/>
                  </a:cubicBezTo>
                  <a:cubicBezTo>
                    <a:pt x="759102" y="416437"/>
                    <a:pt x="765415" y="412994"/>
                    <a:pt x="768859" y="399795"/>
                  </a:cubicBezTo>
                  <a:cubicBezTo>
                    <a:pt x="778615" y="360770"/>
                    <a:pt x="817643" y="336093"/>
                    <a:pt x="856096" y="342405"/>
                  </a:cubicBezTo>
                  <a:cubicBezTo>
                    <a:pt x="882497" y="346997"/>
                    <a:pt x="882497" y="346997"/>
                    <a:pt x="895697" y="323467"/>
                  </a:cubicBezTo>
                  <a:cubicBezTo>
                    <a:pt x="899140" y="317728"/>
                    <a:pt x="901436" y="311415"/>
                    <a:pt x="904880" y="305676"/>
                  </a:cubicBezTo>
                  <a:cubicBezTo>
                    <a:pt x="908323" y="299364"/>
                    <a:pt x="908323" y="294772"/>
                    <a:pt x="902010" y="288460"/>
                  </a:cubicBezTo>
                  <a:cubicBezTo>
                    <a:pt x="893975" y="280425"/>
                    <a:pt x="885940" y="270095"/>
                    <a:pt x="881922" y="259765"/>
                  </a:cubicBezTo>
                  <a:cubicBezTo>
                    <a:pt x="867000" y="221888"/>
                    <a:pt x="879053" y="190898"/>
                    <a:pt x="910045" y="163925"/>
                  </a:cubicBezTo>
                  <a:cubicBezTo>
                    <a:pt x="902584" y="150726"/>
                    <a:pt x="894549" y="136952"/>
                    <a:pt x="887662" y="123179"/>
                  </a:cubicBezTo>
                  <a:cubicBezTo>
                    <a:pt x="882497" y="113997"/>
                    <a:pt x="876757" y="111701"/>
                    <a:pt x="865852" y="115145"/>
                  </a:cubicBezTo>
                  <a:cubicBezTo>
                    <a:pt x="823956" y="127196"/>
                    <a:pt x="781485" y="103093"/>
                    <a:pt x="769432" y="61773"/>
                  </a:cubicBezTo>
                  <a:cubicBezTo>
                    <a:pt x="767711" y="56608"/>
                    <a:pt x="766563" y="52017"/>
                    <a:pt x="764841" y="46278"/>
                  </a:cubicBezTo>
                  <a:cubicBezTo>
                    <a:pt x="744179" y="46278"/>
                    <a:pt x="724092" y="46278"/>
                    <a:pt x="704578" y="46278"/>
                  </a:cubicBezTo>
                  <a:cubicBezTo>
                    <a:pt x="693674" y="106536"/>
                    <a:pt x="640872" y="130066"/>
                    <a:pt x="597827" y="114571"/>
                  </a:cubicBezTo>
                  <a:cubicBezTo>
                    <a:pt x="594958" y="113423"/>
                    <a:pt x="588071" y="115718"/>
                    <a:pt x="586349" y="118014"/>
                  </a:cubicBezTo>
                  <a:cubicBezTo>
                    <a:pt x="576592" y="132935"/>
                    <a:pt x="567983" y="148430"/>
                    <a:pt x="559374" y="163351"/>
                  </a:cubicBezTo>
                  <a:cubicBezTo>
                    <a:pt x="604714" y="206967"/>
                    <a:pt x="604714" y="250583"/>
                    <a:pt x="558800" y="295920"/>
                  </a:cubicBezTo>
                  <a:close/>
                  <a:moveTo>
                    <a:pt x="1214802" y="373969"/>
                  </a:moveTo>
                  <a:cubicBezTo>
                    <a:pt x="1147078" y="278704"/>
                    <a:pt x="1060415" y="209837"/>
                    <a:pt x="957107" y="166795"/>
                  </a:cubicBezTo>
                  <a:cubicBezTo>
                    <a:pt x="947924" y="179420"/>
                    <a:pt x="940463" y="191472"/>
                    <a:pt x="931281" y="201228"/>
                  </a:cubicBezTo>
                  <a:cubicBezTo>
                    <a:pt x="912915" y="220167"/>
                    <a:pt x="915784" y="239679"/>
                    <a:pt x="938742" y="250009"/>
                  </a:cubicBezTo>
                  <a:cubicBezTo>
                    <a:pt x="1024831" y="289034"/>
                    <a:pt x="1094277" y="347570"/>
                    <a:pt x="1148226" y="425046"/>
                  </a:cubicBezTo>
                  <a:cubicBezTo>
                    <a:pt x="1151096" y="429063"/>
                    <a:pt x="1153965" y="433080"/>
                    <a:pt x="1157409" y="437671"/>
                  </a:cubicBezTo>
                  <a:cubicBezTo>
                    <a:pt x="1176923" y="416437"/>
                    <a:pt x="1195288" y="395777"/>
                    <a:pt x="1214802" y="373969"/>
                  </a:cubicBezTo>
                  <a:close/>
                </a:path>
              </a:pathLst>
            </a:custGeom>
            <a:solidFill>
              <a:srgbClr val="000000"/>
            </a:solidFill>
            <a:ln w="5739" cap="flat">
              <a:noFill/>
              <a:prstDash val="solid"/>
              <a:miter/>
            </a:ln>
          </p:spPr>
          <p:txBody>
            <a:bodyPr rtlCol="0" anchor="ctr"/>
            <a:lstStyle/>
            <a:p>
              <a:endParaRPr lang="en-US"/>
            </a:p>
          </p:txBody>
        </p:sp>
        <p:sp>
          <p:nvSpPr>
            <p:cNvPr id="653" name="Freeform 652">
              <a:extLst>
                <a:ext uri="{FF2B5EF4-FFF2-40B4-BE49-F238E27FC236}">
                  <a16:creationId xmlns:a16="http://schemas.microsoft.com/office/drawing/2014/main" id="{BFF98FA5-7314-BDA3-36E9-1E1BA2BDA647}"/>
                </a:ext>
              </a:extLst>
            </p:cNvPr>
            <p:cNvSpPr/>
            <p:nvPr/>
          </p:nvSpPr>
          <p:spPr>
            <a:xfrm>
              <a:off x="6191143" y="1998782"/>
              <a:ext cx="44447" cy="257725"/>
            </a:xfrm>
            <a:custGeom>
              <a:avLst/>
              <a:gdLst>
                <a:gd name="connsiteX0" fmla="*/ 44193 w 44447"/>
                <a:gd name="connsiteY0" fmla="*/ 128577 h 257725"/>
                <a:gd name="connsiteX1" fmla="*/ 44193 w 44447"/>
                <a:gd name="connsiteY1" fmla="*/ 233025 h 257725"/>
                <a:gd name="connsiteX2" fmla="*/ 21810 w 44447"/>
                <a:gd name="connsiteY2" fmla="*/ 257702 h 257725"/>
                <a:gd name="connsiteX3" fmla="*/ 0 w 44447"/>
                <a:gd name="connsiteY3" fmla="*/ 233599 h 257725"/>
                <a:gd name="connsiteX4" fmla="*/ 0 w 44447"/>
                <a:gd name="connsiteY4" fmla="*/ 222121 h 257725"/>
                <a:gd name="connsiteX5" fmla="*/ 0 w 44447"/>
                <a:gd name="connsiteY5" fmla="*/ 70040 h 257725"/>
                <a:gd name="connsiteX6" fmla="*/ 0 w 44447"/>
                <a:gd name="connsiteY6" fmla="*/ 26998 h 257725"/>
                <a:gd name="connsiteX7" fmla="*/ 22383 w 44447"/>
                <a:gd name="connsiteY7" fmla="*/ 25 h 257725"/>
                <a:gd name="connsiteX8" fmla="*/ 44193 w 44447"/>
                <a:gd name="connsiteY8" fmla="*/ 27572 h 257725"/>
                <a:gd name="connsiteX9" fmla="*/ 44193 w 44447"/>
                <a:gd name="connsiteY9" fmla="*/ 128577 h 25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447" h="257725">
                  <a:moveTo>
                    <a:pt x="44193" y="128577"/>
                  </a:moveTo>
                  <a:cubicBezTo>
                    <a:pt x="44193" y="163584"/>
                    <a:pt x="44193" y="198592"/>
                    <a:pt x="44193" y="233025"/>
                  </a:cubicBezTo>
                  <a:cubicBezTo>
                    <a:pt x="44193" y="247946"/>
                    <a:pt x="34436" y="258276"/>
                    <a:pt x="21810" y="257702"/>
                  </a:cubicBezTo>
                  <a:cubicBezTo>
                    <a:pt x="9757" y="257702"/>
                    <a:pt x="1148" y="247946"/>
                    <a:pt x="0" y="233599"/>
                  </a:cubicBezTo>
                  <a:cubicBezTo>
                    <a:pt x="0" y="229582"/>
                    <a:pt x="0" y="226138"/>
                    <a:pt x="0" y="222121"/>
                  </a:cubicBezTo>
                  <a:cubicBezTo>
                    <a:pt x="0" y="171619"/>
                    <a:pt x="0" y="121116"/>
                    <a:pt x="0" y="70040"/>
                  </a:cubicBezTo>
                  <a:cubicBezTo>
                    <a:pt x="0" y="55693"/>
                    <a:pt x="0" y="41346"/>
                    <a:pt x="0" y="26998"/>
                  </a:cubicBezTo>
                  <a:cubicBezTo>
                    <a:pt x="574" y="8634"/>
                    <a:pt x="8035" y="-549"/>
                    <a:pt x="22383" y="25"/>
                  </a:cubicBezTo>
                  <a:cubicBezTo>
                    <a:pt x="36158" y="25"/>
                    <a:pt x="44193" y="9782"/>
                    <a:pt x="44193" y="27572"/>
                  </a:cubicBezTo>
                  <a:cubicBezTo>
                    <a:pt x="44767" y="61432"/>
                    <a:pt x="44193" y="95291"/>
                    <a:pt x="44193" y="128577"/>
                  </a:cubicBezTo>
                  <a:close/>
                </a:path>
              </a:pathLst>
            </a:custGeom>
            <a:solidFill>
              <a:srgbClr val="000000"/>
            </a:solidFill>
            <a:ln w="5739" cap="flat">
              <a:noFill/>
              <a:prstDash val="solid"/>
              <a:miter/>
            </a:ln>
          </p:spPr>
          <p:txBody>
            <a:bodyPr rtlCol="0" anchor="ctr"/>
            <a:lstStyle/>
            <a:p>
              <a:endParaRPr lang="en-US"/>
            </a:p>
          </p:txBody>
        </p:sp>
        <p:sp>
          <p:nvSpPr>
            <p:cNvPr id="654" name="Freeform 653">
              <a:extLst>
                <a:ext uri="{FF2B5EF4-FFF2-40B4-BE49-F238E27FC236}">
                  <a16:creationId xmlns:a16="http://schemas.microsoft.com/office/drawing/2014/main" id="{811866BB-F9B9-C6E4-0883-93F7E3457B18}"/>
                </a:ext>
              </a:extLst>
            </p:cNvPr>
            <p:cNvSpPr/>
            <p:nvPr/>
          </p:nvSpPr>
          <p:spPr>
            <a:xfrm>
              <a:off x="6368487" y="2000493"/>
              <a:ext cx="43845" cy="257139"/>
            </a:xfrm>
            <a:custGeom>
              <a:avLst/>
              <a:gdLst>
                <a:gd name="connsiteX0" fmla="*/ 0 w 43845"/>
                <a:gd name="connsiteY0" fmla="*/ 127440 h 257139"/>
                <a:gd name="connsiteX1" fmla="*/ 0 w 43845"/>
                <a:gd name="connsiteY1" fmla="*/ 27009 h 257139"/>
                <a:gd name="connsiteX2" fmla="*/ 2870 w 43845"/>
                <a:gd name="connsiteY2" fmla="*/ 10941 h 257139"/>
                <a:gd name="connsiteX3" fmla="*/ 23531 w 43845"/>
                <a:gd name="connsiteY3" fmla="*/ 36 h 257139"/>
                <a:gd name="connsiteX4" fmla="*/ 41897 w 43845"/>
                <a:gd name="connsiteY4" fmla="*/ 14958 h 257139"/>
                <a:gd name="connsiteX5" fmla="*/ 43619 w 43845"/>
                <a:gd name="connsiteY5" fmla="*/ 31600 h 257139"/>
                <a:gd name="connsiteX6" fmla="*/ 43619 w 43845"/>
                <a:gd name="connsiteY6" fmla="*/ 223854 h 257139"/>
                <a:gd name="connsiteX7" fmla="*/ 43619 w 43845"/>
                <a:gd name="connsiteY7" fmla="*/ 232462 h 257139"/>
                <a:gd name="connsiteX8" fmla="*/ 21235 w 43845"/>
                <a:gd name="connsiteY8" fmla="*/ 257140 h 257139"/>
                <a:gd name="connsiteX9" fmla="*/ 0 w 43845"/>
                <a:gd name="connsiteY9" fmla="*/ 232462 h 257139"/>
                <a:gd name="connsiteX10" fmla="*/ 0 w 43845"/>
                <a:gd name="connsiteY10" fmla="*/ 223854 h 257139"/>
                <a:gd name="connsiteX11" fmla="*/ 0 w 43845"/>
                <a:gd name="connsiteY11" fmla="*/ 127440 h 25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45" h="257139">
                  <a:moveTo>
                    <a:pt x="0" y="127440"/>
                  </a:moveTo>
                  <a:cubicBezTo>
                    <a:pt x="0" y="94155"/>
                    <a:pt x="0" y="60295"/>
                    <a:pt x="0" y="27009"/>
                  </a:cubicBezTo>
                  <a:cubicBezTo>
                    <a:pt x="0" y="21271"/>
                    <a:pt x="0" y="13810"/>
                    <a:pt x="2870" y="10941"/>
                  </a:cubicBezTo>
                  <a:cubicBezTo>
                    <a:pt x="8609" y="5775"/>
                    <a:pt x="17218" y="-537"/>
                    <a:pt x="23531" y="36"/>
                  </a:cubicBezTo>
                  <a:cubicBezTo>
                    <a:pt x="29844" y="610"/>
                    <a:pt x="37305" y="8645"/>
                    <a:pt x="41897" y="14958"/>
                  </a:cubicBezTo>
                  <a:cubicBezTo>
                    <a:pt x="44766" y="18975"/>
                    <a:pt x="43619" y="25862"/>
                    <a:pt x="43619" y="31600"/>
                  </a:cubicBezTo>
                  <a:cubicBezTo>
                    <a:pt x="43619" y="95876"/>
                    <a:pt x="43619" y="159578"/>
                    <a:pt x="43619" y="223854"/>
                  </a:cubicBezTo>
                  <a:cubicBezTo>
                    <a:pt x="43619" y="226723"/>
                    <a:pt x="43619" y="229593"/>
                    <a:pt x="43619" y="232462"/>
                  </a:cubicBezTo>
                  <a:cubicBezTo>
                    <a:pt x="42471" y="247384"/>
                    <a:pt x="33288" y="257140"/>
                    <a:pt x="21235" y="257140"/>
                  </a:cubicBezTo>
                  <a:cubicBezTo>
                    <a:pt x="9183" y="256566"/>
                    <a:pt x="574" y="246810"/>
                    <a:pt x="0" y="232462"/>
                  </a:cubicBezTo>
                  <a:cubicBezTo>
                    <a:pt x="0" y="229593"/>
                    <a:pt x="0" y="226723"/>
                    <a:pt x="0" y="223854"/>
                  </a:cubicBezTo>
                  <a:cubicBezTo>
                    <a:pt x="0" y="191142"/>
                    <a:pt x="0" y="159004"/>
                    <a:pt x="0" y="127440"/>
                  </a:cubicBezTo>
                  <a:close/>
                </a:path>
              </a:pathLst>
            </a:custGeom>
            <a:solidFill>
              <a:srgbClr val="000000"/>
            </a:solidFill>
            <a:ln w="5739" cap="flat">
              <a:noFill/>
              <a:prstDash val="solid"/>
              <a:miter/>
            </a:ln>
          </p:spPr>
          <p:txBody>
            <a:bodyPr rtlCol="0" anchor="ctr"/>
            <a:lstStyle/>
            <a:p>
              <a:endParaRPr lang="en-US"/>
            </a:p>
          </p:txBody>
        </p:sp>
        <p:sp>
          <p:nvSpPr>
            <p:cNvPr id="655" name="Freeform 654">
              <a:extLst>
                <a:ext uri="{FF2B5EF4-FFF2-40B4-BE49-F238E27FC236}">
                  <a16:creationId xmlns:a16="http://schemas.microsoft.com/office/drawing/2014/main" id="{9681FC62-D400-16A5-CA39-DFE91C5255AE}"/>
                </a:ext>
              </a:extLst>
            </p:cNvPr>
            <p:cNvSpPr/>
            <p:nvPr/>
          </p:nvSpPr>
          <p:spPr>
            <a:xfrm>
              <a:off x="6218685" y="1197081"/>
              <a:ext cx="165878" cy="165287"/>
            </a:xfrm>
            <a:custGeom>
              <a:avLst/>
              <a:gdLst>
                <a:gd name="connsiteX0" fmla="*/ 82078 w 165878"/>
                <a:gd name="connsiteY0" fmla="*/ 165281 h 165287"/>
                <a:gd name="connsiteX1" fmla="*/ 7 w 165878"/>
                <a:gd name="connsiteY1" fmla="*/ 81493 h 165287"/>
                <a:gd name="connsiteX2" fmla="*/ 83226 w 165878"/>
                <a:gd name="connsiteY2" fmla="*/ 0 h 165287"/>
                <a:gd name="connsiteX3" fmla="*/ 165872 w 165878"/>
                <a:gd name="connsiteY3" fmla="*/ 83788 h 165287"/>
                <a:gd name="connsiteX4" fmla="*/ 82078 w 165878"/>
                <a:gd name="connsiteY4" fmla="*/ 165281 h 165287"/>
                <a:gd name="connsiteX5" fmla="*/ 44199 w 165878"/>
                <a:gd name="connsiteY5" fmla="*/ 82640 h 165287"/>
                <a:gd name="connsiteX6" fmla="*/ 83800 w 165878"/>
                <a:gd name="connsiteY6" fmla="*/ 121665 h 165287"/>
                <a:gd name="connsiteX7" fmla="*/ 122254 w 165878"/>
                <a:gd name="connsiteY7" fmla="*/ 81493 h 165287"/>
                <a:gd name="connsiteX8" fmla="*/ 83800 w 165878"/>
                <a:gd name="connsiteY8" fmla="*/ 43616 h 165287"/>
                <a:gd name="connsiteX9" fmla="*/ 44199 w 165878"/>
                <a:gd name="connsiteY9" fmla="*/ 82640 h 16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878" h="165287">
                  <a:moveTo>
                    <a:pt x="82078" y="165281"/>
                  </a:moveTo>
                  <a:cubicBezTo>
                    <a:pt x="36738" y="164707"/>
                    <a:pt x="-568" y="126256"/>
                    <a:pt x="7" y="81493"/>
                  </a:cubicBezTo>
                  <a:cubicBezTo>
                    <a:pt x="580" y="36729"/>
                    <a:pt x="38460" y="0"/>
                    <a:pt x="83226" y="0"/>
                  </a:cubicBezTo>
                  <a:cubicBezTo>
                    <a:pt x="128567" y="0"/>
                    <a:pt x="166446" y="38451"/>
                    <a:pt x="165872" y="83788"/>
                  </a:cubicBezTo>
                  <a:cubicBezTo>
                    <a:pt x="165872" y="128552"/>
                    <a:pt x="127993" y="165855"/>
                    <a:pt x="82078" y="165281"/>
                  </a:cubicBezTo>
                  <a:close/>
                  <a:moveTo>
                    <a:pt x="44199" y="82640"/>
                  </a:moveTo>
                  <a:cubicBezTo>
                    <a:pt x="44199" y="103874"/>
                    <a:pt x="62565" y="122239"/>
                    <a:pt x="83800" y="121665"/>
                  </a:cubicBezTo>
                  <a:cubicBezTo>
                    <a:pt x="105036" y="121091"/>
                    <a:pt x="122827" y="103300"/>
                    <a:pt x="122254" y="81493"/>
                  </a:cubicBezTo>
                  <a:cubicBezTo>
                    <a:pt x="121679" y="60259"/>
                    <a:pt x="105036" y="43616"/>
                    <a:pt x="83800" y="43616"/>
                  </a:cubicBezTo>
                  <a:cubicBezTo>
                    <a:pt x="61991" y="44190"/>
                    <a:pt x="44199" y="61406"/>
                    <a:pt x="44199" y="82640"/>
                  </a:cubicBezTo>
                  <a:close/>
                </a:path>
              </a:pathLst>
            </a:custGeom>
            <a:solidFill>
              <a:srgbClr val="000000"/>
            </a:solidFill>
            <a:ln w="5739" cap="flat">
              <a:noFill/>
              <a:prstDash val="solid"/>
              <a:miter/>
            </a:ln>
          </p:spPr>
          <p:txBody>
            <a:bodyPr rtlCol="0" anchor="ctr"/>
            <a:lstStyle/>
            <a:p>
              <a:endParaRPr lang="en-US"/>
            </a:p>
          </p:txBody>
        </p:sp>
      </p:grpSp>
      <p:grpSp>
        <p:nvGrpSpPr>
          <p:cNvPr id="678" name="Group 677">
            <a:extLst>
              <a:ext uri="{FF2B5EF4-FFF2-40B4-BE49-F238E27FC236}">
                <a16:creationId xmlns:a16="http://schemas.microsoft.com/office/drawing/2014/main" id="{A5998F17-2580-5B43-2A8A-A7946C7AE160}"/>
              </a:ext>
            </a:extLst>
          </p:cNvPr>
          <p:cNvGrpSpPr/>
          <p:nvPr/>
        </p:nvGrpSpPr>
        <p:grpSpPr>
          <a:xfrm rot="5400000">
            <a:off x="668131" y="1721100"/>
            <a:ext cx="117418" cy="546205"/>
            <a:chOff x="3089418" y="4260953"/>
            <a:chExt cx="117418" cy="546205"/>
          </a:xfrm>
        </p:grpSpPr>
        <p:sp>
          <p:nvSpPr>
            <p:cNvPr id="675" name="Freeform 674">
              <a:extLst>
                <a:ext uri="{FF2B5EF4-FFF2-40B4-BE49-F238E27FC236}">
                  <a16:creationId xmlns:a16="http://schemas.microsoft.com/office/drawing/2014/main" id="{9E8C558F-199E-57E5-BA0F-1BCF43F9E71B}"/>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676" name="Freeform 675">
              <a:extLst>
                <a:ext uri="{FF2B5EF4-FFF2-40B4-BE49-F238E27FC236}">
                  <a16:creationId xmlns:a16="http://schemas.microsoft.com/office/drawing/2014/main" id="{1477BFD9-F07F-C82A-91A8-A1AA7C8333C7}"/>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sp>
          <p:nvSpPr>
            <p:cNvPr id="677" name="Freeform 676">
              <a:extLst>
                <a:ext uri="{FF2B5EF4-FFF2-40B4-BE49-F238E27FC236}">
                  <a16:creationId xmlns:a16="http://schemas.microsoft.com/office/drawing/2014/main" id="{FFAB6E01-AE17-5959-60C3-FFB8C9E9A8D6}"/>
                </a:ext>
              </a:extLst>
            </p:cNvPr>
            <p:cNvSpPr/>
            <p:nvPr/>
          </p:nvSpPr>
          <p:spPr>
            <a:xfrm>
              <a:off x="3089418" y="4260953"/>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sp>
        <p:nvSpPr>
          <p:cNvPr id="11" name="Freeform 10">
            <a:extLst>
              <a:ext uri="{FF2B5EF4-FFF2-40B4-BE49-F238E27FC236}">
                <a16:creationId xmlns:a16="http://schemas.microsoft.com/office/drawing/2014/main" id="{98A2CCD2-A762-D6DC-DE07-06501E800A83}"/>
              </a:ext>
            </a:extLst>
          </p:cNvPr>
          <p:cNvSpPr/>
          <p:nvPr/>
        </p:nvSpPr>
        <p:spPr>
          <a:xfrm rot="10148604" flipH="1">
            <a:off x="4401750" y="-349130"/>
            <a:ext cx="3483692" cy="2053422"/>
          </a:xfrm>
          <a:custGeom>
            <a:avLst/>
            <a:gdLst>
              <a:gd name="connsiteX0" fmla="*/ 0 w 3483692"/>
              <a:gd name="connsiteY0" fmla="*/ 2053422 h 2053422"/>
              <a:gd name="connsiteX1" fmla="*/ 2927824 w 3483692"/>
              <a:gd name="connsiteY1" fmla="*/ 1491911 h 2053422"/>
              <a:gd name="connsiteX2" fmla="*/ 2908484 w 3483692"/>
              <a:gd name="connsiteY2" fmla="*/ 1480917 h 2053422"/>
              <a:gd name="connsiteX3" fmla="*/ 2861760 w 3483692"/>
              <a:gd name="connsiteY3" fmla="*/ 1455035 h 2053422"/>
              <a:gd name="connsiteX4" fmla="*/ 2855170 w 3483692"/>
              <a:gd name="connsiteY4" fmla="*/ 1450610 h 2053422"/>
              <a:gd name="connsiteX5" fmla="*/ 2850726 w 3483692"/>
              <a:gd name="connsiteY5" fmla="*/ 1448083 h 2053422"/>
              <a:gd name="connsiteX6" fmla="*/ 2755099 w 3483692"/>
              <a:gd name="connsiteY6" fmla="*/ 1383403 h 2053422"/>
              <a:gd name="connsiteX7" fmla="*/ 2741021 w 3483692"/>
              <a:gd name="connsiteY7" fmla="*/ 1373949 h 2053422"/>
              <a:gd name="connsiteX8" fmla="*/ 2694027 w 3483692"/>
              <a:gd name="connsiteY8" fmla="*/ 1334261 h 2053422"/>
              <a:gd name="connsiteX9" fmla="*/ 2741119 w 3483692"/>
              <a:gd name="connsiteY9" fmla="*/ 1373948 h 2053422"/>
              <a:gd name="connsiteX10" fmla="*/ 2755099 w 3483692"/>
              <a:gd name="connsiteY10" fmla="*/ 1383403 h 2053422"/>
              <a:gd name="connsiteX11" fmla="*/ 2855170 w 3483692"/>
              <a:gd name="connsiteY11" fmla="*/ 1450610 h 2053422"/>
              <a:gd name="connsiteX12" fmla="*/ 2908484 w 3483692"/>
              <a:gd name="connsiteY12" fmla="*/ 1480917 h 2053422"/>
              <a:gd name="connsiteX13" fmla="*/ 2928201 w 3483692"/>
              <a:gd name="connsiteY13" fmla="*/ 1491839 h 2053422"/>
              <a:gd name="connsiteX14" fmla="*/ 3483692 w 3483692"/>
              <a:gd name="connsiteY14" fmla="*/ 1385304 h 2053422"/>
              <a:gd name="connsiteX15" fmla="*/ 3323584 w 3483692"/>
              <a:gd name="connsiteY15" fmla="*/ 550470 h 2053422"/>
              <a:gd name="connsiteX16" fmla="*/ 3246234 w 3483692"/>
              <a:gd name="connsiteY16" fmla="*/ 455398 h 2053422"/>
              <a:gd name="connsiteX17" fmla="*/ 2946462 w 3483692"/>
              <a:gd name="connsiteY17" fmla="*/ 185320 h 2053422"/>
              <a:gd name="connsiteX18" fmla="*/ 2368153 w 3483692"/>
              <a:gd name="connsiteY18" fmla="*/ 344 h 2053422"/>
              <a:gd name="connsiteX19" fmla="*/ 2172782 w 3483692"/>
              <a:gd name="connsiteY19" fmla="*/ 29561 h 2053422"/>
              <a:gd name="connsiteX20" fmla="*/ 2172797 w 3483692"/>
              <a:gd name="connsiteY20" fmla="*/ 29789 h 2053422"/>
              <a:gd name="connsiteX21" fmla="*/ 2099116 w 3483692"/>
              <a:gd name="connsiteY21" fmla="*/ 54098 h 2053422"/>
              <a:gd name="connsiteX22" fmla="*/ 1625494 w 3483692"/>
              <a:gd name="connsiteY22" fmla="*/ 438966 h 2053422"/>
              <a:gd name="connsiteX23" fmla="*/ 899773 w 3483692"/>
              <a:gd name="connsiteY23" fmla="*/ 1472124 h 2053422"/>
              <a:gd name="connsiteX24" fmla="*/ 181809 w 3483692"/>
              <a:gd name="connsiteY24" fmla="*/ 1702906 h 2053422"/>
              <a:gd name="connsiteX25" fmla="*/ 349 w 3483692"/>
              <a:gd name="connsiteY25" fmla="*/ 2051984 h 205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3692" h="2053422">
                <a:moveTo>
                  <a:pt x="0" y="2053422"/>
                </a:moveTo>
                <a:lnTo>
                  <a:pt x="2927824" y="1491911"/>
                </a:lnTo>
                <a:lnTo>
                  <a:pt x="2908484" y="1480917"/>
                </a:lnTo>
                <a:lnTo>
                  <a:pt x="2861760" y="1455035"/>
                </a:lnTo>
                <a:lnTo>
                  <a:pt x="2855170" y="1450610"/>
                </a:lnTo>
                <a:lnTo>
                  <a:pt x="2850726" y="1448083"/>
                </a:lnTo>
                <a:lnTo>
                  <a:pt x="2755099" y="1383403"/>
                </a:lnTo>
                <a:lnTo>
                  <a:pt x="2741021" y="1373949"/>
                </a:lnTo>
                <a:lnTo>
                  <a:pt x="2694027" y="1334261"/>
                </a:lnTo>
                <a:lnTo>
                  <a:pt x="2741119" y="1373948"/>
                </a:lnTo>
                <a:lnTo>
                  <a:pt x="2755099" y="1383403"/>
                </a:lnTo>
                <a:lnTo>
                  <a:pt x="2855170" y="1450610"/>
                </a:lnTo>
                <a:lnTo>
                  <a:pt x="2908484" y="1480917"/>
                </a:lnTo>
                <a:lnTo>
                  <a:pt x="2928201" y="1491839"/>
                </a:lnTo>
                <a:lnTo>
                  <a:pt x="3483692" y="1385304"/>
                </a:lnTo>
                <a:lnTo>
                  <a:pt x="3323584" y="550470"/>
                </a:lnTo>
                <a:lnTo>
                  <a:pt x="3246234" y="455398"/>
                </a:lnTo>
                <a:cubicBezTo>
                  <a:pt x="3151652" y="349519"/>
                  <a:pt x="3051724" y="258377"/>
                  <a:pt x="2946462" y="185320"/>
                </a:cubicBezTo>
                <a:cubicBezTo>
                  <a:pt x="2764503" y="58854"/>
                  <a:pt x="2565088" y="-5316"/>
                  <a:pt x="2368153" y="344"/>
                </a:cubicBezTo>
                <a:cubicBezTo>
                  <a:pt x="2302507" y="2231"/>
                  <a:pt x="2237138" y="11877"/>
                  <a:pt x="2172782" y="29561"/>
                </a:cubicBezTo>
                <a:lnTo>
                  <a:pt x="2172797" y="29789"/>
                </a:lnTo>
                <a:lnTo>
                  <a:pt x="2099116" y="54098"/>
                </a:lnTo>
                <a:cubicBezTo>
                  <a:pt x="1926798" y="119889"/>
                  <a:pt x="1763727" y="245785"/>
                  <a:pt x="1625494" y="438966"/>
                </a:cubicBezTo>
                <a:cubicBezTo>
                  <a:pt x="1378650" y="783352"/>
                  <a:pt x="1205154" y="1326367"/>
                  <a:pt x="899773" y="1472124"/>
                </a:cubicBezTo>
                <a:cubicBezTo>
                  <a:pt x="661392" y="1585729"/>
                  <a:pt x="384221" y="1457120"/>
                  <a:pt x="181809" y="1702906"/>
                </a:cubicBezTo>
                <a:cubicBezTo>
                  <a:pt x="92945" y="1811152"/>
                  <a:pt x="37008" y="1927938"/>
                  <a:pt x="349" y="2051984"/>
                </a:cubicBezTo>
                <a:close/>
              </a:path>
            </a:pathLst>
          </a:custGeom>
          <a:solidFill>
            <a:srgbClr val="EE5650"/>
          </a:solidFill>
          <a:ln w="6105" cap="flat">
            <a:noFill/>
            <a:prstDash val="solid"/>
            <a:miter/>
          </a:ln>
        </p:spPr>
        <p:txBody>
          <a:bodyPr wrap="square" rtlCol="0" anchor="ctr">
            <a:noAutofit/>
          </a:bodyPr>
          <a:lstStyle/>
          <a:p>
            <a:endParaRPr lang="en-US"/>
          </a:p>
        </p:txBody>
      </p:sp>
      <p:sp>
        <p:nvSpPr>
          <p:cNvPr id="4" name="Text Placeholder 1">
            <a:extLst>
              <a:ext uri="{FF2B5EF4-FFF2-40B4-BE49-F238E27FC236}">
                <a16:creationId xmlns:a16="http://schemas.microsoft.com/office/drawing/2014/main" id="{D3498C9A-C867-D164-1AB6-6948FB12AFA1}"/>
              </a:ext>
            </a:extLst>
          </p:cNvPr>
          <p:cNvSpPr txBox="1">
            <a:spLocks/>
          </p:cNvSpPr>
          <p:nvPr/>
        </p:nvSpPr>
        <p:spPr>
          <a:xfrm>
            <a:off x="5911590" y="226869"/>
            <a:ext cx="1567132" cy="1564946"/>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r">
              <a:buNone/>
            </a:pPr>
            <a:r>
              <a:rPr lang="en-US" sz="9000" b="1">
                <a:solidFill>
                  <a:schemeClr val="bg1"/>
                </a:solidFill>
              </a:rPr>
              <a:t>05</a:t>
            </a:r>
          </a:p>
        </p:txBody>
      </p:sp>
    </p:spTree>
    <p:extLst>
      <p:ext uri="{BB962C8B-B14F-4D97-AF65-F5344CB8AC3E}">
        <p14:creationId xmlns:p14="http://schemas.microsoft.com/office/powerpoint/2010/main" val="1652040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A5D3B3B-998D-E7B0-FEF1-009F968E6BD3}"/>
              </a:ext>
            </a:extLst>
          </p:cNvPr>
          <p:cNvSpPr/>
          <p:nvPr/>
        </p:nvSpPr>
        <p:spPr>
          <a:xfrm>
            <a:off x="5936159" y="451852"/>
            <a:ext cx="1208028" cy="6145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pic>
        <p:nvPicPr>
          <p:cNvPr id="9" name="Graphic 8">
            <a:extLst>
              <a:ext uri="{FF2B5EF4-FFF2-40B4-BE49-F238E27FC236}">
                <a16:creationId xmlns:a16="http://schemas.microsoft.com/office/drawing/2014/main" id="{FD0241AC-54A1-AA84-3F91-B4D35A999D3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9196" t="46643" r="11312" b="16009"/>
          <a:stretch/>
        </p:blipFill>
        <p:spPr>
          <a:xfrm rot="5400000">
            <a:off x="-2852183" y="8005932"/>
            <a:ext cx="3535686" cy="3652035"/>
          </a:xfrm>
          <a:prstGeom prst="rect">
            <a:avLst/>
          </a:prstGeom>
        </p:spPr>
      </p:pic>
      <p:sp>
        <p:nvSpPr>
          <p:cNvPr id="10" name="Slide Number Placeholder 5">
            <a:extLst>
              <a:ext uri="{FF2B5EF4-FFF2-40B4-BE49-F238E27FC236}">
                <a16:creationId xmlns:a16="http://schemas.microsoft.com/office/drawing/2014/main" id="{050284F6-4087-05BD-EF7A-B6A4C2802FED}"/>
              </a:ext>
            </a:extLst>
          </p:cNvPr>
          <p:cNvSpPr>
            <a:spLocks noGrp="1"/>
          </p:cNvSpPr>
          <p:nvPr>
            <p:ph type="sldNum" sz="quarter" idx="4"/>
          </p:nvPr>
        </p:nvSpPr>
        <p:spPr>
          <a:xfrm>
            <a:off x="7281511" y="10353161"/>
            <a:ext cx="372588" cy="363596"/>
          </a:xfrm>
          <a:prstGeom prst="rect">
            <a:avLst/>
          </a:prstGeom>
        </p:spPr>
        <p:txBody>
          <a:bodyPr vert="horz" lIns="91440" tIns="45720" rIns="91440" bIns="45720" rtlCol="0" anchor="ctr"/>
          <a:lstStyle>
            <a:lvl1pPr algn="r">
              <a:defRPr sz="900">
                <a:solidFill>
                  <a:schemeClr val="tx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13</a:t>
            </a:fld>
            <a:endParaRPr lang="fr-CA"/>
          </a:p>
        </p:txBody>
      </p:sp>
      <p:sp>
        <p:nvSpPr>
          <p:cNvPr id="17" name="TextBox 16">
            <a:extLst>
              <a:ext uri="{FF2B5EF4-FFF2-40B4-BE49-F238E27FC236}">
                <a16:creationId xmlns:a16="http://schemas.microsoft.com/office/drawing/2014/main" id="{F1D6D22C-17F0-054F-B37D-0547FB9B1731}"/>
              </a:ext>
            </a:extLst>
          </p:cNvPr>
          <p:cNvSpPr txBox="1"/>
          <p:nvPr/>
        </p:nvSpPr>
        <p:spPr>
          <a:xfrm>
            <a:off x="1343572" y="380253"/>
            <a:ext cx="4842657" cy="383375"/>
          </a:xfrm>
          <a:prstGeom prst="rect">
            <a:avLst/>
          </a:prstGeom>
          <a:solidFill>
            <a:schemeClr val="bg1"/>
          </a:solidFill>
        </p:spPr>
        <p:txBody>
          <a:bodyPr wrap="square">
            <a:spAutoFit/>
          </a:bodyPr>
          <a:lstStyle/>
          <a:p>
            <a:pPr>
              <a:lnSpc>
                <a:spcPts val="1860"/>
              </a:lnSpc>
            </a:pPr>
            <a:r>
              <a:rPr lang="en-IE" sz="2800" b="1" dirty="0">
                <a:solidFill>
                  <a:srgbClr val="3750A1"/>
                </a:solidFill>
                <a:latin typeface="Calibri" panose="020F0502020204030204" pitchFamily="34" charset="0"/>
                <a:ea typeface="Calibri" panose="020F0502020204030204" pitchFamily="34" charset="0"/>
                <a:cs typeface="Times New Roman" panose="02020603050405020304" pitchFamily="18" charset="0"/>
              </a:rPr>
              <a:t>Engagement &amp; Vision</a:t>
            </a:r>
            <a:endParaRPr lang="en-IE" sz="2800" dirty="0">
              <a:solidFill>
                <a:srgbClr val="3750A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Placeholder 3">
            <a:extLst>
              <a:ext uri="{FF2B5EF4-FFF2-40B4-BE49-F238E27FC236}">
                <a16:creationId xmlns:a16="http://schemas.microsoft.com/office/drawing/2014/main" id="{EF565C9F-2D52-60DD-582F-856732BAF27A}"/>
              </a:ext>
            </a:extLst>
          </p:cNvPr>
          <p:cNvSpPr txBox="1">
            <a:spLocks/>
          </p:cNvSpPr>
          <p:nvPr/>
        </p:nvSpPr>
        <p:spPr>
          <a:xfrm>
            <a:off x="385162" y="834806"/>
            <a:ext cx="6822462" cy="1987734"/>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2480"/>
              </a:lnSpc>
              <a:spcBef>
                <a:spcPts val="0"/>
              </a:spcBef>
              <a:buNone/>
            </a:pPr>
            <a:r>
              <a:rPr lang="de-DE" sz="1600" b="1" dirty="0">
                <a:solidFill>
                  <a:srgbClr val="EE5650"/>
                </a:solidFill>
                <a:latin typeface="Calibri" panose="020F0502020204030204" pitchFamily="34" charset="0"/>
                <a:cs typeface="Calibri" panose="020F0502020204030204" pitchFamily="34" charset="0"/>
              </a:rPr>
              <a:t>Die Etablierung eines Zero-Waste-Kreislaufmarktplatzes beginnt mit Engagement</a:t>
            </a:r>
            <a:endParaRPr lang="en-US" sz="1600" b="1" dirty="0">
              <a:solidFill>
                <a:srgbClr val="EE5650"/>
              </a:solidFill>
              <a:latin typeface="Calibri" panose="020F0502020204030204" pitchFamily="34" charset="0"/>
              <a:cs typeface="Calibri" panose="020F0502020204030204" pitchFamily="34" charset="0"/>
            </a:endParaRPr>
          </a:p>
        </p:txBody>
      </p:sp>
      <p:sp>
        <p:nvSpPr>
          <p:cNvPr id="21" name="Text Placeholder 1">
            <a:extLst>
              <a:ext uri="{FF2B5EF4-FFF2-40B4-BE49-F238E27FC236}">
                <a16:creationId xmlns:a16="http://schemas.microsoft.com/office/drawing/2014/main" id="{FE51ACA8-D17A-7DFE-90E9-3DDD081887E1}"/>
              </a:ext>
            </a:extLst>
          </p:cNvPr>
          <p:cNvSpPr txBox="1">
            <a:spLocks/>
          </p:cNvSpPr>
          <p:nvPr/>
        </p:nvSpPr>
        <p:spPr>
          <a:xfrm>
            <a:off x="385161" y="1513839"/>
            <a:ext cx="7111702" cy="2387674"/>
          </a:xfrm>
          <a:prstGeom prst="rect">
            <a:avLst/>
          </a:prstGeom>
        </p:spPr>
        <p:txBody>
          <a:bodyPr vert="horz" lIns="91440" tIns="45720" rIns="91440" bIns="45720" numCol="2" spcCol="21600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100" b="0" i="0" kern="1200" baseline="0">
                <a:solidFill>
                  <a:schemeClr val="tx1"/>
                </a:solidFill>
                <a:latin typeface="Calibri" panose="020F0502020204030204" pitchFamily="34" charset="0"/>
                <a:ea typeface="+mn-ea"/>
                <a:cs typeface="Calibri" panose="020F0502020204030204" pitchFamily="34" charset="0"/>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just">
              <a:lnSpc>
                <a:spcPct val="100000"/>
              </a:lnSpc>
              <a:spcBef>
                <a:spcPts val="0"/>
              </a:spcBef>
            </a:pPr>
            <a:r>
              <a:rPr lang="de-DE" sz="1150" b="1" dirty="0">
                <a:ea typeface="Calibri" panose="020F0502020204030204" pitchFamily="34" charset="0"/>
                <a:cs typeface="Times New Roman" panose="02020603050405020304" pitchFamily="18" charset="0"/>
              </a:rPr>
              <a:t>Wir wissen, dass es das Richtige ist, aber wo fangen wir an, einen Zero-Waste-Kreativmarktplatz zu schaffen?</a:t>
            </a:r>
            <a:endParaRPr lang="en-IE" sz="1150" b="1" dirty="0">
              <a:ea typeface="Calibri" panose="020F0502020204030204" pitchFamily="34" charset="0"/>
              <a:cs typeface="Times New Roman" panose="02020603050405020304" pitchFamily="18" charset="0"/>
            </a:endParaRPr>
          </a:p>
          <a:p>
            <a:pPr algn="just">
              <a:lnSpc>
                <a:spcPct val="100000"/>
              </a:lnSpc>
              <a:spcBef>
                <a:spcPts val="0"/>
              </a:spcBef>
            </a:pPr>
            <a:r>
              <a:rPr lang="de-DE" sz="1150" dirty="0">
                <a:ea typeface="Calibri" panose="020F0502020204030204" pitchFamily="34" charset="0"/>
                <a:cs typeface="Times New Roman" panose="02020603050405020304" pitchFamily="18" charset="0"/>
              </a:rPr>
              <a:t>Klare Ziele setzen: Die Schaffung eines Zero-Waste-Marktplatzes speziell in der Kreativwirtschaft beinhaltet die Festlegung von Zielen, die Nachhaltigkeit in allen Phasen der Produktion, der Präsentation und des Verkaufs kreativer Güter fördern</a:t>
            </a:r>
            <a:r>
              <a:rPr lang="en-GB" sz="1150" dirty="0">
                <a:ea typeface="Calibri" panose="020F0502020204030204" pitchFamily="34" charset="0"/>
                <a:cs typeface="Times New Roman" panose="02020603050405020304" pitchFamily="18" charset="0"/>
              </a:rPr>
              <a:t>. </a:t>
            </a:r>
            <a:r>
              <a:rPr lang="de-DE" sz="1150" dirty="0">
                <a:ea typeface="Calibri" panose="020F0502020204030204" pitchFamily="34" charset="0"/>
                <a:cs typeface="Times New Roman" panose="02020603050405020304" pitchFamily="18" charset="0"/>
              </a:rPr>
              <a:t>Definieren Sie, was "Zero-Waste" für Ihren Kontext bedeutet, und setzen Sie sich entsprechende Ziele:</a:t>
            </a:r>
            <a:endParaRPr lang="en-GB" sz="1150" dirty="0">
              <a:ea typeface="Calibri" panose="020F0502020204030204" pitchFamily="34" charset="0"/>
              <a:cs typeface="Times New Roman" panose="02020603050405020304" pitchFamily="18" charset="0"/>
            </a:endParaRPr>
          </a:p>
          <a:p>
            <a:pPr marL="171450" indent="-171450" algn="just">
              <a:lnSpc>
                <a:spcPct val="100000"/>
              </a:lnSpc>
              <a:spcBef>
                <a:spcPts val="0"/>
              </a:spcBef>
              <a:buFont typeface="Arial" panose="020B0604020202020204" pitchFamily="34" charset="0"/>
              <a:buChar char="•"/>
            </a:pPr>
            <a:r>
              <a:rPr lang="de-DE" sz="1150" b="1" dirty="0">
                <a:ea typeface="Calibri" panose="020F0502020204030204" pitchFamily="34" charset="0"/>
                <a:cs typeface="Times New Roman" panose="02020603050405020304" pitchFamily="18" charset="0"/>
              </a:rPr>
              <a:t>Produkt-/Creator-Auswahl: </a:t>
            </a:r>
            <a:r>
              <a:rPr lang="de-DE" sz="1150" dirty="0">
                <a:ea typeface="Calibri" panose="020F0502020204030204" pitchFamily="34" charset="0"/>
                <a:cs typeface="Times New Roman" panose="02020603050405020304" pitchFamily="18" charset="0"/>
              </a:rPr>
              <a:t>Kuratiere Creator, die nachhaltige oder upgecycelte Kreativgüter produzieren. Dazu können Künstler gehören, die recycelte Materialien verwenden, oder Designer, die sich bei ihren Produkten auf Langlebigkeit und Reparierbarkeit konzentrieren.</a:t>
            </a:r>
          </a:p>
          <a:p>
            <a:pPr marL="171450" indent="-171450" algn="just">
              <a:lnSpc>
                <a:spcPct val="100000"/>
              </a:lnSpc>
              <a:spcBef>
                <a:spcPts val="0"/>
              </a:spcBef>
              <a:buFont typeface="Arial" panose="020B0604020202020204" pitchFamily="34" charset="0"/>
              <a:buChar char="•"/>
            </a:pPr>
            <a:r>
              <a:rPr lang="de-DE" sz="1150" b="1" dirty="0">
                <a:ea typeface="Calibri" panose="020F0502020204030204" pitchFamily="34" charset="0"/>
                <a:cs typeface="Times New Roman" panose="02020603050405020304" pitchFamily="18" charset="0"/>
              </a:rPr>
              <a:t>Nachhaltige Displays und Verpackungen: </a:t>
            </a:r>
            <a:r>
              <a:rPr lang="de-DE" sz="1150" dirty="0">
                <a:ea typeface="Calibri" panose="020F0502020204030204" pitchFamily="34" charset="0"/>
                <a:cs typeface="Times New Roman" panose="02020603050405020304" pitchFamily="18" charset="0"/>
              </a:rPr>
              <a:t>Ermutigen und wählen Sie Kreative aus, ihre Produkte zu präsentieren, ohne Abfall zu erzeugen, und verwenden Sie wiederverwendbare oder recycelbare Materialien für Verpackungen und Displays.</a:t>
            </a:r>
          </a:p>
          <a:p>
            <a:pPr marL="171450" indent="-171450" algn="just">
              <a:lnSpc>
                <a:spcPct val="100000"/>
              </a:lnSpc>
              <a:spcBef>
                <a:spcPts val="0"/>
              </a:spcBef>
              <a:buFont typeface="Arial" panose="020B0604020202020204" pitchFamily="34" charset="0"/>
              <a:buChar char="•"/>
            </a:pPr>
            <a:r>
              <a:rPr lang="de-DE" sz="1150" b="1" dirty="0">
                <a:ea typeface="Calibri" panose="020F0502020204030204" pitchFamily="34" charset="0"/>
                <a:cs typeface="Times New Roman" panose="02020603050405020304" pitchFamily="18" charset="0"/>
              </a:rPr>
              <a:t>Abfallfreier Betrieb: </a:t>
            </a:r>
            <a:r>
              <a:rPr lang="de-DE" sz="1150" dirty="0">
                <a:ea typeface="Calibri" panose="020F0502020204030204" pitchFamily="34" charset="0"/>
                <a:cs typeface="Times New Roman" panose="02020603050405020304" pitchFamily="18" charset="0"/>
              </a:rPr>
              <a:t>Verpflichten Sie sich, den Marktplatz selbst mit null Abfall zu betreiben, indem Sie Systeme für Recycling, Kompostierung und Abfallsortierung implementieren</a:t>
            </a:r>
            <a:r>
              <a:rPr lang="en-GB" sz="1150" dirty="0">
                <a:ea typeface="Calibri" panose="020F0502020204030204" pitchFamily="34" charset="0"/>
                <a:cs typeface="Times New Roman" panose="02020603050405020304" pitchFamily="18" charset="0"/>
              </a:rPr>
              <a:t>.</a:t>
            </a:r>
          </a:p>
          <a:p>
            <a:pPr marL="171450" indent="-171450" algn="just">
              <a:lnSpc>
                <a:spcPct val="100000"/>
              </a:lnSpc>
              <a:spcBef>
                <a:spcPts val="0"/>
              </a:spcBef>
              <a:buFont typeface="Arial" panose="020B0604020202020204" pitchFamily="34" charset="0"/>
              <a:buChar char="•"/>
            </a:pPr>
            <a:r>
              <a:rPr lang="de-DE" sz="1150" b="1" dirty="0">
                <a:ea typeface="Calibri" panose="020F0502020204030204" pitchFamily="34" charset="0"/>
                <a:cs typeface="Times New Roman" panose="02020603050405020304" pitchFamily="18" charset="0"/>
              </a:rPr>
              <a:t>Build in Education</a:t>
            </a:r>
            <a:r>
              <a:rPr lang="de-DE" sz="1150" dirty="0">
                <a:ea typeface="Calibri" panose="020F0502020204030204" pitchFamily="34" charset="0"/>
                <a:cs typeface="Times New Roman" panose="02020603050405020304" pitchFamily="18" charset="0"/>
              </a:rPr>
              <a:t>: Bereitstellung von Informationen und Workshops auf dem Marktplatz, um sowohl Kreative als auch Kunden über die Bedeutung von Zero-Waste-Praktiken aufzuklären</a:t>
            </a:r>
            <a:r>
              <a:rPr lang="en-GB" sz="1150" dirty="0">
                <a:ea typeface="Calibri" panose="020F0502020204030204" pitchFamily="34" charset="0"/>
                <a:cs typeface="Times New Roman" panose="02020603050405020304" pitchFamily="18" charset="0"/>
              </a:rPr>
              <a:t>.</a:t>
            </a:r>
          </a:p>
          <a:p>
            <a:pPr marL="171450" indent="-171450" algn="just">
              <a:lnSpc>
                <a:spcPct val="100000"/>
              </a:lnSpc>
              <a:spcBef>
                <a:spcPts val="0"/>
              </a:spcBef>
              <a:buFont typeface="Arial" panose="020B0604020202020204" pitchFamily="34" charset="0"/>
              <a:buChar char="•"/>
            </a:pPr>
            <a:r>
              <a:rPr lang="de-DE" sz="1150" b="1" dirty="0">
                <a:ea typeface="Calibri" panose="020F0502020204030204" pitchFamily="34" charset="0"/>
                <a:cs typeface="Times New Roman" panose="02020603050405020304" pitchFamily="18" charset="0"/>
              </a:rPr>
              <a:t>Nachhaltige Logistik</a:t>
            </a:r>
            <a:r>
              <a:rPr lang="de-DE" sz="1150" dirty="0">
                <a:ea typeface="Calibri" panose="020F0502020204030204" pitchFamily="34" charset="0"/>
                <a:cs typeface="Times New Roman" panose="02020603050405020304" pitchFamily="18" charset="0"/>
              </a:rPr>
              <a:t>: Richten Sie ein System für Lieferungen und Sendungen ein, das Verpackungsmüll und CO₂-Fußabdruck minimiert, z. B. den Einsatz von Elektrofahrzeugen oder Fahrradkurieren für lokale Lieferungen</a:t>
            </a:r>
            <a:r>
              <a:rPr lang="en-GB" sz="1150" dirty="0">
                <a:ea typeface="Calibri" panose="020F0502020204030204" pitchFamily="34" charset="0"/>
                <a:cs typeface="Times New Roman" panose="02020603050405020304" pitchFamily="18" charset="0"/>
              </a:rPr>
              <a:t>.</a:t>
            </a:r>
          </a:p>
          <a:p>
            <a:pPr marL="171450" indent="-171450" algn="just">
              <a:lnSpc>
                <a:spcPct val="100000"/>
              </a:lnSpc>
              <a:spcBef>
                <a:spcPts val="0"/>
              </a:spcBef>
              <a:buFont typeface="Arial" panose="020B0604020202020204" pitchFamily="34" charset="0"/>
              <a:buChar char="•"/>
            </a:pPr>
            <a:r>
              <a:rPr lang="de-DE" sz="1150" b="1" dirty="0">
                <a:ea typeface="Calibri" panose="020F0502020204030204" pitchFamily="34" charset="0"/>
                <a:cs typeface="Times New Roman" panose="02020603050405020304" pitchFamily="18" charset="0"/>
              </a:rPr>
              <a:t>Community-Engagement: </a:t>
            </a:r>
            <a:r>
              <a:rPr lang="de-DE" sz="1150" dirty="0">
                <a:ea typeface="Calibri" panose="020F0502020204030204" pitchFamily="34" charset="0"/>
                <a:cs typeface="Times New Roman" panose="02020603050405020304" pitchFamily="18" charset="0"/>
              </a:rPr>
              <a:t>Fördern Sie eine Community rund um den Markt, die Wert auf Nachhaltigkeit legt, z. B. durch Veranstaltungen oder Programme, die es Kunden ermöglichen, sich mit Zero-Waste-Praktiken zu beschäftigen.</a:t>
            </a:r>
          </a:p>
          <a:p>
            <a:pPr marL="171450" indent="-171450" algn="just">
              <a:lnSpc>
                <a:spcPct val="100000"/>
              </a:lnSpc>
              <a:spcBef>
                <a:spcPts val="0"/>
              </a:spcBef>
              <a:buFont typeface="Arial" panose="020B0604020202020204" pitchFamily="34" charset="0"/>
              <a:buChar char="•"/>
            </a:pPr>
            <a:r>
              <a:rPr lang="de-DE" sz="1150" b="1" dirty="0">
                <a:ea typeface="Calibri" panose="020F0502020204030204" pitchFamily="34" charset="0"/>
                <a:cs typeface="Times New Roman" panose="02020603050405020304" pitchFamily="18" charset="0"/>
              </a:rPr>
              <a:t>Ressourcenschonung: </a:t>
            </a:r>
            <a:r>
              <a:rPr lang="de-DE" sz="1150" dirty="0">
                <a:ea typeface="Calibri" panose="020F0502020204030204" pitchFamily="34" charset="0"/>
                <a:cs typeface="Times New Roman" panose="02020603050405020304" pitchFamily="18" charset="0"/>
              </a:rPr>
              <a:t>Nutzen Sie digitale Plattformen für die Werbung, um Papier zu sparen, und stellen Sie sicher, dass alle physischen Marketingmaterialien aus recyceltem Material hergestellt werden und recycelbar sind.</a:t>
            </a:r>
            <a:endParaRPr lang="en-IE" sz="1150" dirty="0">
              <a:ea typeface="Calibri" panose="020F0502020204030204" pitchFamily="34" charset="0"/>
              <a:cs typeface="Times New Roman" panose="02020603050405020304" pitchFamily="18" charset="0"/>
            </a:endParaRPr>
          </a:p>
          <a:p>
            <a:pPr algn="just">
              <a:lnSpc>
                <a:spcPct val="100000"/>
              </a:lnSpc>
              <a:spcBef>
                <a:spcPts val="0"/>
              </a:spcBef>
            </a:pPr>
            <a:r>
              <a:rPr lang="de-DE" sz="1150" dirty="0">
                <a:ea typeface="Calibri" panose="020F0502020204030204" pitchFamily="34" charset="0"/>
                <a:cs typeface="Times New Roman" panose="02020603050405020304" pitchFamily="18" charset="0"/>
              </a:rPr>
              <a:t>In der Praxis sollten Sie verschiedene Interessengruppen, einschließlich Lieferanten, Kunden, Mitarbeiter und die lokalen Gemeinschaften, in ihren Input einbeziehen und Unterstützung aufbauen, um ein gemeinsames Engagement für Zero Waste zu fördern</a:t>
            </a:r>
            <a:r>
              <a:rPr lang="en-IE" sz="1150" dirty="0">
                <a:ea typeface="Calibri" panose="020F0502020204030204" pitchFamily="34" charset="0"/>
                <a:cs typeface="Times New Roman" panose="02020603050405020304" pitchFamily="18" charset="0"/>
              </a:rPr>
              <a:t>. </a:t>
            </a:r>
          </a:p>
          <a:p>
            <a:pPr algn="just">
              <a:lnSpc>
                <a:spcPct val="100000"/>
              </a:lnSpc>
              <a:spcBef>
                <a:spcPts val="0"/>
              </a:spcBef>
            </a:pPr>
            <a:r>
              <a:rPr lang="de-DE" sz="1150" b="1" dirty="0">
                <a:ea typeface="Calibri" panose="020F0502020204030204" pitchFamily="34" charset="0"/>
                <a:cs typeface="Times New Roman" panose="02020603050405020304" pitchFamily="18" charset="0"/>
              </a:rPr>
              <a:t>Aufklären und Bewusstsein schaffen! </a:t>
            </a:r>
          </a:p>
          <a:p>
            <a:pPr algn="just">
              <a:lnSpc>
                <a:spcPct val="100000"/>
              </a:lnSpc>
              <a:spcBef>
                <a:spcPts val="0"/>
              </a:spcBef>
            </a:pPr>
            <a:r>
              <a:rPr lang="de-DE" sz="1150" dirty="0">
                <a:ea typeface="Calibri" panose="020F0502020204030204" pitchFamily="34" charset="0"/>
                <a:cs typeface="Times New Roman" panose="02020603050405020304" pitchFamily="18" charset="0"/>
              </a:rPr>
              <a:t>Sensibilisierung für die Umweltauswirkungen von Abfällen und die Vorteile einer Kreislaufwirtschaft. Führen Sie Workshops, Schulungen und Sensibilisierungskampagnen durch, um die Stakeholder aufzuklären. Sie müssen Strategien zur Abfallreduzierung, Recyclingpraktiken und die Bedeutung eines nachhaltigen Konsums berücksichtigen. Entwerfen Sie Strategien zur Abfallvermeidung und erwägen Sie die Anwendung von Ökodesign-Prinzipien, wie z. B. der erweiterten Herstellerverantwortung, um das Abfallaufkommen zu minimieren und einen Kreislaufansatz zu fördern. </a:t>
            </a:r>
          </a:p>
          <a:p>
            <a:pPr algn="just">
              <a:lnSpc>
                <a:spcPct val="100000"/>
              </a:lnSpc>
              <a:spcBef>
                <a:spcPts val="0"/>
              </a:spcBef>
            </a:pPr>
            <a:r>
              <a:rPr lang="de-DE" sz="1150" dirty="0">
                <a:ea typeface="Calibri" panose="020F0502020204030204" pitchFamily="34" charset="0"/>
                <a:cs typeface="Times New Roman" panose="02020603050405020304" pitchFamily="18" charset="0"/>
              </a:rPr>
              <a:t>Förderung von Wiederverwendung und Recycling, indem die Wiederverwendung von Produkten oder Materialien durch Initiativen gefördert wird. Implementieren Sie umfassende Recyclingsysteme auf dem Markt, um sicherzustellen, dass verschiedene Materialien effektiv getrennt und recycelt werden. </a:t>
            </a:r>
            <a:endParaRPr lang="en-IE" sz="1150" dirty="0">
              <a:ea typeface="Calibri" panose="020F0502020204030204" pitchFamily="34" charset="0"/>
              <a:cs typeface="Times New Roman" panose="02020603050405020304" pitchFamily="18" charset="0"/>
            </a:endParaRPr>
          </a:p>
          <a:p>
            <a:pPr algn="just">
              <a:lnSpc>
                <a:spcPct val="100000"/>
              </a:lnSpc>
              <a:spcBef>
                <a:spcPts val="0"/>
              </a:spcBef>
            </a:pPr>
            <a:r>
              <a:rPr lang="de-DE" sz="1150" dirty="0">
                <a:ea typeface="Calibri" panose="020F0502020204030204" pitchFamily="34" charset="0"/>
                <a:cs typeface="Times New Roman" panose="02020603050405020304" pitchFamily="18" charset="0"/>
              </a:rPr>
              <a:t>Arbeiten Sie eng mit Lieferanten zusammen, um nachhaltige Praktiken einzuführen, wie z. B. die Reduzierung von Verpackungsmüll, die Implementierung umweltfreundlicher Produktionstechniken und die Beschaffung von Materialien aus recycelten oder erneuerbaren Quellen. Aufbau langfristiger Partnerschaften auf der Grundlage gemeinsamer Umweltziele. </a:t>
            </a:r>
            <a:endParaRPr lang="en-IE" sz="1150" dirty="0">
              <a:ea typeface="Calibri" panose="020F0502020204030204" pitchFamily="34" charset="0"/>
              <a:cs typeface="Times New Roman" panose="02020603050405020304" pitchFamily="18" charset="0"/>
            </a:endParaRPr>
          </a:p>
          <a:p>
            <a:pPr algn="just">
              <a:lnSpc>
                <a:spcPct val="100000"/>
              </a:lnSpc>
              <a:spcBef>
                <a:spcPts val="0"/>
              </a:spcBef>
            </a:pPr>
            <a:r>
              <a:rPr lang="de-DE" sz="1150" dirty="0">
                <a:ea typeface="Calibri" panose="020F0502020204030204" pitchFamily="34" charset="0"/>
                <a:cs typeface="Times New Roman" panose="02020603050405020304" pitchFamily="18" charset="0"/>
              </a:rPr>
              <a:t>Sie müssen über die Zusammenarbeit mit lokalen Behörden und Abfallwirtschaftsbehörden nachdenken, um eine effiziente Sammlung, Verarbeitung und Entsorgung von Abfällen zu gewährleisten. Überwachen und bewerten Sie regelmäßig die Fortschritte bei der Erreichung der Null-Abfall-Ziele. Legen Sie Key Performance Indicators (KPIs) fest, um Abfallreduzierung, Ressourceneffizienz und Kreislaufwirtschaft zu messen. Teilen Sie die Ergebnisse transparent, um die Verantwortlichkeit zu wahren und Bereiche mit Verbesserungspotenzial zu identifizieren. Förderung von Innovation und kontinuierlicher Verbesserung durch die Förderung einer Kultur der Nachhaltigkeit auf dem Markt. Regelmäßige Überprüfung und Weiterentwicklung von Abfallmanagementstrategien, um sie an neue Best Practices und technologische Fortschritte anzupassen. Durch die Anwendung all dieser Strategien können Sie Unternehmen dabei unterstützen, einen Zero-Waste-Markt zu verfolgen und in der Wirtschaft nachhaltiger zu sein.</a:t>
            </a:r>
            <a:endParaRPr lang="en-IE" sz="1150" dirty="0">
              <a:ea typeface="Calibri" panose="020F0502020204030204" pitchFamily="34" charset="0"/>
              <a:cs typeface="Times New Roman" panose="02020603050405020304" pitchFamily="18" charset="0"/>
            </a:endParaRPr>
          </a:p>
          <a:p>
            <a:pPr algn="just">
              <a:lnSpc>
                <a:spcPct val="100000"/>
              </a:lnSpc>
              <a:spcBef>
                <a:spcPts val="0"/>
              </a:spcBef>
            </a:pPr>
            <a:r>
              <a:rPr lang="de-DE" sz="1150" dirty="0">
                <a:ea typeface="Calibri" panose="020F0502020204030204" pitchFamily="34" charset="0"/>
                <a:cs typeface="Times New Roman" panose="02020603050405020304" pitchFamily="18" charset="0"/>
              </a:rPr>
              <a:t>Ziele sollten von Natur aus erreichbar sein. Daraufhin entwickeln wir eine Abfallmanagementstrategie, die die Reduzierung von Abfällen an der Quelle, die Umsetzung effektiver Recycling-/Upcycling-Initiativen und die Förderung von Verhaltensänderungen sowohl bei kreativen Unternehmen als auch bei Verbrauchern umfasst.</a:t>
            </a:r>
          </a:p>
        </p:txBody>
      </p:sp>
      <p:cxnSp>
        <p:nvCxnSpPr>
          <p:cNvPr id="24" name="Straight Connector 23">
            <a:extLst>
              <a:ext uri="{FF2B5EF4-FFF2-40B4-BE49-F238E27FC236}">
                <a16:creationId xmlns:a16="http://schemas.microsoft.com/office/drawing/2014/main" id="{1EE0315A-BCC4-CE19-110C-DD683FD9B4F8}"/>
              </a:ext>
            </a:extLst>
          </p:cNvPr>
          <p:cNvCxnSpPr>
            <a:cxnSpLocks/>
          </p:cNvCxnSpPr>
          <p:nvPr/>
        </p:nvCxnSpPr>
        <p:spPr>
          <a:xfrm flipH="1">
            <a:off x="1003886" y="804745"/>
            <a:ext cx="6771691"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3084A360-D76D-B6BB-E2DC-F5B3F9A50551}"/>
              </a:ext>
            </a:extLst>
          </p:cNvPr>
          <p:cNvGrpSpPr/>
          <p:nvPr/>
        </p:nvGrpSpPr>
        <p:grpSpPr>
          <a:xfrm>
            <a:off x="432978" y="113994"/>
            <a:ext cx="1032286" cy="1003445"/>
            <a:chOff x="1097638" y="1953911"/>
            <a:chExt cx="1029814" cy="1001042"/>
          </a:xfrm>
        </p:grpSpPr>
        <p:grpSp>
          <p:nvGrpSpPr>
            <p:cNvPr id="26" name="Group 25">
              <a:extLst>
                <a:ext uri="{FF2B5EF4-FFF2-40B4-BE49-F238E27FC236}">
                  <a16:creationId xmlns:a16="http://schemas.microsoft.com/office/drawing/2014/main" id="{34D94630-9C78-E5D6-E0FD-7FFEBF4A878F}"/>
                </a:ext>
              </a:extLst>
            </p:cNvPr>
            <p:cNvGrpSpPr/>
            <p:nvPr/>
          </p:nvGrpSpPr>
          <p:grpSpPr>
            <a:xfrm>
              <a:off x="1097638" y="1962876"/>
              <a:ext cx="1029814" cy="992077"/>
              <a:chOff x="1503112" y="2673517"/>
              <a:chExt cx="1029814" cy="992077"/>
            </a:xfrm>
          </p:grpSpPr>
          <p:sp>
            <p:nvSpPr>
              <p:cNvPr id="28" name="Freeform 27">
                <a:extLst>
                  <a:ext uri="{FF2B5EF4-FFF2-40B4-BE49-F238E27FC236}">
                    <a16:creationId xmlns:a16="http://schemas.microsoft.com/office/drawing/2014/main" id="{F2F3B192-30EA-734A-CCDE-F59E2E995605}"/>
                  </a:ext>
                </a:extLst>
              </p:cNvPr>
              <p:cNvSpPr/>
              <p:nvPr/>
            </p:nvSpPr>
            <p:spPr>
              <a:xfrm>
                <a:off x="1622027" y="2673517"/>
                <a:ext cx="789497" cy="789495"/>
              </a:xfrm>
              <a:custGeom>
                <a:avLst/>
                <a:gdLst>
                  <a:gd name="connsiteX0" fmla="*/ 544108 w 1088219"/>
                  <a:gd name="connsiteY0" fmla="*/ 0 h 1088216"/>
                  <a:gd name="connsiteX1" fmla="*/ 0 w 1088219"/>
                  <a:gd name="connsiteY1" fmla="*/ 544108 h 1088216"/>
                  <a:gd name="connsiteX2" fmla="*/ 544108 w 1088219"/>
                  <a:gd name="connsiteY2" fmla="*/ 1088216 h 1088216"/>
                  <a:gd name="connsiteX3" fmla="*/ 1088216 w 1088219"/>
                  <a:gd name="connsiteY3" fmla="*/ 544108 h 1088216"/>
                  <a:gd name="connsiteX4" fmla="*/ 544108 w 1088219"/>
                  <a:gd name="connsiteY4" fmla="*/ 0 h 1088216"/>
                  <a:gd name="connsiteX5" fmla="*/ 544108 w 1088219"/>
                  <a:gd name="connsiteY5" fmla="*/ 0 h 10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219" h="1088216">
                    <a:moveTo>
                      <a:pt x="544108" y="0"/>
                    </a:moveTo>
                    <a:cubicBezTo>
                      <a:pt x="243224" y="0"/>
                      <a:pt x="0" y="243224"/>
                      <a:pt x="0" y="544108"/>
                    </a:cubicBezTo>
                    <a:cubicBezTo>
                      <a:pt x="0" y="844993"/>
                      <a:pt x="243224" y="1088216"/>
                      <a:pt x="544108" y="1088216"/>
                    </a:cubicBezTo>
                    <a:cubicBezTo>
                      <a:pt x="844993" y="1088216"/>
                      <a:pt x="1088216" y="844993"/>
                      <a:pt x="1088216" y="544108"/>
                    </a:cubicBezTo>
                    <a:cubicBezTo>
                      <a:pt x="1089265" y="243224"/>
                      <a:pt x="844993" y="0"/>
                      <a:pt x="544108" y="0"/>
                    </a:cubicBezTo>
                    <a:lnTo>
                      <a:pt x="544108" y="0"/>
                    </a:lnTo>
                    <a:close/>
                  </a:path>
                </a:pathLst>
              </a:custGeom>
              <a:solidFill>
                <a:srgbClr val="EE5650"/>
              </a:solidFill>
              <a:ln w="10478" cap="flat">
                <a:noFill/>
                <a:prstDash val="solid"/>
                <a:miter/>
              </a:ln>
            </p:spPr>
            <p:txBody>
              <a:bodyPr rtlCol="0" anchor="ctr"/>
              <a:lstStyle/>
              <a:p>
                <a:endParaRPr lang="en-US"/>
              </a:p>
            </p:txBody>
          </p:sp>
          <p:sp>
            <p:nvSpPr>
              <p:cNvPr id="29" name="Text Placeholder 3">
                <a:extLst>
                  <a:ext uri="{FF2B5EF4-FFF2-40B4-BE49-F238E27FC236}">
                    <a16:creationId xmlns:a16="http://schemas.microsoft.com/office/drawing/2014/main" id="{79496D84-7D40-A648-1105-FFFB628E8D3F}"/>
                  </a:ext>
                </a:extLst>
              </p:cNvPr>
              <p:cNvSpPr txBox="1">
                <a:spLocks/>
              </p:cNvSpPr>
              <p:nvPr/>
            </p:nvSpPr>
            <p:spPr>
              <a:xfrm>
                <a:off x="1503112" y="3013420"/>
                <a:ext cx="1029814" cy="652174"/>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3600" b="1" dirty="0">
                    <a:solidFill>
                      <a:schemeClr val="bg1"/>
                    </a:solidFill>
                    <a:latin typeface="Calibri" panose="020F0502020204030204" pitchFamily="34" charset="0"/>
                    <a:cs typeface="Calibri" panose="020F0502020204030204" pitchFamily="34" charset="0"/>
                  </a:rPr>
                  <a:t>01</a:t>
                </a:r>
              </a:p>
              <a:p>
                <a:pPr marL="0" indent="0" algn="ctr">
                  <a:lnSpc>
                    <a:spcPts val="2480"/>
                  </a:lnSpc>
                  <a:spcBef>
                    <a:spcPts val="0"/>
                  </a:spcBef>
                  <a:buNone/>
                </a:pPr>
                <a:endParaRPr lang="en-US" sz="2800" b="1" dirty="0">
                  <a:solidFill>
                    <a:schemeClr val="bg1"/>
                  </a:solidFill>
                  <a:latin typeface="Calibri" panose="020F0502020204030204" pitchFamily="34" charset="0"/>
                  <a:cs typeface="Calibri" panose="020F0502020204030204" pitchFamily="34" charset="0"/>
                </a:endParaRPr>
              </a:p>
            </p:txBody>
          </p:sp>
        </p:grpSp>
        <p:sp>
          <p:nvSpPr>
            <p:cNvPr id="27" name="Text Placeholder 3">
              <a:extLst>
                <a:ext uri="{FF2B5EF4-FFF2-40B4-BE49-F238E27FC236}">
                  <a16:creationId xmlns:a16="http://schemas.microsoft.com/office/drawing/2014/main" id="{E4AA96EC-B15F-0D49-7DE0-DF94FBFEA193}"/>
                </a:ext>
              </a:extLst>
            </p:cNvPr>
            <p:cNvSpPr txBox="1">
              <a:spLocks/>
            </p:cNvSpPr>
            <p:nvPr/>
          </p:nvSpPr>
          <p:spPr>
            <a:xfrm>
              <a:off x="1217796" y="1953911"/>
              <a:ext cx="789497" cy="630243"/>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1600" b="1" dirty="0">
                  <a:solidFill>
                    <a:schemeClr val="bg1"/>
                  </a:solidFill>
                  <a:latin typeface="Calibri" panose="020F0502020204030204" pitchFamily="34" charset="0"/>
                  <a:cs typeface="Calibri" panose="020F0502020204030204" pitchFamily="34" charset="0"/>
                </a:rPr>
                <a:t>SCHRIT</a:t>
              </a:r>
            </a:p>
          </p:txBody>
        </p:sp>
      </p:grpSp>
      <p:grpSp>
        <p:nvGrpSpPr>
          <p:cNvPr id="31" name="Group 30">
            <a:extLst>
              <a:ext uri="{FF2B5EF4-FFF2-40B4-BE49-F238E27FC236}">
                <a16:creationId xmlns:a16="http://schemas.microsoft.com/office/drawing/2014/main" id="{A1253AB0-99F8-6F4C-53DB-1E7B900B633C}"/>
              </a:ext>
            </a:extLst>
          </p:cNvPr>
          <p:cNvGrpSpPr/>
          <p:nvPr/>
        </p:nvGrpSpPr>
        <p:grpSpPr>
          <a:xfrm>
            <a:off x="6108833" y="174814"/>
            <a:ext cx="865377" cy="861359"/>
            <a:chOff x="3917171" y="3851610"/>
            <a:chExt cx="870324" cy="866284"/>
          </a:xfrm>
        </p:grpSpPr>
        <p:sp>
          <p:nvSpPr>
            <p:cNvPr id="32" name="Freeform 31">
              <a:extLst>
                <a:ext uri="{FF2B5EF4-FFF2-40B4-BE49-F238E27FC236}">
                  <a16:creationId xmlns:a16="http://schemas.microsoft.com/office/drawing/2014/main" id="{4316BEC3-0C0B-7385-EF81-B0A2F67E54C0}"/>
                </a:ext>
              </a:extLst>
            </p:cNvPr>
            <p:cNvSpPr/>
            <p:nvPr/>
          </p:nvSpPr>
          <p:spPr>
            <a:xfrm>
              <a:off x="4277058" y="4133446"/>
              <a:ext cx="172115" cy="288159"/>
            </a:xfrm>
            <a:custGeom>
              <a:avLst/>
              <a:gdLst>
                <a:gd name="connsiteX0" fmla="*/ 49263 w 172115"/>
                <a:gd name="connsiteY0" fmla="*/ 165308 h 288159"/>
                <a:gd name="connsiteX1" fmla="*/ 8614 w 172115"/>
                <a:gd name="connsiteY1" fmla="*/ 49683 h 288159"/>
                <a:gd name="connsiteX2" fmla="*/ 86300 w 172115"/>
                <a:gd name="connsiteY2" fmla="*/ 0 h 288159"/>
                <a:gd name="connsiteX3" fmla="*/ 93526 w 172115"/>
                <a:gd name="connsiteY3" fmla="*/ 0 h 288159"/>
                <a:gd name="connsiteX4" fmla="*/ 115206 w 172115"/>
                <a:gd name="connsiteY4" fmla="*/ 78589 h 288159"/>
                <a:gd name="connsiteX5" fmla="*/ 172115 w 172115"/>
                <a:gd name="connsiteY5" fmla="*/ 78589 h 288159"/>
                <a:gd name="connsiteX6" fmla="*/ 172115 w 172115"/>
                <a:gd name="connsiteY6" fmla="*/ 85816 h 288159"/>
                <a:gd name="connsiteX7" fmla="*/ 122432 w 172115"/>
                <a:gd name="connsiteY7" fmla="*/ 164405 h 288159"/>
                <a:gd name="connsiteX8" fmla="*/ 114303 w 172115"/>
                <a:gd name="connsiteY8" fmla="*/ 177051 h 288159"/>
                <a:gd name="connsiteX9" fmla="*/ 114303 w 172115"/>
                <a:gd name="connsiteY9" fmla="*/ 288160 h 288159"/>
                <a:gd name="connsiteX10" fmla="*/ 56490 w 172115"/>
                <a:gd name="connsiteY10" fmla="*/ 288160 h 288159"/>
                <a:gd name="connsiteX11" fmla="*/ 56490 w 172115"/>
                <a:gd name="connsiteY11" fmla="*/ 177051 h 288159"/>
                <a:gd name="connsiteX12" fmla="*/ 49263 w 172115"/>
                <a:gd name="connsiteY12" fmla="*/ 165308 h 28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115" h="288159">
                  <a:moveTo>
                    <a:pt x="49263" y="165308"/>
                  </a:moveTo>
                  <a:cubicBezTo>
                    <a:pt x="5904" y="144531"/>
                    <a:pt x="-12162" y="93043"/>
                    <a:pt x="8614" y="49683"/>
                  </a:cubicBezTo>
                  <a:cubicBezTo>
                    <a:pt x="23067" y="19873"/>
                    <a:pt x="52877" y="0"/>
                    <a:pt x="86300" y="0"/>
                  </a:cubicBezTo>
                  <a:cubicBezTo>
                    <a:pt x="89010" y="0"/>
                    <a:pt x="91720" y="0"/>
                    <a:pt x="93526" y="0"/>
                  </a:cubicBezTo>
                  <a:cubicBezTo>
                    <a:pt x="78170" y="28003"/>
                    <a:pt x="87203" y="63233"/>
                    <a:pt x="115206" y="78589"/>
                  </a:cubicBezTo>
                  <a:cubicBezTo>
                    <a:pt x="133272" y="88526"/>
                    <a:pt x="154952" y="88526"/>
                    <a:pt x="172115" y="78589"/>
                  </a:cubicBezTo>
                  <a:cubicBezTo>
                    <a:pt x="172115" y="81299"/>
                    <a:pt x="172115" y="84009"/>
                    <a:pt x="172115" y="85816"/>
                  </a:cubicBezTo>
                  <a:cubicBezTo>
                    <a:pt x="172115" y="119239"/>
                    <a:pt x="153145" y="149952"/>
                    <a:pt x="122432" y="164405"/>
                  </a:cubicBezTo>
                  <a:cubicBezTo>
                    <a:pt x="117012" y="167114"/>
                    <a:pt x="114303" y="171631"/>
                    <a:pt x="114303" y="177051"/>
                  </a:cubicBezTo>
                  <a:lnTo>
                    <a:pt x="114303" y="288160"/>
                  </a:lnTo>
                  <a:lnTo>
                    <a:pt x="56490" y="288160"/>
                  </a:lnTo>
                  <a:lnTo>
                    <a:pt x="56490" y="177051"/>
                  </a:lnTo>
                  <a:cubicBezTo>
                    <a:pt x="57393" y="172535"/>
                    <a:pt x="54683" y="167114"/>
                    <a:pt x="49263" y="165308"/>
                  </a:cubicBezTo>
                  <a:close/>
                </a:path>
              </a:pathLst>
            </a:custGeom>
            <a:solidFill>
              <a:srgbClr val="EE565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33" name="Graphic 2">
              <a:extLst>
                <a:ext uri="{FF2B5EF4-FFF2-40B4-BE49-F238E27FC236}">
                  <a16:creationId xmlns:a16="http://schemas.microsoft.com/office/drawing/2014/main" id="{FA9AEDBB-D8F0-3B50-3C0B-D415312DA86F}"/>
                </a:ext>
              </a:extLst>
            </p:cNvPr>
            <p:cNvGrpSpPr/>
            <p:nvPr/>
          </p:nvGrpSpPr>
          <p:grpSpPr>
            <a:xfrm>
              <a:off x="3917171" y="3851610"/>
              <a:ext cx="870324" cy="866284"/>
              <a:chOff x="3917171" y="3851610"/>
              <a:chExt cx="870324" cy="866284"/>
            </a:xfrm>
            <a:solidFill>
              <a:srgbClr val="010101"/>
            </a:solidFill>
          </p:grpSpPr>
          <p:sp>
            <p:nvSpPr>
              <p:cNvPr id="34" name="Freeform 33">
                <a:extLst>
                  <a:ext uri="{FF2B5EF4-FFF2-40B4-BE49-F238E27FC236}">
                    <a16:creationId xmlns:a16="http://schemas.microsoft.com/office/drawing/2014/main" id="{30E6933F-BC69-102B-E934-8859F8B4795B}"/>
                  </a:ext>
                </a:extLst>
              </p:cNvPr>
              <p:cNvSpPr/>
              <p:nvPr/>
            </p:nvSpPr>
            <p:spPr>
              <a:xfrm>
                <a:off x="4425802" y="3860759"/>
                <a:ext cx="46741" cy="84796"/>
              </a:xfrm>
              <a:custGeom>
                <a:avLst/>
                <a:gdLst>
                  <a:gd name="connsiteX0" fmla="*/ 10724 w 46741"/>
                  <a:gd name="connsiteY0" fmla="*/ 83893 h 84796"/>
                  <a:gd name="connsiteX1" fmla="*/ 15241 w 46741"/>
                  <a:gd name="connsiteY1" fmla="*/ 84797 h 84796"/>
                  <a:gd name="connsiteX2" fmla="*/ 28791 w 46741"/>
                  <a:gd name="connsiteY2" fmla="*/ 74860 h 84796"/>
                  <a:gd name="connsiteX3" fmla="*/ 45954 w 46741"/>
                  <a:gd name="connsiteY3" fmla="*/ 18854 h 84796"/>
                  <a:gd name="connsiteX4" fmla="*/ 36017 w 46741"/>
                  <a:gd name="connsiteY4" fmla="*/ 788 h 84796"/>
                  <a:gd name="connsiteX5" fmla="*/ 17951 w 46741"/>
                  <a:gd name="connsiteY5" fmla="*/ 10724 h 84796"/>
                  <a:gd name="connsiteX6" fmla="*/ 17951 w 46741"/>
                  <a:gd name="connsiteY6" fmla="*/ 10724 h 84796"/>
                  <a:gd name="connsiteX7" fmla="*/ 788 w 46741"/>
                  <a:gd name="connsiteY7" fmla="*/ 66730 h 84796"/>
                  <a:gd name="connsiteX8" fmla="*/ 10724 w 46741"/>
                  <a:gd name="connsiteY8" fmla="*/ 83893 h 84796"/>
                  <a:gd name="connsiteX9" fmla="*/ 10724 w 46741"/>
                  <a:gd name="connsiteY9" fmla="*/ 83893 h 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41" h="84796">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17951" y="10724"/>
                    </a:lnTo>
                    <a:lnTo>
                      <a:pt x="788" y="66730"/>
                    </a:lnTo>
                    <a:cubicBezTo>
                      <a:pt x="-1922" y="73957"/>
                      <a:pt x="2594" y="82087"/>
                      <a:pt x="10724" y="83893"/>
                    </a:cubicBezTo>
                    <a:cubicBezTo>
                      <a:pt x="10724" y="83893"/>
                      <a:pt x="10724" y="83893"/>
                      <a:pt x="10724" y="83893"/>
                    </a:cubicBez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1434E192-47EB-B4FE-A896-F4A517DAE00F}"/>
                  </a:ext>
                </a:extLst>
              </p:cNvPr>
              <p:cNvSpPr/>
              <p:nvPr/>
            </p:nvSpPr>
            <p:spPr>
              <a:xfrm>
                <a:off x="4523747" y="3889338"/>
                <a:ext cx="57122" cy="80418"/>
              </a:xfrm>
              <a:custGeom>
                <a:avLst/>
                <a:gdLst>
                  <a:gd name="connsiteX0" fmla="*/ 7628 w 57122"/>
                  <a:gd name="connsiteY0" fmla="*/ 78800 h 80418"/>
                  <a:gd name="connsiteX1" fmla="*/ 27501 w 57122"/>
                  <a:gd name="connsiteY1" fmla="*/ 73381 h 80418"/>
                  <a:gd name="connsiteX2" fmla="*/ 55504 w 57122"/>
                  <a:gd name="connsiteY2" fmla="*/ 21891 h 80418"/>
                  <a:gd name="connsiteX3" fmla="*/ 50084 w 57122"/>
                  <a:gd name="connsiteY3" fmla="*/ 2018 h 80418"/>
                  <a:gd name="connsiteX4" fmla="*/ 30211 w 57122"/>
                  <a:gd name="connsiteY4" fmla="*/ 7438 h 80418"/>
                  <a:gd name="connsiteX5" fmla="*/ 2208 w 57122"/>
                  <a:gd name="connsiteY5" fmla="*/ 58927 h 80418"/>
                  <a:gd name="connsiteX6" fmla="*/ 7628 w 57122"/>
                  <a:gd name="connsiteY6" fmla="*/ 78800 h 80418"/>
                  <a:gd name="connsiteX7" fmla="*/ 7628 w 57122"/>
                  <a:gd name="connsiteY7" fmla="*/ 78800 h 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2" h="80418">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AC260AFF-9C52-A4FA-63E5-A55AC8AE274B}"/>
                  </a:ext>
                </a:extLst>
              </p:cNvPr>
              <p:cNvSpPr/>
              <p:nvPr/>
            </p:nvSpPr>
            <p:spPr>
              <a:xfrm>
                <a:off x="4624471" y="3940190"/>
                <a:ext cx="67640" cy="74921"/>
              </a:xfrm>
              <a:custGeom>
                <a:avLst/>
                <a:gdLst>
                  <a:gd name="connsiteX0" fmla="*/ 15302 w 67640"/>
                  <a:gd name="connsiteY0" fmla="*/ 74921 h 74921"/>
                  <a:gd name="connsiteX1" fmla="*/ 26142 w 67640"/>
                  <a:gd name="connsiteY1" fmla="*/ 69502 h 74921"/>
                  <a:gd name="connsiteX2" fmla="*/ 64081 w 67640"/>
                  <a:gd name="connsiteY2" fmla="*/ 24336 h 74921"/>
                  <a:gd name="connsiteX3" fmla="*/ 62275 w 67640"/>
                  <a:gd name="connsiteY3" fmla="*/ 3559 h 74921"/>
                  <a:gd name="connsiteX4" fmla="*/ 41498 w 67640"/>
                  <a:gd name="connsiteY4" fmla="*/ 5365 h 74921"/>
                  <a:gd name="connsiteX5" fmla="*/ 41498 w 67640"/>
                  <a:gd name="connsiteY5" fmla="*/ 5365 h 74921"/>
                  <a:gd name="connsiteX6" fmla="*/ 3559 w 67640"/>
                  <a:gd name="connsiteY6" fmla="*/ 50532 h 74921"/>
                  <a:gd name="connsiteX7" fmla="*/ 5365 w 67640"/>
                  <a:gd name="connsiteY7" fmla="*/ 71308 h 74921"/>
                  <a:gd name="connsiteX8" fmla="*/ 15302 w 67640"/>
                  <a:gd name="connsiteY8" fmla="*/ 74921 h 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921">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B0FA0BF1-CDE8-6BCD-A14F-FA6E76722387}"/>
                  </a:ext>
                </a:extLst>
              </p:cNvPr>
              <p:cNvSpPr/>
              <p:nvPr/>
            </p:nvSpPr>
            <p:spPr>
              <a:xfrm>
                <a:off x="4713900" y="4020349"/>
                <a:ext cx="73594" cy="67027"/>
              </a:xfrm>
              <a:custGeom>
                <a:avLst/>
                <a:gdLst>
                  <a:gd name="connsiteX0" fmla="*/ 14399 w 73594"/>
                  <a:gd name="connsiteY0" fmla="*/ 67028 h 67027"/>
                  <a:gd name="connsiteX1" fmla="*/ 23432 w 73594"/>
                  <a:gd name="connsiteY1" fmla="*/ 63414 h 67027"/>
                  <a:gd name="connsiteX2" fmla="*/ 68598 w 73594"/>
                  <a:gd name="connsiteY2" fmla="*/ 25475 h 67027"/>
                  <a:gd name="connsiteX3" fmla="*/ 70405 w 73594"/>
                  <a:gd name="connsiteY3" fmla="*/ 4698 h 67027"/>
                  <a:gd name="connsiteX4" fmla="*/ 50531 w 73594"/>
                  <a:gd name="connsiteY4" fmla="*/ 2892 h 67027"/>
                  <a:gd name="connsiteX5" fmla="*/ 5365 w 73594"/>
                  <a:gd name="connsiteY5" fmla="*/ 40831 h 67027"/>
                  <a:gd name="connsiteX6" fmla="*/ 3559 w 73594"/>
                  <a:gd name="connsiteY6" fmla="*/ 61608 h 67027"/>
                  <a:gd name="connsiteX7" fmla="*/ 14399 w 73594"/>
                  <a:gd name="connsiteY7" fmla="*/ 67028 h 67027"/>
                  <a:gd name="connsiteX8" fmla="*/ 14399 w 73594"/>
                  <a:gd name="connsiteY8" fmla="*/ 67028 h 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94" h="67027">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lnTo>
                      <a:pt x="14399" y="67028"/>
                    </a:ln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5D0CA67B-C71D-3F60-BFF3-075C7399D10E}"/>
                  </a:ext>
                </a:extLst>
              </p:cNvPr>
              <p:cNvSpPr/>
              <p:nvPr/>
            </p:nvSpPr>
            <p:spPr>
              <a:xfrm>
                <a:off x="4011485" y="3940558"/>
                <a:ext cx="67271" cy="74498"/>
              </a:xfrm>
              <a:custGeom>
                <a:avLst/>
                <a:gdLst>
                  <a:gd name="connsiteX0" fmla="*/ 41130 w 67271"/>
                  <a:gd name="connsiteY0" fmla="*/ 69133 h 74498"/>
                  <a:gd name="connsiteX1" fmla="*/ 61906 w 67271"/>
                  <a:gd name="connsiteY1" fmla="*/ 70939 h 74498"/>
                  <a:gd name="connsiteX2" fmla="*/ 63713 w 67271"/>
                  <a:gd name="connsiteY2" fmla="*/ 50163 h 74498"/>
                  <a:gd name="connsiteX3" fmla="*/ 63713 w 67271"/>
                  <a:gd name="connsiteY3" fmla="*/ 50163 h 74498"/>
                  <a:gd name="connsiteX4" fmla="*/ 25773 w 67271"/>
                  <a:gd name="connsiteY4" fmla="*/ 4997 h 74498"/>
                  <a:gd name="connsiteX5" fmla="*/ 4997 w 67271"/>
                  <a:gd name="connsiteY5" fmla="*/ 3190 h 74498"/>
                  <a:gd name="connsiteX6" fmla="*/ 3190 w 67271"/>
                  <a:gd name="connsiteY6" fmla="*/ 23063 h 74498"/>
                  <a:gd name="connsiteX7" fmla="*/ 41130 w 67271"/>
                  <a:gd name="connsiteY7" fmla="*/ 69133 h 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71" h="74498">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BBD6B1B5-6C3B-8F20-47C8-C1149BA4D200}"/>
                  </a:ext>
                </a:extLst>
              </p:cNvPr>
              <p:cNvSpPr/>
              <p:nvPr/>
            </p:nvSpPr>
            <p:spPr>
              <a:xfrm>
                <a:off x="4121769" y="3889148"/>
                <a:ext cx="57712" cy="81198"/>
              </a:xfrm>
              <a:custGeom>
                <a:avLst/>
                <a:gdLst>
                  <a:gd name="connsiteX0" fmla="*/ 30211 w 57712"/>
                  <a:gd name="connsiteY0" fmla="*/ 73571 h 81198"/>
                  <a:gd name="connsiteX1" fmla="*/ 50084 w 57712"/>
                  <a:gd name="connsiteY1" fmla="*/ 78990 h 81198"/>
                  <a:gd name="connsiteX2" fmla="*/ 55504 w 57712"/>
                  <a:gd name="connsiteY2" fmla="*/ 59117 h 81198"/>
                  <a:gd name="connsiteX3" fmla="*/ 27501 w 57712"/>
                  <a:gd name="connsiteY3" fmla="*/ 7628 h 81198"/>
                  <a:gd name="connsiteX4" fmla="*/ 7628 w 57712"/>
                  <a:gd name="connsiteY4" fmla="*/ 2208 h 81198"/>
                  <a:gd name="connsiteX5" fmla="*/ 2208 w 57712"/>
                  <a:gd name="connsiteY5" fmla="*/ 22081 h 81198"/>
                  <a:gd name="connsiteX6" fmla="*/ 30211 w 57712"/>
                  <a:gd name="connsiteY6" fmla="*/ 7357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12" h="81198">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5A5450D1-B817-A39A-258C-9CF392EE584B}"/>
                  </a:ext>
                </a:extLst>
              </p:cNvPr>
              <p:cNvSpPr/>
              <p:nvPr/>
            </p:nvSpPr>
            <p:spPr>
              <a:xfrm>
                <a:off x="3917171" y="4023295"/>
                <a:ext cx="73060" cy="64026"/>
              </a:xfrm>
              <a:custGeom>
                <a:avLst/>
                <a:gdLst>
                  <a:gd name="connsiteX0" fmla="*/ 48725 w 73060"/>
                  <a:gd name="connsiteY0" fmla="*/ 60468 h 64026"/>
                  <a:gd name="connsiteX1" fmla="*/ 69501 w 73060"/>
                  <a:gd name="connsiteY1" fmla="*/ 58662 h 64026"/>
                  <a:gd name="connsiteX2" fmla="*/ 67695 w 73060"/>
                  <a:gd name="connsiteY2" fmla="*/ 37885 h 64026"/>
                  <a:gd name="connsiteX3" fmla="*/ 66791 w 73060"/>
                  <a:gd name="connsiteY3" fmla="*/ 36982 h 64026"/>
                  <a:gd name="connsiteX4" fmla="*/ 24335 w 73060"/>
                  <a:gd name="connsiteY4" fmla="*/ 3559 h 64026"/>
                  <a:gd name="connsiteX5" fmla="*/ 3559 w 73060"/>
                  <a:gd name="connsiteY5" fmla="*/ 5365 h 64026"/>
                  <a:gd name="connsiteX6" fmla="*/ 5365 w 73060"/>
                  <a:gd name="connsiteY6" fmla="*/ 26142 h 64026"/>
                  <a:gd name="connsiteX7" fmla="*/ 6269 w 73060"/>
                  <a:gd name="connsiteY7" fmla="*/ 27045 h 64026"/>
                  <a:gd name="connsiteX8" fmla="*/ 48725 w 73060"/>
                  <a:gd name="connsiteY8" fmla="*/ 60468 h 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0" h="64026">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1" name="Freeform 40">
                <a:extLst>
                  <a:ext uri="{FF2B5EF4-FFF2-40B4-BE49-F238E27FC236}">
                    <a16:creationId xmlns:a16="http://schemas.microsoft.com/office/drawing/2014/main" id="{31F8A51B-C4F9-3DDE-20D2-2D087DB1BC02}"/>
                  </a:ext>
                </a:extLst>
              </p:cNvPr>
              <p:cNvSpPr/>
              <p:nvPr/>
            </p:nvSpPr>
            <p:spPr>
              <a:xfrm>
                <a:off x="4231016" y="3860245"/>
                <a:ext cx="46020" cy="85310"/>
              </a:xfrm>
              <a:custGeom>
                <a:avLst/>
                <a:gdLst>
                  <a:gd name="connsiteX0" fmla="*/ 17619 w 46020"/>
                  <a:gd name="connsiteY0" fmla="*/ 75374 h 85310"/>
                  <a:gd name="connsiteX1" fmla="*/ 31169 w 46020"/>
                  <a:gd name="connsiteY1" fmla="*/ 85310 h 85310"/>
                  <a:gd name="connsiteX2" fmla="*/ 35686 w 46020"/>
                  <a:gd name="connsiteY2" fmla="*/ 84407 h 85310"/>
                  <a:gd name="connsiteX3" fmla="*/ 45622 w 46020"/>
                  <a:gd name="connsiteY3" fmla="*/ 66341 h 85310"/>
                  <a:gd name="connsiteX4" fmla="*/ 45622 w 46020"/>
                  <a:gd name="connsiteY4" fmla="*/ 66341 h 85310"/>
                  <a:gd name="connsiteX5" fmla="*/ 28459 w 46020"/>
                  <a:gd name="connsiteY5" fmla="*/ 10335 h 85310"/>
                  <a:gd name="connsiteX6" fmla="*/ 10393 w 46020"/>
                  <a:gd name="connsiteY6" fmla="*/ 398 h 85310"/>
                  <a:gd name="connsiteX7" fmla="*/ 456 w 46020"/>
                  <a:gd name="connsiteY7" fmla="*/ 18465 h 85310"/>
                  <a:gd name="connsiteX8" fmla="*/ 17619 w 46020"/>
                  <a:gd name="connsiteY8" fmla="*/ 75374 h 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0" h="85310">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635EF95A-A205-90A4-EB6E-DEBD08E59BFB}"/>
                  </a:ext>
                </a:extLst>
              </p:cNvPr>
              <p:cNvSpPr/>
              <p:nvPr/>
            </p:nvSpPr>
            <p:spPr>
              <a:xfrm>
                <a:off x="4337161" y="3851610"/>
                <a:ext cx="28906" cy="86718"/>
              </a:xfrm>
              <a:custGeom>
                <a:avLst/>
                <a:gdLst>
                  <a:gd name="connsiteX0" fmla="*/ 14453 w 28906"/>
                  <a:gd name="connsiteY0" fmla="*/ 86719 h 86718"/>
                  <a:gd name="connsiteX1" fmla="*/ 28906 w 28906"/>
                  <a:gd name="connsiteY1" fmla="*/ 72266 h 86718"/>
                  <a:gd name="connsiteX2" fmla="*/ 28906 w 28906"/>
                  <a:gd name="connsiteY2" fmla="*/ 14453 h 86718"/>
                  <a:gd name="connsiteX3" fmla="*/ 14453 w 28906"/>
                  <a:gd name="connsiteY3" fmla="*/ 0 h 86718"/>
                  <a:gd name="connsiteX4" fmla="*/ 0 w 28906"/>
                  <a:gd name="connsiteY4" fmla="*/ 14453 h 86718"/>
                  <a:gd name="connsiteX5" fmla="*/ 0 w 28906"/>
                  <a:gd name="connsiteY5" fmla="*/ 72266 h 86718"/>
                  <a:gd name="connsiteX6" fmla="*/ 14453 w 28906"/>
                  <a:gd name="connsiteY6" fmla="*/ 86719 h 8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 h="86718">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3" name="Freeform 42">
                <a:extLst>
                  <a:ext uri="{FF2B5EF4-FFF2-40B4-BE49-F238E27FC236}">
                    <a16:creationId xmlns:a16="http://schemas.microsoft.com/office/drawing/2014/main" id="{25A8F344-3DFC-886A-D54A-3FAEF3F6C199}"/>
                  </a:ext>
                </a:extLst>
              </p:cNvPr>
              <p:cNvSpPr/>
              <p:nvPr/>
            </p:nvSpPr>
            <p:spPr>
              <a:xfrm>
                <a:off x="3918020" y="4108040"/>
                <a:ext cx="245314" cy="306853"/>
              </a:xfrm>
              <a:custGeom>
                <a:avLst/>
                <a:gdLst>
                  <a:gd name="connsiteX0" fmla="*/ 236670 w 245314"/>
                  <a:gd name="connsiteY0" fmla="*/ 279239 h 306853"/>
                  <a:gd name="connsiteX1" fmla="*/ 32520 w 245314"/>
                  <a:gd name="connsiteY1" fmla="*/ 119351 h 306853"/>
                  <a:gd name="connsiteX2" fmla="*/ 126465 w 245314"/>
                  <a:gd name="connsiteY2" fmla="*/ 25406 h 306853"/>
                  <a:gd name="connsiteX3" fmla="*/ 129175 w 245314"/>
                  <a:gd name="connsiteY3" fmla="*/ 5533 h 306853"/>
                  <a:gd name="connsiteX4" fmla="*/ 109302 w 245314"/>
                  <a:gd name="connsiteY4" fmla="*/ 2823 h 306853"/>
                  <a:gd name="connsiteX5" fmla="*/ 2710 w 245314"/>
                  <a:gd name="connsiteY5" fmla="*/ 110318 h 306853"/>
                  <a:gd name="connsiteX6" fmla="*/ 2710 w 245314"/>
                  <a:gd name="connsiteY6" fmla="*/ 128385 h 306853"/>
                  <a:gd name="connsiteX7" fmla="*/ 224927 w 245314"/>
                  <a:gd name="connsiteY7" fmla="*/ 305435 h 306853"/>
                  <a:gd name="connsiteX8" fmla="*/ 243897 w 245314"/>
                  <a:gd name="connsiteY8" fmla="*/ 298209 h 306853"/>
                  <a:gd name="connsiteX9" fmla="*/ 236670 w 245314"/>
                  <a:gd name="connsiteY9" fmla="*/ 279239 h 306853"/>
                  <a:gd name="connsiteX10" fmla="*/ 236670 w 245314"/>
                  <a:gd name="connsiteY10" fmla="*/ 279239 h 30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14" h="306853">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lnTo>
                      <a:pt x="236670" y="279239"/>
                    </a:ln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8912704A-56ED-5438-8822-6C4364C5F714}"/>
                  </a:ext>
                </a:extLst>
              </p:cNvPr>
              <p:cNvSpPr/>
              <p:nvPr/>
            </p:nvSpPr>
            <p:spPr>
              <a:xfrm>
                <a:off x="4064825" y="3996141"/>
                <a:ext cx="719480" cy="721753"/>
              </a:xfrm>
              <a:custGeom>
                <a:avLst/>
                <a:gdLst>
                  <a:gd name="connsiteX0" fmla="*/ 716770 w 719480"/>
                  <a:gd name="connsiteY0" fmla="*/ 240283 h 721753"/>
                  <a:gd name="connsiteX1" fmla="*/ 716770 w 719480"/>
                  <a:gd name="connsiteY1" fmla="*/ 222217 h 721753"/>
                  <a:gd name="connsiteX2" fmla="*/ 285886 w 719480"/>
                  <a:gd name="connsiteY2" fmla="*/ 0 h 721753"/>
                  <a:gd name="connsiteX3" fmla="*/ 6759 w 719480"/>
                  <a:gd name="connsiteY3" fmla="*/ 83105 h 721753"/>
                  <a:gd name="connsiteX4" fmla="*/ 2243 w 719480"/>
                  <a:gd name="connsiteY4" fmla="*/ 102978 h 721753"/>
                  <a:gd name="connsiteX5" fmla="*/ 22116 w 719480"/>
                  <a:gd name="connsiteY5" fmla="*/ 107495 h 721753"/>
                  <a:gd name="connsiteX6" fmla="*/ 22116 w 719480"/>
                  <a:gd name="connsiteY6" fmla="*/ 107495 h 721753"/>
                  <a:gd name="connsiteX7" fmla="*/ 139548 w 719480"/>
                  <a:gd name="connsiteY7" fmla="*/ 52393 h 721753"/>
                  <a:gd name="connsiteX8" fmla="*/ 106125 w 719480"/>
                  <a:gd name="connsiteY8" fmla="*/ 376685 h 721753"/>
                  <a:gd name="connsiteX9" fmla="*/ 141354 w 719480"/>
                  <a:gd name="connsiteY9" fmla="*/ 411011 h 721753"/>
                  <a:gd name="connsiteX10" fmla="*/ 141354 w 719480"/>
                  <a:gd name="connsiteY10" fmla="*/ 432691 h 721753"/>
                  <a:gd name="connsiteX11" fmla="*/ 97995 w 719480"/>
                  <a:gd name="connsiteY11" fmla="*/ 476050 h 721753"/>
                  <a:gd name="connsiteX12" fmla="*/ 141354 w 719480"/>
                  <a:gd name="connsiteY12" fmla="*/ 519410 h 721753"/>
                  <a:gd name="connsiteX13" fmla="*/ 430417 w 719480"/>
                  <a:gd name="connsiteY13" fmla="*/ 519410 h 721753"/>
                  <a:gd name="connsiteX14" fmla="*/ 444870 w 719480"/>
                  <a:gd name="connsiteY14" fmla="*/ 533863 h 721753"/>
                  <a:gd name="connsiteX15" fmla="*/ 430417 w 719480"/>
                  <a:gd name="connsiteY15" fmla="*/ 548316 h 721753"/>
                  <a:gd name="connsiteX16" fmla="*/ 141354 w 719480"/>
                  <a:gd name="connsiteY16" fmla="*/ 548316 h 721753"/>
                  <a:gd name="connsiteX17" fmla="*/ 126901 w 719480"/>
                  <a:gd name="connsiteY17" fmla="*/ 562769 h 721753"/>
                  <a:gd name="connsiteX18" fmla="*/ 141354 w 719480"/>
                  <a:gd name="connsiteY18" fmla="*/ 577222 h 721753"/>
                  <a:gd name="connsiteX19" fmla="*/ 285886 w 719480"/>
                  <a:gd name="connsiteY19" fmla="*/ 721754 h 721753"/>
                  <a:gd name="connsiteX20" fmla="*/ 430417 w 719480"/>
                  <a:gd name="connsiteY20" fmla="*/ 577222 h 721753"/>
                  <a:gd name="connsiteX21" fmla="*/ 473777 w 719480"/>
                  <a:gd name="connsiteY21" fmla="*/ 533863 h 721753"/>
                  <a:gd name="connsiteX22" fmla="*/ 462937 w 719480"/>
                  <a:gd name="connsiteY22" fmla="*/ 504956 h 721753"/>
                  <a:gd name="connsiteX23" fmla="*/ 460227 w 719480"/>
                  <a:gd name="connsiteY23" fmla="*/ 443531 h 721753"/>
                  <a:gd name="connsiteX24" fmla="*/ 431321 w 719480"/>
                  <a:gd name="connsiteY24" fmla="*/ 432691 h 721753"/>
                  <a:gd name="connsiteX25" fmla="*/ 431321 w 719480"/>
                  <a:gd name="connsiteY25" fmla="*/ 411011 h 721753"/>
                  <a:gd name="connsiteX26" fmla="*/ 518039 w 719480"/>
                  <a:gd name="connsiteY26" fmla="*/ 230347 h 721753"/>
                  <a:gd name="connsiteX27" fmla="*/ 512620 w 719480"/>
                  <a:gd name="connsiteY27" fmla="*/ 180664 h 721753"/>
                  <a:gd name="connsiteX28" fmla="*/ 495456 w 719480"/>
                  <a:gd name="connsiteY28" fmla="*/ 169824 h 721753"/>
                  <a:gd name="connsiteX29" fmla="*/ 484617 w 719480"/>
                  <a:gd name="connsiteY29" fmla="*/ 186987 h 721753"/>
                  <a:gd name="connsiteX30" fmla="*/ 484617 w 719480"/>
                  <a:gd name="connsiteY30" fmla="*/ 186987 h 721753"/>
                  <a:gd name="connsiteX31" fmla="*/ 489133 w 719480"/>
                  <a:gd name="connsiteY31" fmla="*/ 230347 h 721753"/>
                  <a:gd name="connsiteX32" fmla="*/ 407834 w 719480"/>
                  <a:gd name="connsiteY32" fmla="*/ 392041 h 721753"/>
                  <a:gd name="connsiteX33" fmla="*/ 402414 w 719480"/>
                  <a:gd name="connsiteY33" fmla="*/ 403784 h 721753"/>
                  <a:gd name="connsiteX34" fmla="*/ 402414 w 719480"/>
                  <a:gd name="connsiteY34" fmla="*/ 432691 h 721753"/>
                  <a:gd name="connsiteX35" fmla="*/ 344602 w 719480"/>
                  <a:gd name="connsiteY35" fmla="*/ 432691 h 721753"/>
                  <a:gd name="connsiteX36" fmla="*/ 344602 w 719480"/>
                  <a:gd name="connsiteY36" fmla="*/ 330615 h 721753"/>
                  <a:gd name="connsiteX37" fmla="*/ 395188 w 719480"/>
                  <a:gd name="connsiteY37" fmla="*/ 190601 h 721753"/>
                  <a:gd name="connsiteX38" fmla="*/ 383444 w 719480"/>
                  <a:gd name="connsiteY38" fmla="*/ 181567 h 721753"/>
                  <a:gd name="connsiteX39" fmla="*/ 369895 w 719480"/>
                  <a:gd name="connsiteY39" fmla="*/ 188794 h 721753"/>
                  <a:gd name="connsiteX40" fmla="*/ 345505 w 719480"/>
                  <a:gd name="connsiteY40" fmla="*/ 202344 h 721753"/>
                  <a:gd name="connsiteX41" fmla="*/ 316599 w 719480"/>
                  <a:gd name="connsiteY41" fmla="*/ 173437 h 721753"/>
                  <a:gd name="connsiteX42" fmla="*/ 330149 w 719480"/>
                  <a:gd name="connsiteY42" fmla="*/ 149048 h 721753"/>
                  <a:gd name="connsiteX43" fmla="*/ 334665 w 719480"/>
                  <a:gd name="connsiteY43" fmla="*/ 129175 h 721753"/>
                  <a:gd name="connsiteX44" fmla="*/ 327439 w 719480"/>
                  <a:gd name="connsiteY44" fmla="*/ 122852 h 721753"/>
                  <a:gd name="connsiteX45" fmla="*/ 179294 w 719480"/>
                  <a:gd name="connsiteY45" fmla="*/ 190601 h 721753"/>
                  <a:gd name="connsiteX46" fmla="*/ 172067 w 719480"/>
                  <a:gd name="connsiteY46" fmla="*/ 231250 h 721753"/>
                  <a:gd name="connsiteX47" fmla="*/ 229880 w 719480"/>
                  <a:gd name="connsiteY47" fmla="*/ 331519 h 721753"/>
                  <a:gd name="connsiteX48" fmla="*/ 229880 w 719480"/>
                  <a:gd name="connsiteY48" fmla="*/ 433594 h 721753"/>
                  <a:gd name="connsiteX49" fmla="*/ 172067 w 719480"/>
                  <a:gd name="connsiteY49" fmla="*/ 433594 h 721753"/>
                  <a:gd name="connsiteX50" fmla="*/ 172067 w 719480"/>
                  <a:gd name="connsiteY50" fmla="*/ 404688 h 721753"/>
                  <a:gd name="connsiteX51" fmla="*/ 166647 w 719480"/>
                  <a:gd name="connsiteY51" fmla="*/ 392945 h 721753"/>
                  <a:gd name="connsiteX52" fmla="*/ 126901 w 719480"/>
                  <a:gd name="connsiteY52" fmla="*/ 110205 h 721753"/>
                  <a:gd name="connsiteX53" fmla="*/ 409641 w 719480"/>
                  <a:gd name="connsiteY53" fmla="*/ 70459 h 721753"/>
                  <a:gd name="connsiteX54" fmla="*/ 467453 w 719480"/>
                  <a:gd name="connsiteY54" fmla="*/ 138208 h 721753"/>
                  <a:gd name="connsiteX55" fmla="*/ 487326 w 719480"/>
                  <a:gd name="connsiteY55" fmla="*/ 144531 h 721753"/>
                  <a:gd name="connsiteX56" fmla="*/ 493650 w 719480"/>
                  <a:gd name="connsiteY56" fmla="*/ 124658 h 721753"/>
                  <a:gd name="connsiteX57" fmla="*/ 434934 w 719480"/>
                  <a:gd name="connsiteY57" fmla="*/ 53296 h 721753"/>
                  <a:gd name="connsiteX58" fmla="*/ 688767 w 719480"/>
                  <a:gd name="connsiteY58" fmla="*/ 232153 h 721753"/>
                  <a:gd name="connsiteX59" fmla="*/ 484617 w 719480"/>
                  <a:gd name="connsiteY59" fmla="*/ 392041 h 721753"/>
                  <a:gd name="connsiteX60" fmla="*/ 477390 w 719480"/>
                  <a:gd name="connsiteY60" fmla="*/ 411011 h 721753"/>
                  <a:gd name="connsiteX61" fmla="*/ 496360 w 719480"/>
                  <a:gd name="connsiteY61" fmla="*/ 418238 h 721753"/>
                  <a:gd name="connsiteX62" fmla="*/ 716770 w 719480"/>
                  <a:gd name="connsiteY62" fmla="*/ 240283 h 721753"/>
                  <a:gd name="connsiteX63" fmla="*/ 286789 w 719480"/>
                  <a:gd name="connsiteY63" fmla="*/ 693751 h 721753"/>
                  <a:gd name="connsiteX64" fmla="*/ 171164 w 719480"/>
                  <a:gd name="connsiteY64" fmla="*/ 578126 h 721753"/>
                  <a:gd name="connsiteX65" fmla="*/ 402414 w 719480"/>
                  <a:gd name="connsiteY65" fmla="*/ 578126 h 721753"/>
                  <a:gd name="connsiteX66" fmla="*/ 286789 w 719480"/>
                  <a:gd name="connsiteY66" fmla="*/ 693751 h 721753"/>
                  <a:gd name="connsiteX67" fmla="*/ 445774 w 719480"/>
                  <a:gd name="connsiteY67" fmla="*/ 476954 h 721753"/>
                  <a:gd name="connsiteX68" fmla="*/ 431321 w 719480"/>
                  <a:gd name="connsiteY68" fmla="*/ 491407 h 721753"/>
                  <a:gd name="connsiteX69" fmla="*/ 142258 w 719480"/>
                  <a:gd name="connsiteY69" fmla="*/ 491407 h 721753"/>
                  <a:gd name="connsiteX70" fmla="*/ 127805 w 719480"/>
                  <a:gd name="connsiteY70" fmla="*/ 476954 h 721753"/>
                  <a:gd name="connsiteX71" fmla="*/ 142258 w 719480"/>
                  <a:gd name="connsiteY71" fmla="*/ 462500 h 721753"/>
                  <a:gd name="connsiteX72" fmla="*/ 431321 w 719480"/>
                  <a:gd name="connsiteY72" fmla="*/ 462500 h 721753"/>
                  <a:gd name="connsiteX73" fmla="*/ 445774 w 719480"/>
                  <a:gd name="connsiteY73" fmla="*/ 476954 h 721753"/>
                  <a:gd name="connsiteX74" fmla="*/ 249753 w 719480"/>
                  <a:gd name="connsiteY74" fmla="*/ 309839 h 721753"/>
                  <a:gd name="connsiteX75" fmla="*/ 209104 w 719480"/>
                  <a:gd name="connsiteY75" fmla="*/ 194214 h 721753"/>
                  <a:gd name="connsiteX76" fmla="*/ 286789 w 719480"/>
                  <a:gd name="connsiteY76" fmla="*/ 144531 h 721753"/>
                  <a:gd name="connsiteX77" fmla="*/ 294016 w 719480"/>
                  <a:gd name="connsiteY77" fmla="*/ 144531 h 721753"/>
                  <a:gd name="connsiteX78" fmla="*/ 315695 w 719480"/>
                  <a:gd name="connsiteY78" fmla="*/ 223120 h 721753"/>
                  <a:gd name="connsiteX79" fmla="*/ 372605 w 719480"/>
                  <a:gd name="connsiteY79" fmla="*/ 223120 h 721753"/>
                  <a:gd name="connsiteX80" fmla="*/ 372605 w 719480"/>
                  <a:gd name="connsiteY80" fmla="*/ 230347 h 721753"/>
                  <a:gd name="connsiteX81" fmla="*/ 322922 w 719480"/>
                  <a:gd name="connsiteY81" fmla="*/ 308936 h 721753"/>
                  <a:gd name="connsiteX82" fmla="*/ 314792 w 719480"/>
                  <a:gd name="connsiteY82" fmla="*/ 321582 h 721753"/>
                  <a:gd name="connsiteX83" fmla="*/ 314792 w 719480"/>
                  <a:gd name="connsiteY83" fmla="*/ 432691 h 721753"/>
                  <a:gd name="connsiteX84" fmla="*/ 257883 w 719480"/>
                  <a:gd name="connsiteY84" fmla="*/ 432691 h 721753"/>
                  <a:gd name="connsiteX85" fmla="*/ 257883 w 719480"/>
                  <a:gd name="connsiteY85" fmla="*/ 321582 h 721753"/>
                  <a:gd name="connsiteX86" fmla="*/ 249753 w 719480"/>
                  <a:gd name="connsiteY86" fmla="*/ 309839 h 7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19480" h="721753">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lnTo>
                      <a:pt x="22116" y="107495"/>
                    </a:ln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5" name="Freeform 44">
                <a:extLst>
                  <a:ext uri="{FF2B5EF4-FFF2-40B4-BE49-F238E27FC236}">
                    <a16:creationId xmlns:a16="http://schemas.microsoft.com/office/drawing/2014/main" id="{50D18075-4C75-2C68-AC85-429FB5773C19}"/>
                  </a:ext>
                </a:extLst>
              </p:cNvPr>
              <p:cNvSpPr/>
              <p:nvPr/>
            </p:nvSpPr>
            <p:spPr>
              <a:xfrm>
                <a:off x="4624471" y="4418950"/>
                <a:ext cx="67640" cy="74866"/>
              </a:xfrm>
              <a:custGeom>
                <a:avLst/>
                <a:gdLst>
                  <a:gd name="connsiteX0" fmla="*/ 26142 w 67640"/>
                  <a:gd name="connsiteY0" fmla="*/ 5365 h 74866"/>
                  <a:gd name="connsiteX1" fmla="*/ 5365 w 67640"/>
                  <a:gd name="connsiteY1" fmla="*/ 3559 h 74866"/>
                  <a:gd name="connsiteX2" fmla="*/ 3559 w 67640"/>
                  <a:gd name="connsiteY2" fmla="*/ 24336 h 74866"/>
                  <a:gd name="connsiteX3" fmla="*/ 41498 w 67640"/>
                  <a:gd name="connsiteY3" fmla="*/ 69502 h 74866"/>
                  <a:gd name="connsiteX4" fmla="*/ 62275 w 67640"/>
                  <a:gd name="connsiteY4" fmla="*/ 71308 h 74866"/>
                  <a:gd name="connsiteX5" fmla="*/ 64081 w 67640"/>
                  <a:gd name="connsiteY5" fmla="*/ 50532 h 74866"/>
                  <a:gd name="connsiteX6" fmla="*/ 26142 w 67640"/>
                  <a:gd name="connsiteY6"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0" h="74866">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6" name="Freeform 45">
                <a:extLst>
                  <a:ext uri="{FF2B5EF4-FFF2-40B4-BE49-F238E27FC236}">
                    <a16:creationId xmlns:a16="http://schemas.microsoft.com/office/drawing/2014/main" id="{31D90A47-10DE-541F-B5AA-B47990CB53F7}"/>
                  </a:ext>
                </a:extLst>
              </p:cNvPr>
              <p:cNvSpPr/>
              <p:nvPr/>
            </p:nvSpPr>
            <p:spPr>
              <a:xfrm>
                <a:off x="4712914" y="4346602"/>
                <a:ext cx="73378" cy="67436"/>
              </a:xfrm>
              <a:custGeom>
                <a:avLst/>
                <a:gdLst>
                  <a:gd name="connsiteX0" fmla="*/ 24418 w 73378"/>
                  <a:gd name="connsiteY0" fmla="*/ 3641 h 67436"/>
                  <a:gd name="connsiteX1" fmla="*/ 3641 w 73378"/>
                  <a:gd name="connsiteY1" fmla="*/ 4545 h 67436"/>
                  <a:gd name="connsiteX2" fmla="*/ 4545 w 73378"/>
                  <a:gd name="connsiteY2" fmla="*/ 25321 h 67436"/>
                  <a:gd name="connsiteX3" fmla="*/ 5448 w 73378"/>
                  <a:gd name="connsiteY3" fmla="*/ 26224 h 67436"/>
                  <a:gd name="connsiteX4" fmla="*/ 50614 w 73378"/>
                  <a:gd name="connsiteY4" fmla="*/ 64164 h 67436"/>
                  <a:gd name="connsiteX5" fmla="*/ 70487 w 73378"/>
                  <a:gd name="connsiteY5" fmla="*/ 62357 h 67436"/>
                  <a:gd name="connsiteX6" fmla="*/ 68680 w 73378"/>
                  <a:gd name="connsiteY6" fmla="*/ 42485 h 67436"/>
                  <a:gd name="connsiteX7" fmla="*/ 24418 w 73378"/>
                  <a:gd name="connsiteY7" fmla="*/ 3641 h 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8" h="67436">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7" name="Freeform 46">
                <a:extLst>
                  <a:ext uri="{FF2B5EF4-FFF2-40B4-BE49-F238E27FC236}">
                    <a16:creationId xmlns:a16="http://schemas.microsoft.com/office/drawing/2014/main" id="{6BC53EA4-CCB8-EB1D-AA79-3807AC563B53}"/>
                  </a:ext>
                </a:extLst>
              </p:cNvPr>
              <p:cNvSpPr/>
              <p:nvPr/>
            </p:nvSpPr>
            <p:spPr>
              <a:xfrm>
                <a:off x="4011116" y="4418950"/>
                <a:ext cx="67640" cy="74866"/>
              </a:xfrm>
              <a:custGeom>
                <a:avLst/>
                <a:gdLst>
                  <a:gd name="connsiteX0" fmla="*/ 41498 w 67640"/>
                  <a:gd name="connsiteY0" fmla="*/ 5365 h 74866"/>
                  <a:gd name="connsiteX1" fmla="*/ 3559 w 67640"/>
                  <a:gd name="connsiteY1" fmla="*/ 50532 h 74866"/>
                  <a:gd name="connsiteX2" fmla="*/ 5366 w 67640"/>
                  <a:gd name="connsiteY2" fmla="*/ 71308 h 74866"/>
                  <a:gd name="connsiteX3" fmla="*/ 26142 w 67640"/>
                  <a:gd name="connsiteY3" fmla="*/ 69502 h 74866"/>
                  <a:gd name="connsiteX4" fmla="*/ 64081 w 67640"/>
                  <a:gd name="connsiteY4" fmla="*/ 24336 h 74866"/>
                  <a:gd name="connsiteX5" fmla="*/ 62275 w 67640"/>
                  <a:gd name="connsiteY5" fmla="*/ 3559 h 74866"/>
                  <a:gd name="connsiteX6" fmla="*/ 41498 w 67640"/>
                  <a:gd name="connsiteY6" fmla="*/ 5365 h 74866"/>
                  <a:gd name="connsiteX7" fmla="*/ 41498 w 67640"/>
                  <a:gd name="connsiteY7" fmla="*/ 5365 h 74866"/>
                  <a:gd name="connsiteX8" fmla="*/ 41498 w 67640"/>
                  <a:gd name="connsiteY8"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866">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lnTo>
                      <a:pt x="41498" y="5365"/>
                    </a:ln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83DEE71E-98D3-99EB-FDEC-1D210E1D13FC}"/>
                  </a:ext>
                </a:extLst>
              </p:cNvPr>
              <p:cNvSpPr/>
              <p:nvPr/>
            </p:nvSpPr>
            <p:spPr>
              <a:xfrm>
                <a:off x="3917317" y="4347034"/>
                <a:ext cx="71863" cy="62627"/>
              </a:xfrm>
              <a:custGeom>
                <a:avLst/>
                <a:gdLst>
                  <a:gd name="connsiteX0" fmla="*/ 48578 w 71863"/>
                  <a:gd name="connsiteY0" fmla="*/ 3209 h 62627"/>
                  <a:gd name="connsiteX1" fmla="*/ 6122 w 71863"/>
                  <a:gd name="connsiteY1" fmla="*/ 36632 h 62627"/>
                  <a:gd name="connsiteX2" fmla="*/ 2509 w 71863"/>
                  <a:gd name="connsiteY2" fmla="*/ 56505 h 62627"/>
                  <a:gd name="connsiteX3" fmla="*/ 22382 w 71863"/>
                  <a:gd name="connsiteY3" fmla="*/ 60119 h 62627"/>
                  <a:gd name="connsiteX4" fmla="*/ 23285 w 71863"/>
                  <a:gd name="connsiteY4" fmla="*/ 59215 h 62627"/>
                  <a:gd name="connsiteX5" fmla="*/ 65741 w 71863"/>
                  <a:gd name="connsiteY5" fmla="*/ 25792 h 62627"/>
                  <a:gd name="connsiteX6" fmla="*/ 69355 w 71863"/>
                  <a:gd name="connsiteY6" fmla="*/ 5919 h 62627"/>
                  <a:gd name="connsiteX7" fmla="*/ 48578 w 71863"/>
                  <a:gd name="connsiteY7" fmla="*/ 3209 h 62627"/>
                  <a:gd name="connsiteX8" fmla="*/ 48578 w 71863"/>
                  <a:gd name="connsiteY8" fmla="*/ 3209 h 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3" h="62627">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52" name="Straight Connector 51">
            <a:extLst>
              <a:ext uri="{FF2B5EF4-FFF2-40B4-BE49-F238E27FC236}">
                <a16:creationId xmlns:a16="http://schemas.microsoft.com/office/drawing/2014/main" id="{215148A6-1CBF-086A-45AD-4504114BC647}"/>
              </a:ext>
            </a:extLst>
          </p:cNvPr>
          <p:cNvCxnSpPr>
            <a:cxnSpLocks/>
          </p:cNvCxnSpPr>
          <p:nvPr/>
        </p:nvCxnSpPr>
        <p:spPr>
          <a:xfrm flipH="1">
            <a:off x="-381000" y="2259870"/>
            <a:ext cx="705629"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4FC1443F-CE63-C12E-1A2A-AD3729802260}"/>
              </a:ext>
            </a:extLst>
          </p:cNvPr>
          <p:cNvGrpSpPr/>
          <p:nvPr/>
        </p:nvGrpSpPr>
        <p:grpSpPr>
          <a:xfrm rot="5400000">
            <a:off x="242315" y="2105430"/>
            <a:ext cx="117418" cy="324997"/>
            <a:chOff x="3089418" y="4482161"/>
            <a:chExt cx="117418" cy="324997"/>
          </a:xfrm>
        </p:grpSpPr>
        <p:sp>
          <p:nvSpPr>
            <p:cNvPr id="58" name="Freeform 57">
              <a:extLst>
                <a:ext uri="{FF2B5EF4-FFF2-40B4-BE49-F238E27FC236}">
                  <a16:creationId xmlns:a16="http://schemas.microsoft.com/office/drawing/2014/main" id="{881995BE-F615-9A58-627C-13EB7CEE2FAA}"/>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875C29EA-F607-87C5-46D1-8DC9A886850E}"/>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sp>
        <p:nvSpPr>
          <p:cNvPr id="60" name="Freeform 59">
            <a:extLst>
              <a:ext uri="{FF2B5EF4-FFF2-40B4-BE49-F238E27FC236}">
                <a16:creationId xmlns:a16="http://schemas.microsoft.com/office/drawing/2014/main" id="{A5B61EBF-A0ED-83A8-8145-07DAF26CC455}"/>
              </a:ext>
            </a:extLst>
          </p:cNvPr>
          <p:cNvSpPr/>
          <p:nvPr/>
        </p:nvSpPr>
        <p:spPr>
          <a:xfrm rot="9870378" flipH="1">
            <a:off x="5395771" y="-1815790"/>
            <a:ext cx="5356420" cy="3429291"/>
          </a:xfrm>
          <a:custGeom>
            <a:avLst/>
            <a:gdLst>
              <a:gd name="connsiteX0" fmla="*/ 3579722 w 5485296"/>
              <a:gd name="connsiteY0" fmla="*/ 1718388 h 3511800"/>
              <a:gd name="connsiteX1" fmla="*/ 3640372 w 5485296"/>
              <a:gd name="connsiteY1" fmla="*/ 1769500 h 3511800"/>
              <a:gd name="connsiteX2" fmla="*/ 4924479 w 5485296"/>
              <a:gd name="connsiteY2" fmla="*/ 2213906 h 3511800"/>
              <a:gd name="connsiteX3" fmla="*/ 5062783 w 5485296"/>
              <a:gd name="connsiteY3" fmla="*/ 2215924 h 3511800"/>
              <a:gd name="connsiteX4" fmla="*/ 5062727 w 5485296"/>
              <a:gd name="connsiteY4" fmla="*/ 2215927 h 3511800"/>
              <a:gd name="connsiteX5" fmla="*/ 3640245 w 5485296"/>
              <a:gd name="connsiteY5" fmla="*/ 1769501 h 3511800"/>
              <a:gd name="connsiteX6" fmla="*/ 3160030 w 5485296"/>
              <a:gd name="connsiteY6" fmla="*/ 443 h 3511800"/>
              <a:gd name="connsiteX7" fmla="*/ 2908414 w 5485296"/>
              <a:gd name="connsiteY7" fmla="*/ 38071 h 3511800"/>
              <a:gd name="connsiteX8" fmla="*/ 2908433 w 5485296"/>
              <a:gd name="connsiteY8" fmla="*/ 38365 h 3511800"/>
              <a:gd name="connsiteX9" fmla="*/ 2813540 w 5485296"/>
              <a:gd name="connsiteY9" fmla="*/ 69672 h 3511800"/>
              <a:gd name="connsiteX10" fmla="*/ 2203564 w 5485296"/>
              <a:gd name="connsiteY10" fmla="*/ 565342 h 3511800"/>
              <a:gd name="connsiteX11" fmla="*/ 1268912 w 5485296"/>
              <a:gd name="connsiteY11" fmla="*/ 1895941 h 3511800"/>
              <a:gd name="connsiteX12" fmla="*/ 344251 w 5485296"/>
              <a:gd name="connsiteY12" fmla="*/ 2193163 h 3511800"/>
              <a:gd name="connsiteX13" fmla="*/ 0 w 5485296"/>
              <a:gd name="connsiteY13" fmla="*/ 3511800 h 3511800"/>
              <a:gd name="connsiteX14" fmla="*/ 5485296 w 5485296"/>
              <a:gd name="connsiteY14" fmla="*/ 3511800 h 3511800"/>
              <a:gd name="connsiteX15" fmla="*/ 5485296 w 5485296"/>
              <a:gd name="connsiteY15" fmla="*/ 3091272 h 3511800"/>
              <a:gd name="connsiteX16" fmla="*/ 5224610 w 5485296"/>
              <a:gd name="connsiteY16" fmla="*/ 2270459 h 3511800"/>
              <a:gd name="connsiteX17" fmla="*/ 5200993 w 5485296"/>
              <a:gd name="connsiteY17" fmla="*/ 2209727 h 3511800"/>
              <a:gd name="connsiteX18" fmla="*/ 5181345 w 5485296"/>
              <a:gd name="connsiteY18" fmla="*/ 2210608 h 3511800"/>
              <a:gd name="connsiteX19" fmla="*/ 5200993 w 5485296"/>
              <a:gd name="connsiteY19" fmla="*/ 2209726 h 3511800"/>
              <a:gd name="connsiteX20" fmla="*/ 3904832 w 5485296"/>
              <a:gd name="connsiteY20" fmla="*/ 238673 h 3511800"/>
              <a:gd name="connsiteX21" fmla="*/ 3160030 w 5485296"/>
              <a:gd name="connsiteY21" fmla="*/ 443 h 351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85296" h="3511800">
                <a:moveTo>
                  <a:pt x="3579722" y="1718388"/>
                </a:moveTo>
                <a:lnTo>
                  <a:pt x="3640372" y="1769500"/>
                </a:lnTo>
                <a:cubicBezTo>
                  <a:pt x="4005754" y="2038440"/>
                  <a:pt x="4463210" y="2193615"/>
                  <a:pt x="4924479" y="2213906"/>
                </a:cubicBezTo>
                <a:lnTo>
                  <a:pt x="5062783" y="2215924"/>
                </a:lnTo>
                <a:lnTo>
                  <a:pt x="5062727" y="2215927"/>
                </a:lnTo>
                <a:cubicBezTo>
                  <a:pt x="4554919" y="2223513"/>
                  <a:pt x="4041502" y="2065336"/>
                  <a:pt x="3640245" y="1769501"/>
                </a:cubicBezTo>
                <a:close/>
                <a:moveTo>
                  <a:pt x="3160030" y="443"/>
                </a:moveTo>
                <a:cubicBezTo>
                  <a:pt x="3075486" y="2873"/>
                  <a:pt x="2991297" y="15296"/>
                  <a:pt x="2908414" y="38071"/>
                </a:cubicBezTo>
                <a:lnTo>
                  <a:pt x="2908433" y="38365"/>
                </a:lnTo>
                <a:lnTo>
                  <a:pt x="2813540" y="69672"/>
                </a:lnTo>
                <a:cubicBezTo>
                  <a:pt x="2591612" y="154404"/>
                  <a:pt x="2381594" y="316545"/>
                  <a:pt x="2203564" y="565342"/>
                </a:cubicBezTo>
                <a:cubicBezTo>
                  <a:pt x="1885656" y="1008875"/>
                  <a:pt x="1662211" y="1708221"/>
                  <a:pt x="1268912" y="1895941"/>
                </a:cubicBezTo>
                <a:cubicBezTo>
                  <a:pt x="961902" y="2042252"/>
                  <a:pt x="604935" y="1876617"/>
                  <a:pt x="344251" y="2193163"/>
                </a:cubicBezTo>
                <a:cubicBezTo>
                  <a:pt x="39057" y="2564921"/>
                  <a:pt x="35424" y="3014896"/>
                  <a:pt x="0" y="3511800"/>
                </a:cubicBezTo>
                <a:lnTo>
                  <a:pt x="5485296" y="3511800"/>
                </a:lnTo>
                <a:lnTo>
                  <a:pt x="5485296" y="3091272"/>
                </a:lnTo>
                <a:cubicBezTo>
                  <a:pt x="5409906" y="2806932"/>
                  <a:pt x="5321799" y="2531795"/>
                  <a:pt x="5224610" y="2270459"/>
                </a:cubicBezTo>
                <a:cubicBezTo>
                  <a:pt x="5217344" y="2251136"/>
                  <a:pt x="5209169" y="2229971"/>
                  <a:pt x="5200993" y="2209727"/>
                </a:cubicBezTo>
                <a:lnTo>
                  <a:pt x="5181345" y="2210608"/>
                </a:lnTo>
                <a:lnTo>
                  <a:pt x="5200993" y="2209726"/>
                </a:lnTo>
                <a:cubicBezTo>
                  <a:pt x="4879450" y="1364068"/>
                  <a:pt x="4447094" y="615030"/>
                  <a:pt x="3904832" y="238673"/>
                </a:cubicBezTo>
                <a:cubicBezTo>
                  <a:pt x="3670488" y="75798"/>
                  <a:pt x="3413662" y="-6847"/>
                  <a:pt x="3160030" y="443"/>
                </a:cubicBezTo>
                <a:close/>
              </a:path>
            </a:pathLst>
          </a:custGeom>
          <a:solidFill>
            <a:srgbClr val="3750A1"/>
          </a:solidFill>
          <a:ln w="6105" cap="flat">
            <a:noFill/>
            <a:prstDash val="solid"/>
            <a:miter/>
          </a:ln>
        </p:spPr>
        <p:txBody>
          <a:bodyPr rtlCol="0" anchor="ctr"/>
          <a:lstStyle/>
          <a:p>
            <a:endParaRPr lang="en-US"/>
          </a:p>
        </p:txBody>
      </p:sp>
    </p:spTree>
    <p:extLst>
      <p:ext uri="{BB962C8B-B14F-4D97-AF65-F5344CB8AC3E}">
        <p14:creationId xmlns:p14="http://schemas.microsoft.com/office/powerpoint/2010/main" val="18348374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D093B3AA-A133-7A27-E465-9FAAB882134C}"/>
              </a:ext>
            </a:extLst>
          </p:cNvPr>
          <p:cNvSpPr/>
          <p:nvPr/>
        </p:nvSpPr>
        <p:spPr>
          <a:xfrm rot="9870378" flipH="1">
            <a:off x="5097364" y="-1793277"/>
            <a:ext cx="5356420" cy="3429291"/>
          </a:xfrm>
          <a:custGeom>
            <a:avLst/>
            <a:gdLst>
              <a:gd name="connsiteX0" fmla="*/ 3579722 w 5485296"/>
              <a:gd name="connsiteY0" fmla="*/ 1718388 h 3511800"/>
              <a:gd name="connsiteX1" fmla="*/ 3640372 w 5485296"/>
              <a:gd name="connsiteY1" fmla="*/ 1769500 h 3511800"/>
              <a:gd name="connsiteX2" fmla="*/ 4924479 w 5485296"/>
              <a:gd name="connsiteY2" fmla="*/ 2213906 h 3511800"/>
              <a:gd name="connsiteX3" fmla="*/ 5062783 w 5485296"/>
              <a:gd name="connsiteY3" fmla="*/ 2215924 h 3511800"/>
              <a:gd name="connsiteX4" fmla="*/ 5062727 w 5485296"/>
              <a:gd name="connsiteY4" fmla="*/ 2215927 h 3511800"/>
              <a:gd name="connsiteX5" fmla="*/ 3640245 w 5485296"/>
              <a:gd name="connsiteY5" fmla="*/ 1769501 h 3511800"/>
              <a:gd name="connsiteX6" fmla="*/ 3160030 w 5485296"/>
              <a:gd name="connsiteY6" fmla="*/ 443 h 3511800"/>
              <a:gd name="connsiteX7" fmla="*/ 2908414 w 5485296"/>
              <a:gd name="connsiteY7" fmla="*/ 38071 h 3511800"/>
              <a:gd name="connsiteX8" fmla="*/ 2908433 w 5485296"/>
              <a:gd name="connsiteY8" fmla="*/ 38365 h 3511800"/>
              <a:gd name="connsiteX9" fmla="*/ 2813540 w 5485296"/>
              <a:gd name="connsiteY9" fmla="*/ 69672 h 3511800"/>
              <a:gd name="connsiteX10" fmla="*/ 2203564 w 5485296"/>
              <a:gd name="connsiteY10" fmla="*/ 565342 h 3511800"/>
              <a:gd name="connsiteX11" fmla="*/ 1268912 w 5485296"/>
              <a:gd name="connsiteY11" fmla="*/ 1895941 h 3511800"/>
              <a:gd name="connsiteX12" fmla="*/ 344251 w 5485296"/>
              <a:gd name="connsiteY12" fmla="*/ 2193163 h 3511800"/>
              <a:gd name="connsiteX13" fmla="*/ 0 w 5485296"/>
              <a:gd name="connsiteY13" fmla="*/ 3511800 h 3511800"/>
              <a:gd name="connsiteX14" fmla="*/ 5485296 w 5485296"/>
              <a:gd name="connsiteY14" fmla="*/ 3511800 h 3511800"/>
              <a:gd name="connsiteX15" fmla="*/ 5485296 w 5485296"/>
              <a:gd name="connsiteY15" fmla="*/ 3091272 h 3511800"/>
              <a:gd name="connsiteX16" fmla="*/ 5224610 w 5485296"/>
              <a:gd name="connsiteY16" fmla="*/ 2270459 h 3511800"/>
              <a:gd name="connsiteX17" fmla="*/ 5200993 w 5485296"/>
              <a:gd name="connsiteY17" fmla="*/ 2209727 h 3511800"/>
              <a:gd name="connsiteX18" fmla="*/ 5181345 w 5485296"/>
              <a:gd name="connsiteY18" fmla="*/ 2210608 h 3511800"/>
              <a:gd name="connsiteX19" fmla="*/ 5200993 w 5485296"/>
              <a:gd name="connsiteY19" fmla="*/ 2209726 h 3511800"/>
              <a:gd name="connsiteX20" fmla="*/ 3904832 w 5485296"/>
              <a:gd name="connsiteY20" fmla="*/ 238673 h 3511800"/>
              <a:gd name="connsiteX21" fmla="*/ 3160030 w 5485296"/>
              <a:gd name="connsiteY21" fmla="*/ 443 h 351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85296" h="3511800">
                <a:moveTo>
                  <a:pt x="3579722" y="1718388"/>
                </a:moveTo>
                <a:lnTo>
                  <a:pt x="3640372" y="1769500"/>
                </a:lnTo>
                <a:cubicBezTo>
                  <a:pt x="4005754" y="2038440"/>
                  <a:pt x="4463210" y="2193615"/>
                  <a:pt x="4924479" y="2213906"/>
                </a:cubicBezTo>
                <a:lnTo>
                  <a:pt x="5062783" y="2215924"/>
                </a:lnTo>
                <a:lnTo>
                  <a:pt x="5062727" y="2215927"/>
                </a:lnTo>
                <a:cubicBezTo>
                  <a:pt x="4554919" y="2223513"/>
                  <a:pt x="4041502" y="2065336"/>
                  <a:pt x="3640245" y="1769501"/>
                </a:cubicBezTo>
                <a:close/>
                <a:moveTo>
                  <a:pt x="3160030" y="443"/>
                </a:moveTo>
                <a:cubicBezTo>
                  <a:pt x="3075486" y="2873"/>
                  <a:pt x="2991297" y="15296"/>
                  <a:pt x="2908414" y="38071"/>
                </a:cubicBezTo>
                <a:lnTo>
                  <a:pt x="2908433" y="38365"/>
                </a:lnTo>
                <a:lnTo>
                  <a:pt x="2813540" y="69672"/>
                </a:lnTo>
                <a:cubicBezTo>
                  <a:pt x="2591612" y="154404"/>
                  <a:pt x="2381594" y="316545"/>
                  <a:pt x="2203564" y="565342"/>
                </a:cubicBezTo>
                <a:cubicBezTo>
                  <a:pt x="1885656" y="1008875"/>
                  <a:pt x="1662211" y="1708221"/>
                  <a:pt x="1268912" y="1895941"/>
                </a:cubicBezTo>
                <a:cubicBezTo>
                  <a:pt x="961902" y="2042252"/>
                  <a:pt x="604935" y="1876617"/>
                  <a:pt x="344251" y="2193163"/>
                </a:cubicBezTo>
                <a:cubicBezTo>
                  <a:pt x="39057" y="2564921"/>
                  <a:pt x="35424" y="3014896"/>
                  <a:pt x="0" y="3511800"/>
                </a:cubicBezTo>
                <a:lnTo>
                  <a:pt x="5485296" y="3511800"/>
                </a:lnTo>
                <a:lnTo>
                  <a:pt x="5485296" y="3091272"/>
                </a:lnTo>
                <a:cubicBezTo>
                  <a:pt x="5409906" y="2806932"/>
                  <a:pt x="5321799" y="2531795"/>
                  <a:pt x="5224610" y="2270459"/>
                </a:cubicBezTo>
                <a:cubicBezTo>
                  <a:pt x="5217344" y="2251136"/>
                  <a:pt x="5209169" y="2229971"/>
                  <a:pt x="5200993" y="2209727"/>
                </a:cubicBezTo>
                <a:lnTo>
                  <a:pt x="5181345" y="2210608"/>
                </a:lnTo>
                <a:lnTo>
                  <a:pt x="5200993" y="2209726"/>
                </a:lnTo>
                <a:cubicBezTo>
                  <a:pt x="4879450" y="1364068"/>
                  <a:pt x="4447094" y="615030"/>
                  <a:pt x="3904832" y="238673"/>
                </a:cubicBezTo>
                <a:cubicBezTo>
                  <a:pt x="3670488" y="75798"/>
                  <a:pt x="3413662" y="-6847"/>
                  <a:pt x="3160030" y="443"/>
                </a:cubicBezTo>
                <a:close/>
              </a:path>
            </a:pathLst>
          </a:custGeom>
          <a:solidFill>
            <a:srgbClr val="3750A1"/>
          </a:solidFill>
          <a:ln w="6105" cap="flat">
            <a:noFill/>
            <a:prstDash val="solid"/>
            <a:miter/>
          </a:ln>
        </p:spPr>
        <p:txBody>
          <a:bodyPr rtlCol="0" anchor="ctr"/>
          <a:lstStyle/>
          <a:p>
            <a:endParaRPr lang="en-US"/>
          </a:p>
        </p:txBody>
      </p:sp>
      <p:sp>
        <p:nvSpPr>
          <p:cNvPr id="10" name="Slide Number Placeholder 5">
            <a:extLst>
              <a:ext uri="{FF2B5EF4-FFF2-40B4-BE49-F238E27FC236}">
                <a16:creationId xmlns:a16="http://schemas.microsoft.com/office/drawing/2014/main" id="{050284F6-4087-05BD-EF7A-B6A4C2802FED}"/>
              </a:ext>
            </a:extLst>
          </p:cNvPr>
          <p:cNvSpPr>
            <a:spLocks noGrp="1"/>
          </p:cNvSpPr>
          <p:nvPr>
            <p:ph type="sldNum" sz="quarter" idx="4"/>
          </p:nvPr>
        </p:nvSpPr>
        <p:spPr>
          <a:xfrm>
            <a:off x="7281511" y="10353161"/>
            <a:ext cx="372588" cy="363596"/>
          </a:xfrm>
          <a:prstGeom prst="rect">
            <a:avLst/>
          </a:prstGeom>
        </p:spPr>
        <p:txBody>
          <a:bodyPr vert="horz" lIns="91440" tIns="45720" rIns="91440" bIns="45720" rtlCol="0" anchor="ctr"/>
          <a:lstStyle>
            <a:lvl1pPr algn="r">
              <a:defRPr sz="900">
                <a:solidFill>
                  <a:schemeClr val="tx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14</a:t>
            </a:fld>
            <a:endParaRPr lang="fr-CA"/>
          </a:p>
        </p:txBody>
      </p:sp>
      <p:sp>
        <p:nvSpPr>
          <p:cNvPr id="17" name="TextBox 16">
            <a:extLst>
              <a:ext uri="{FF2B5EF4-FFF2-40B4-BE49-F238E27FC236}">
                <a16:creationId xmlns:a16="http://schemas.microsoft.com/office/drawing/2014/main" id="{F1D6D22C-17F0-054F-B37D-0547FB9B1731}"/>
              </a:ext>
            </a:extLst>
          </p:cNvPr>
          <p:cNvSpPr txBox="1"/>
          <p:nvPr/>
        </p:nvSpPr>
        <p:spPr>
          <a:xfrm>
            <a:off x="1343572" y="1066053"/>
            <a:ext cx="4842657" cy="383375"/>
          </a:xfrm>
          <a:prstGeom prst="rect">
            <a:avLst/>
          </a:prstGeom>
          <a:solidFill>
            <a:schemeClr val="bg1"/>
          </a:solidFill>
        </p:spPr>
        <p:txBody>
          <a:bodyPr wrap="square">
            <a:spAutoFit/>
          </a:bodyPr>
          <a:lstStyle/>
          <a:p>
            <a:pPr>
              <a:lnSpc>
                <a:spcPts val="1860"/>
              </a:lnSpc>
            </a:pPr>
            <a:r>
              <a:rPr lang="en-IE" sz="2800" b="1" dirty="0">
                <a:solidFill>
                  <a:srgbClr val="3750A1"/>
                </a:solidFill>
                <a:latin typeface="Calibri" panose="020F0502020204030204" pitchFamily="34" charset="0"/>
                <a:ea typeface="Calibri" panose="020F0502020204030204" pitchFamily="34" charset="0"/>
                <a:cs typeface="Times New Roman" panose="02020603050405020304" pitchFamily="18" charset="0"/>
              </a:rPr>
              <a:t>Engagement &amp; Vision</a:t>
            </a:r>
            <a:endParaRPr lang="en-IE" sz="2800" dirty="0">
              <a:solidFill>
                <a:srgbClr val="3750A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Placeholder 3">
            <a:extLst>
              <a:ext uri="{FF2B5EF4-FFF2-40B4-BE49-F238E27FC236}">
                <a16:creationId xmlns:a16="http://schemas.microsoft.com/office/drawing/2014/main" id="{EF565C9F-2D52-60DD-582F-856732BAF27A}"/>
              </a:ext>
            </a:extLst>
          </p:cNvPr>
          <p:cNvSpPr txBox="1">
            <a:spLocks/>
          </p:cNvSpPr>
          <p:nvPr/>
        </p:nvSpPr>
        <p:spPr>
          <a:xfrm>
            <a:off x="727199" y="1903337"/>
            <a:ext cx="4603111" cy="18589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2480"/>
              </a:lnSpc>
              <a:spcBef>
                <a:spcPts val="0"/>
              </a:spcBef>
              <a:buNone/>
            </a:pPr>
            <a:r>
              <a:rPr lang="de-DE" sz="1600" b="1" dirty="0">
                <a:solidFill>
                  <a:srgbClr val="EE5650"/>
                </a:solidFill>
                <a:latin typeface="Calibri" panose="020F0502020204030204" pitchFamily="34" charset="0"/>
                <a:cs typeface="Calibri" panose="020F0502020204030204" pitchFamily="34" charset="0"/>
              </a:rPr>
              <a:t>Wie fördern wir das Sehen?</a:t>
            </a:r>
            <a:endParaRPr lang="en-US" sz="2000" b="1" dirty="0">
              <a:solidFill>
                <a:srgbClr val="EE5650"/>
              </a:solidFill>
              <a:latin typeface="Calibri" panose="020F0502020204030204" pitchFamily="34" charset="0"/>
              <a:cs typeface="Calibri" panose="020F0502020204030204" pitchFamily="34" charset="0"/>
            </a:endParaRPr>
          </a:p>
        </p:txBody>
      </p:sp>
      <p:sp>
        <p:nvSpPr>
          <p:cNvPr id="21" name="Text Placeholder 1">
            <a:extLst>
              <a:ext uri="{FF2B5EF4-FFF2-40B4-BE49-F238E27FC236}">
                <a16:creationId xmlns:a16="http://schemas.microsoft.com/office/drawing/2014/main" id="{FE51ACA8-D17A-7DFE-90E9-3DDD081887E1}"/>
              </a:ext>
            </a:extLst>
          </p:cNvPr>
          <p:cNvSpPr txBox="1">
            <a:spLocks/>
          </p:cNvSpPr>
          <p:nvPr/>
        </p:nvSpPr>
        <p:spPr>
          <a:xfrm>
            <a:off x="718476" y="2384732"/>
            <a:ext cx="6791234" cy="2620017"/>
          </a:xfrm>
          <a:prstGeom prst="rect">
            <a:avLst/>
          </a:prstGeom>
        </p:spPr>
        <p:txBody>
          <a:bodyPr vert="horz" lIns="91440" tIns="45720" rIns="91440" bIns="45720" numCol="2" spcCol="21600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100" b="0" i="0" kern="1200" baseline="0">
                <a:solidFill>
                  <a:schemeClr val="tx1"/>
                </a:solidFill>
                <a:latin typeface="Calibri" panose="020F0502020204030204" pitchFamily="34" charset="0"/>
                <a:ea typeface="+mn-ea"/>
                <a:cs typeface="Calibri" panose="020F0502020204030204" pitchFamily="34" charset="0"/>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just">
              <a:lnSpc>
                <a:spcPct val="100000"/>
              </a:lnSpc>
              <a:spcBef>
                <a:spcPts val="0"/>
              </a:spcBef>
            </a:pPr>
            <a:r>
              <a:rPr lang="de-DE" sz="1150" dirty="0">
                <a:ea typeface="Calibri" panose="020F0502020204030204" pitchFamily="34" charset="0"/>
                <a:cs typeface="Times New Roman" panose="02020603050405020304" pitchFamily="18" charset="0"/>
              </a:rPr>
              <a:t>Als Initiatoren des Marktes haben wir die Möglichkeit, die Entwicklung von Produkten zu fördern, die langlebig sind, leicht reparierbar sind und aus recycelbaren oder biologisch abbaubaren Materialien hergestellt werden. Wir können</a:t>
            </a:r>
          </a:p>
          <a:p>
            <a:pPr algn="just">
              <a:lnSpc>
                <a:spcPct val="100000"/>
              </a:lnSpc>
              <a:spcBef>
                <a:spcPts val="0"/>
              </a:spcBef>
            </a:pPr>
            <a:endParaRPr lang="en-IE" sz="1150" dirty="0">
              <a:ea typeface="Calibri" panose="020F0502020204030204" pitchFamily="34" charset="0"/>
              <a:cs typeface="Times New Roman" panose="02020603050405020304" pitchFamily="18" charset="0"/>
            </a:endParaRPr>
          </a:p>
          <a:p>
            <a:pPr marL="171450" indent="-171450" algn="just">
              <a:lnSpc>
                <a:spcPct val="100000"/>
              </a:lnSpc>
              <a:spcBef>
                <a:spcPts val="0"/>
              </a:spcBef>
              <a:buFont typeface="Arial" panose="020B0604020202020204" pitchFamily="34" charset="0"/>
              <a:buChar char="•"/>
            </a:pPr>
            <a:r>
              <a:rPr lang="de-DE" sz="1150" dirty="0">
                <a:ea typeface="Calibri" panose="020F0502020204030204" pitchFamily="34" charset="0"/>
                <a:cs typeface="Times New Roman" panose="02020603050405020304" pitchFamily="18" charset="0"/>
              </a:rPr>
              <a:t>Förderung von Ökodesign-Grundsätzen und Unterstützung von Innovationen, die eine Kreislaufwirtschaft ermöglichen. </a:t>
            </a:r>
          </a:p>
          <a:p>
            <a:pPr marL="171450" indent="-171450" algn="just">
              <a:lnSpc>
                <a:spcPct val="100000"/>
              </a:lnSpc>
              <a:spcBef>
                <a:spcPts val="0"/>
              </a:spcBef>
              <a:buFont typeface="Arial" panose="020B0604020202020204" pitchFamily="34" charset="0"/>
              <a:buChar char="•"/>
            </a:pPr>
            <a:r>
              <a:rPr lang="de-DE" sz="1150" dirty="0">
                <a:ea typeface="Calibri" panose="020F0502020204030204" pitchFamily="34" charset="0"/>
                <a:cs typeface="Times New Roman" panose="02020603050405020304" pitchFamily="18" charset="0"/>
              </a:rPr>
              <a:t>Um die Entwicklung einer Lieferkette zu unterstützen, die der Beschaffung von Materialien aus recycelten oder erneuerbaren Quellen Vorrang einräumt, können wir die Produzenten ermutigen, Rücknahmeprogramme einzurichten, die die Rückgabe und Wiederverwendung gebrauchter Produkte ermöglichen. </a:t>
            </a:r>
          </a:p>
          <a:p>
            <a:pPr marL="171450" indent="-171450" algn="just">
              <a:lnSpc>
                <a:spcPct val="100000"/>
              </a:lnSpc>
              <a:spcBef>
                <a:spcPts val="0"/>
              </a:spcBef>
              <a:buFont typeface="Arial" panose="020B0604020202020204" pitchFamily="34" charset="0"/>
              <a:buChar char="•"/>
            </a:pPr>
            <a:r>
              <a:rPr lang="de-DE" sz="1150" dirty="0">
                <a:ea typeface="Calibri" panose="020F0502020204030204" pitchFamily="34" charset="0"/>
                <a:cs typeface="Times New Roman" panose="02020603050405020304" pitchFamily="18" charset="0"/>
              </a:rPr>
              <a:t>Zusammenarbeit mit Entsorgungsunternehmen, um eine effektive Sammel- und Recyclinginfrastruktur zu gewährleisten. </a:t>
            </a:r>
          </a:p>
          <a:p>
            <a:pPr marL="171450" indent="-171450" algn="just">
              <a:lnSpc>
                <a:spcPct val="100000"/>
              </a:lnSpc>
              <a:spcBef>
                <a:spcPts val="0"/>
              </a:spcBef>
              <a:buFont typeface="Arial" panose="020B0604020202020204" pitchFamily="34" charset="0"/>
              <a:buChar char="•"/>
            </a:pPr>
            <a:r>
              <a:rPr lang="de-DE" sz="1150" dirty="0">
                <a:ea typeface="Calibri" panose="020F0502020204030204" pitchFamily="34" charset="0"/>
                <a:cs typeface="Times New Roman" panose="02020603050405020304" pitchFamily="18" charset="0"/>
              </a:rPr>
              <a:t>Bieten Sie als politische Entscheidungsträger Anreize oder Zuschüsse für Kreative, die nachhaltige Praktiken anwenden, wie z. B. die Reduzierung von Verpackungsmüll, die Umsetzung von Recyclingprogrammen oder die gemeinsame Nutzung von Ressourcen mit anderen Unternehmen. </a:t>
            </a:r>
          </a:p>
          <a:p>
            <a:pPr marL="171450" indent="-171450" algn="just">
              <a:lnSpc>
                <a:spcPct val="100000"/>
              </a:lnSpc>
              <a:spcBef>
                <a:spcPts val="0"/>
              </a:spcBef>
              <a:buFont typeface="Arial" panose="020B0604020202020204" pitchFamily="34" charset="0"/>
              <a:buChar char="•"/>
            </a:pPr>
            <a:r>
              <a:rPr lang="de-DE" sz="1150" dirty="0">
                <a:ea typeface="Calibri" panose="020F0502020204030204" pitchFamily="34" charset="0"/>
                <a:cs typeface="Times New Roman" panose="02020603050405020304" pitchFamily="18" charset="0"/>
              </a:rPr>
              <a:t>Zusammenarbeit mit Entsorgungsunternehmen, um eine effektive Sammel- und Recyclinginfrastruktur zu gewährleisten. </a:t>
            </a:r>
          </a:p>
          <a:p>
            <a:pPr marL="171450" indent="-171450" algn="just">
              <a:lnSpc>
                <a:spcPct val="100000"/>
              </a:lnSpc>
              <a:spcBef>
                <a:spcPts val="0"/>
              </a:spcBef>
              <a:buFont typeface="Arial" panose="020B0604020202020204" pitchFamily="34" charset="0"/>
              <a:buChar char="•"/>
            </a:pPr>
            <a:r>
              <a:rPr lang="de-DE" sz="1150" dirty="0">
                <a:ea typeface="Calibri" panose="020F0502020204030204" pitchFamily="34" charset="0"/>
                <a:cs typeface="Times New Roman" panose="02020603050405020304" pitchFamily="18" charset="0"/>
              </a:rPr>
              <a:t>Bieten Sie als politische Entscheidungsträger Anreize oder Zuschüsse für Kreative, die nachhaltige Praktiken anwenden, wie z. B. die Reduzierung von Verpackungsmüll, die Umsetzung von Recyclingprogrammen oder die gemeinsame Nutzung von Ressourcen mit anderen Unternehmen. </a:t>
            </a:r>
          </a:p>
          <a:p>
            <a:pPr marL="171450" indent="-171450" algn="just">
              <a:lnSpc>
                <a:spcPct val="100000"/>
              </a:lnSpc>
              <a:spcBef>
                <a:spcPts val="0"/>
              </a:spcBef>
              <a:buFont typeface="Arial" panose="020B0604020202020204" pitchFamily="34" charset="0"/>
              <a:buChar char="•"/>
            </a:pPr>
            <a:endParaRPr lang="en-IE" sz="1150" dirty="0">
              <a:ea typeface="Calibri" panose="020F0502020204030204" pitchFamily="34" charset="0"/>
              <a:cs typeface="Times New Roman" panose="02020603050405020304" pitchFamily="18" charset="0"/>
            </a:endParaRPr>
          </a:p>
          <a:p>
            <a:pPr algn="just">
              <a:lnSpc>
                <a:spcPct val="100000"/>
              </a:lnSpc>
              <a:spcBef>
                <a:spcPts val="0"/>
              </a:spcBef>
            </a:pPr>
            <a:endParaRPr lang="en-IE" sz="1150" dirty="0">
              <a:ea typeface="Calibri" panose="020F0502020204030204" pitchFamily="34"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1EE0315A-BCC4-CE19-110C-DD683FD9B4F8}"/>
              </a:ext>
            </a:extLst>
          </p:cNvPr>
          <p:cNvCxnSpPr>
            <a:cxnSpLocks/>
          </p:cNvCxnSpPr>
          <p:nvPr/>
        </p:nvCxnSpPr>
        <p:spPr>
          <a:xfrm flipH="1">
            <a:off x="1003886" y="1490545"/>
            <a:ext cx="6771691"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3084A360-D76D-B6BB-E2DC-F5B3F9A50551}"/>
              </a:ext>
            </a:extLst>
          </p:cNvPr>
          <p:cNvGrpSpPr/>
          <p:nvPr/>
        </p:nvGrpSpPr>
        <p:grpSpPr>
          <a:xfrm>
            <a:off x="432978" y="1028394"/>
            <a:ext cx="1032286" cy="1003445"/>
            <a:chOff x="1097638" y="1953911"/>
            <a:chExt cx="1029814" cy="1001042"/>
          </a:xfrm>
        </p:grpSpPr>
        <p:grpSp>
          <p:nvGrpSpPr>
            <p:cNvPr id="26" name="Group 25">
              <a:extLst>
                <a:ext uri="{FF2B5EF4-FFF2-40B4-BE49-F238E27FC236}">
                  <a16:creationId xmlns:a16="http://schemas.microsoft.com/office/drawing/2014/main" id="{34D94630-9C78-E5D6-E0FD-7FFEBF4A878F}"/>
                </a:ext>
              </a:extLst>
            </p:cNvPr>
            <p:cNvGrpSpPr/>
            <p:nvPr/>
          </p:nvGrpSpPr>
          <p:grpSpPr>
            <a:xfrm>
              <a:off x="1097638" y="1962876"/>
              <a:ext cx="1029814" cy="992077"/>
              <a:chOff x="1503112" y="2673517"/>
              <a:chExt cx="1029814" cy="992077"/>
            </a:xfrm>
          </p:grpSpPr>
          <p:sp>
            <p:nvSpPr>
              <p:cNvPr id="28" name="Freeform 27">
                <a:extLst>
                  <a:ext uri="{FF2B5EF4-FFF2-40B4-BE49-F238E27FC236}">
                    <a16:creationId xmlns:a16="http://schemas.microsoft.com/office/drawing/2014/main" id="{F2F3B192-30EA-734A-CCDE-F59E2E995605}"/>
                  </a:ext>
                </a:extLst>
              </p:cNvPr>
              <p:cNvSpPr/>
              <p:nvPr/>
            </p:nvSpPr>
            <p:spPr>
              <a:xfrm>
                <a:off x="1622027" y="2673517"/>
                <a:ext cx="789497" cy="789495"/>
              </a:xfrm>
              <a:custGeom>
                <a:avLst/>
                <a:gdLst>
                  <a:gd name="connsiteX0" fmla="*/ 544108 w 1088219"/>
                  <a:gd name="connsiteY0" fmla="*/ 0 h 1088216"/>
                  <a:gd name="connsiteX1" fmla="*/ 0 w 1088219"/>
                  <a:gd name="connsiteY1" fmla="*/ 544108 h 1088216"/>
                  <a:gd name="connsiteX2" fmla="*/ 544108 w 1088219"/>
                  <a:gd name="connsiteY2" fmla="*/ 1088216 h 1088216"/>
                  <a:gd name="connsiteX3" fmla="*/ 1088216 w 1088219"/>
                  <a:gd name="connsiteY3" fmla="*/ 544108 h 1088216"/>
                  <a:gd name="connsiteX4" fmla="*/ 544108 w 1088219"/>
                  <a:gd name="connsiteY4" fmla="*/ 0 h 1088216"/>
                  <a:gd name="connsiteX5" fmla="*/ 544108 w 1088219"/>
                  <a:gd name="connsiteY5" fmla="*/ 0 h 10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219" h="1088216">
                    <a:moveTo>
                      <a:pt x="544108" y="0"/>
                    </a:moveTo>
                    <a:cubicBezTo>
                      <a:pt x="243224" y="0"/>
                      <a:pt x="0" y="243224"/>
                      <a:pt x="0" y="544108"/>
                    </a:cubicBezTo>
                    <a:cubicBezTo>
                      <a:pt x="0" y="844993"/>
                      <a:pt x="243224" y="1088216"/>
                      <a:pt x="544108" y="1088216"/>
                    </a:cubicBezTo>
                    <a:cubicBezTo>
                      <a:pt x="844993" y="1088216"/>
                      <a:pt x="1088216" y="844993"/>
                      <a:pt x="1088216" y="544108"/>
                    </a:cubicBezTo>
                    <a:cubicBezTo>
                      <a:pt x="1089265" y="243224"/>
                      <a:pt x="844993" y="0"/>
                      <a:pt x="544108" y="0"/>
                    </a:cubicBezTo>
                    <a:lnTo>
                      <a:pt x="544108" y="0"/>
                    </a:lnTo>
                    <a:close/>
                  </a:path>
                </a:pathLst>
              </a:custGeom>
              <a:solidFill>
                <a:srgbClr val="EE5650"/>
              </a:solidFill>
              <a:ln w="10478" cap="flat">
                <a:noFill/>
                <a:prstDash val="solid"/>
                <a:miter/>
              </a:ln>
            </p:spPr>
            <p:txBody>
              <a:bodyPr rtlCol="0" anchor="ctr"/>
              <a:lstStyle/>
              <a:p>
                <a:endParaRPr lang="en-US"/>
              </a:p>
            </p:txBody>
          </p:sp>
          <p:sp>
            <p:nvSpPr>
              <p:cNvPr id="29" name="Text Placeholder 3">
                <a:extLst>
                  <a:ext uri="{FF2B5EF4-FFF2-40B4-BE49-F238E27FC236}">
                    <a16:creationId xmlns:a16="http://schemas.microsoft.com/office/drawing/2014/main" id="{79496D84-7D40-A648-1105-FFFB628E8D3F}"/>
                  </a:ext>
                </a:extLst>
              </p:cNvPr>
              <p:cNvSpPr txBox="1">
                <a:spLocks/>
              </p:cNvSpPr>
              <p:nvPr/>
            </p:nvSpPr>
            <p:spPr>
              <a:xfrm>
                <a:off x="1503112" y="3013420"/>
                <a:ext cx="1029814" cy="652174"/>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3600" b="1">
                    <a:solidFill>
                      <a:schemeClr val="bg1"/>
                    </a:solidFill>
                    <a:latin typeface="Calibri" panose="020F0502020204030204" pitchFamily="34" charset="0"/>
                    <a:cs typeface="Calibri" panose="020F0502020204030204" pitchFamily="34" charset="0"/>
                  </a:rPr>
                  <a:t>01</a:t>
                </a:r>
              </a:p>
              <a:p>
                <a:pPr marL="0" indent="0" algn="ctr">
                  <a:lnSpc>
                    <a:spcPts val="2480"/>
                  </a:lnSpc>
                  <a:spcBef>
                    <a:spcPts val="0"/>
                  </a:spcBef>
                  <a:buNone/>
                </a:pPr>
                <a:endParaRPr lang="en-US" sz="2800" b="1">
                  <a:solidFill>
                    <a:schemeClr val="bg1"/>
                  </a:solidFill>
                  <a:latin typeface="Calibri" panose="020F0502020204030204" pitchFamily="34" charset="0"/>
                  <a:cs typeface="Calibri" panose="020F0502020204030204" pitchFamily="34" charset="0"/>
                </a:endParaRPr>
              </a:p>
            </p:txBody>
          </p:sp>
        </p:grpSp>
        <p:sp>
          <p:nvSpPr>
            <p:cNvPr id="27" name="Text Placeholder 3">
              <a:extLst>
                <a:ext uri="{FF2B5EF4-FFF2-40B4-BE49-F238E27FC236}">
                  <a16:creationId xmlns:a16="http://schemas.microsoft.com/office/drawing/2014/main" id="{E4AA96EC-B15F-0D49-7DE0-DF94FBFEA193}"/>
                </a:ext>
              </a:extLst>
            </p:cNvPr>
            <p:cNvSpPr txBox="1">
              <a:spLocks/>
            </p:cNvSpPr>
            <p:nvPr/>
          </p:nvSpPr>
          <p:spPr>
            <a:xfrm>
              <a:off x="1217796" y="1953911"/>
              <a:ext cx="789497" cy="630243"/>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1600" b="1" dirty="0">
                  <a:solidFill>
                    <a:schemeClr val="bg1"/>
                  </a:solidFill>
                  <a:latin typeface="Calibri" panose="020F0502020204030204" pitchFamily="34" charset="0"/>
                  <a:cs typeface="Calibri" panose="020F0502020204030204" pitchFamily="34" charset="0"/>
                </a:rPr>
                <a:t>SCHRIT</a:t>
              </a:r>
            </a:p>
          </p:txBody>
        </p:sp>
      </p:grpSp>
      <p:sp>
        <p:nvSpPr>
          <p:cNvPr id="30" name="Rectangle 29">
            <a:extLst>
              <a:ext uri="{FF2B5EF4-FFF2-40B4-BE49-F238E27FC236}">
                <a16:creationId xmlns:a16="http://schemas.microsoft.com/office/drawing/2014/main" id="{0A5D3B3B-998D-E7B0-FEF1-009F968E6BD3}"/>
              </a:ext>
            </a:extLst>
          </p:cNvPr>
          <p:cNvSpPr/>
          <p:nvPr/>
        </p:nvSpPr>
        <p:spPr>
          <a:xfrm>
            <a:off x="5936159" y="1137652"/>
            <a:ext cx="1208028" cy="6145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grpSp>
        <p:nvGrpSpPr>
          <p:cNvPr id="31" name="Group 30">
            <a:extLst>
              <a:ext uri="{FF2B5EF4-FFF2-40B4-BE49-F238E27FC236}">
                <a16:creationId xmlns:a16="http://schemas.microsoft.com/office/drawing/2014/main" id="{A1253AB0-99F8-6F4C-53DB-1E7B900B633C}"/>
              </a:ext>
            </a:extLst>
          </p:cNvPr>
          <p:cNvGrpSpPr/>
          <p:nvPr/>
        </p:nvGrpSpPr>
        <p:grpSpPr>
          <a:xfrm>
            <a:off x="6108833" y="860614"/>
            <a:ext cx="865377" cy="861359"/>
            <a:chOff x="3917171" y="3851610"/>
            <a:chExt cx="870324" cy="866284"/>
          </a:xfrm>
        </p:grpSpPr>
        <p:sp>
          <p:nvSpPr>
            <p:cNvPr id="32" name="Freeform 31">
              <a:extLst>
                <a:ext uri="{FF2B5EF4-FFF2-40B4-BE49-F238E27FC236}">
                  <a16:creationId xmlns:a16="http://schemas.microsoft.com/office/drawing/2014/main" id="{4316BEC3-0C0B-7385-EF81-B0A2F67E54C0}"/>
                </a:ext>
              </a:extLst>
            </p:cNvPr>
            <p:cNvSpPr/>
            <p:nvPr/>
          </p:nvSpPr>
          <p:spPr>
            <a:xfrm>
              <a:off x="4277058" y="4133446"/>
              <a:ext cx="172115" cy="288159"/>
            </a:xfrm>
            <a:custGeom>
              <a:avLst/>
              <a:gdLst>
                <a:gd name="connsiteX0" fmla="*/ 49263 w 172115"/>
                <a:gd name="connsiteY0" fmla="*/ 165308 h 288159"/>
                <a:gd name="connsiteX1" fmla="*/ 8614 w 172115"/>
                <a:gd name="connsiteY1" fmla="*/ 49683 h 288159"/>
                <a:gd name="connsiteX2" fmla="*/ 86300 w 172115"/>
                <a:gd name="connsiteY2" fmla="*/ 0 h 288159"/>
                <a:gd name="connsiteX3" fmla="*/ 93526 w 172115"/>
                <a:gd name="connsiteY3" fmla="*/ 0 h 288159"/>
                <a:gd name="connsiteX4" fmla="*/ 115206 w 172115"/>
                <a:gd name="connsiteY4" fmla="*/ 78589 h 288159"/>
                <a:gd name="connsiteX5" fmla="*/ 172115 w 172115"/>
                <a:gd name="connsiteY5" fmla="*/ 78589 h 288159"/>
                <a:gd name="connsiteX6" fmla="*/ 172115 w 172115"/>
                <a:gd name="connsiteY6" fmla="*/ 85816 h 288159"/>
                <a:gd name="connsiteX7" fmla="*/ 122432 w 172115"/>
                <a:gd name="connsiteY7" fmla="*/ 164405 h 288159"/>
                <a:gd name="connsiteX8" fmla="*/ 114303 w 172115"/>
                <a:gd name="connsiteY8" fmla="*/ 177051 h 288159"/>
                <a:gd name="connsiteX9" fmla="*/ 114303 w 172115"/>
                <a:gd name="connsiteY9" fmla="*/ 288160 h 288159"/>
                <a:gd name="connsiteX10" fmla="*/ 56490 w 172115"/>
                <a:gd name="connsiteY10" fmla="*/ 288160 h 288159"/>
                <a:gd name="connsiteX11" fmla="*/ 56490 w 172115"/>
                <a:gd name="connsiteY11" fmla="*/ 177051 h 288159"/>
                <a:gd name="connsiteX12" fmla="*/ 49263 w 172115"/>
                <a:gd name="connsiteY12" fmla="*/ 165308 h 28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115" h="288159">
                  <a:moveTo>
                    <a:pt x="49263" y="165308"/>
                  </a:moveTo>
                  <a:cubicBezTo>
                    <a:pt x="5904" y="144531"/>
                    <a:pt x="-12162" y="93043"/>
                    <a:pt x="8614" y="49683"/>
                  </a:cubicBezTo>
                  <a:cubicBezTo>
                    <a:pt x="23067" y="19873"/>
                    <a:pt x="52877" y="0"/>
                    <a:pt x="86300" y="0"/>
                  </a:cubicBezTo>
                  <a:cubicBezTo>
                    <a:pt x="89010" y="0"/>
                    <a:pt x="91720" y="0"/>
                    <a:pt x="93526" y="0"/>
                  </a:cubicBezTo>
                  <a:cubicBezTo>
                    <a:pt x="78170" y="28003"/>
                    <a:pt x="87203" y="63233"/>
                    <a:pt x="115206" y="78589"/>
                  </a:cubicBezTo>
                  <a:cubicBezTo>
                    <a:pt x="133272" y="88526"/>
                    <a:pt x="154952" y="88526"/>
                    <a:pt x="172115" y="78589"/>
                  </a:cubicBezTo>
                  <a:cubicBezTo>
                    <a:pt x="172115" y="81299"/>
                    <a:pt x="172115" y="84009"/>
                    <a:pt x="172115" y="85816"/>
                  </a:cubicBezTo>
                  <a:cubicBezTo>
                    <a:pt x="172115" y="119239"/>
                    <a:pt x="153145" y="149952"/>
                    <a:pt x="122432" y="164405"/>
                  </a:cubicBezTo>
                  <a:cubicBezTo>
                    <a:pt x="117012" y="167114"/>
                    <a:pt x="114303" y="171631"/>
                    <a:pt x="114303" y="177051"/>
                  </a:cubicBezTo>
                  <a:lnTo>
                    <a:pt x="114303" y="288160"/>
                  </a:lnTo>
                  <a:lnTo>
                    <a:pt x="56490" y="288160"/>
                  </a:lnTo>
                  <a:lnTo>
                    <a:pt x="56490" y="177051"/>
                  </a:lnTo>
                  <a:cubicBezTo>
                    <a:pt x="57393" y="172535"/>
                    <a:pt x="54683" y="167114"/>
                    <a:pt x="49263" y="165308"/>
                  </a:cubicBezTo>
                  <a:close/>
                </a:path>
              </a:pathLst>
            </a:custGeom>
            <a:solidFill>
              <a:srgbClr val="EE565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33" name="Graphic 2">
              <a:extLst>
                <a:ext uri="{FF2B5EF4-FFF2-40B4-BE49-F238E27FC236}">
                  <a16:creationId xmlns:a16="http://schemas.microsoft.com/office/drawing/2014/main" id="{FA9AEDBB-D8F0-3B50-3C0B-D415312DA86F}"/>
                </a:ext>
              </a:extLst>
            </p:cNvPr>
            <p:cNvGrpSpPr/>
            <p:nvPr/>
          </p:nvGrpSpPr>
          <p:grpSpPr>
            <a:xfrm>
              <a:off x="3917171" y="3851610"/>
              <a:ext cx="870324" cy="866284"/>
              <a:chOff x="3917171" y="3851610"/>
              <a:chExt cx="870324" cy="866284"/>
            </a:xfrm>
            <a:solidFill>
              <a:srgbClr val="010101"/>
            </a:solidFill>
          </p:grpSpPr>
          <p:sp>
            <p:nvSpPr>
              <p:cNvPr id="34" name="Freeform 33">
                <a:extLst>
                  <a:ext uri="{FF2B5EF4-FFF2-40B4-BE49-F238E27FC236}">
                    <a16:creationId xmlns:a16="http://schemas.microsoft.com/office/drawing/2014/main" id="{30E6933F-BC69-102B-E934-8859F8B4795B}"/>
                  </a:ext>
                </a:extLst>
              </p:cNvPr>
              <p:cNvSpPr/>
              <p:nvPr/>
            </p:nvSpPr>
            <p:spPr>
              <a:xfrm>
                <a:off x="4425802" y="3860759"/>
                <a:ext cx="46741" cy="84796"/>
              </a:xfrm>
              <a:custGeom>
                <a:avLst/>
                <a:gdLst>
                  <a:gd name="connsiteX0" fmla="*/ 10724 w 46741"/>
                  <a:gd name="connsiteY0" fmla="*/ 83893 h 84796"/>
                  <a:gd name="connsiteX1" fmla="*/ 15241 w 46741"/>
                  <a:gd name="connsiteY1" fmla="*/ 84797 h 84796"/>
                  <a:gd name="connsiteX2" fmla="*/ 28791 w 46741"/>
                  <a:gd name="connsiteY2" fmla="*/ 74860 h 84796"/>
                  <a:gd name="connsiteX3" fmla="*/ 45954 w 46741"/>
                  <a:gd name="connsiteY3" fmla="*/ 18854 h 84796"/>
                  <a:gd name="connsiteX4" fmla="*/ 36017 w 46741"/>
                  <a:gd name="connsiteY4" fmla="*/ 788 h 84796"/>
                  <a:gd name="connsiteX5" fmla="*/ 17951 w 46741"/>
                  <a:gd name="connsiteY5" fmla="*/ 10724 h 84796"/>
                  <a:gd name="connsiteX6" fmla="*/ 17951 w 46741"/>
                  <a:gd name="connsiteY6" fmla="*/ 10724 h 84796"/>
                  <a:gd name="connsiteX7" fmla="*/ 788 w 46741"/>
                  <a:gd name="connsiteY7" fmla="*/ 66730 h 84796"/>
                  <a:gd name="connsiteX8" fmla="*/ 10724 w 46741"/>
                  <a:gd name="connsiteY8" fmla="*/ 83893 h 84796"/>
                  <a:gd name="connsiteX9" fmla="*/ 10724 w 46741"/>
                  <a:gd name="connsiteY9" fmla="*/ 83893 h 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41" h="84796">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17951" y="10724"/>
                    </a:lnTo>
                    <a:lnTo>
                      <a:pt x="788" y="66730"/>
                    </a:lnTo>
                    <a:cubicBezTo>
                      <a:pt x="-1922" y="73957"/>
                      <a:pt x="2594" y="82087"/>
                      <a:pt x="10724" y="83893"/>
                    </a:cubicBezTo>
                    <a:cubicBezTo>
                      <a:pt x="10724" y="83893"/>
                      <a:pt x="10724" y="83893"/>
                      <a:pt x="10724" y="83893"/>
                    </a:cubicBez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1434E192-47EB-B4FE-A896-F4A517DAE00F}"/>
                  </a:ext>
                </a:extLst>
              </p:cNvPr>
              <p:cNvSpPr/>
              <p:nvPr/>
            </p:nvSpPr>
            <p:spPr>
              <a:xfrm>
                <a:off x="4523747" y="3889338"/>
                <a:ext cx="57122" cy="80418"/>
              </a:xfrm>
              <a:custGeom>
                <a:avLst/>
                <a:gdLst>
                  <a:gd name="connsiteX0" fmla="*/ 7628 w 57122"/>
                  <a:gd name="connsiteY0" fmla="*/ 78800 h 80418"/>
                  <a:gd name="connsiteX1" fmla="*/ 27501 w 57122"/>
                  <a:gd name="connsiteY1" fmla="*/ 73381 h 80418"/>
                  <a:gd name="connsiteX2" fmla="*/ 55504 w 57122"/>
                  <a:gd name="connsiteY2" fmla="*/ 21891 h 80418"/>
                  <a:gd name="connsiteX3" fmla="*/ 50084 w 57122"/>
                  <a:gd name="connsiteY3" fmla="*/ 2018 h 80418"/>
                  <a:gd name="connsiteX4" fmla="*/ 30211 w 57122"/>
                  <a:gd name="connsiteY4" fmla="*/ 7438 h 80418"/>
                  <a:gd name="connsiteX5" fmla="*/ 2208 w 57122"/>
                  <a:gd name="connsiteY5" fmla="*/ 58927 h 80418"/>
                  <a:gd name="connsiteX6" fmla="*/ 7628 w 57122"/>
                  <a:gd name="connsiteY6" fmla="*/ 78800 h 80418"/>
                  <a:gd name="connsiteX7" fmla="*/ 7628 w 57122"/>
                  <a:gd name="connsiteY7" fmla="*/ 78800 h 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2" h="80418">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AC260AFF-9C52-A4FA-63E5-A55AC8AE274B}"/>
                  </a:ext>
                </a:extLst>
              </p:cNvPr>
              <p:cNvSpPr/>
              <p:nvPr/>
            </p:nvSpPr>
            <p:spPr>
              <a:xfrm>
                <a:off x="4624471" y="3940190"/>
                <a:ext cx="67640" cy="74921"/>
              </a:xfrm>
              <a:custGeom>
                <a:avLst/>
                <a:gdLst>
                  <a:gd name="connsiteX0" fmla="*/ 15302 w 67640"/>
                  <a:gd name="connsiteY0" fmla="*/ 74921 h 74921"/>
                  <a:gd name="connsiteX1" fmla="*/ 26142 w 67640"/>
                  <a:gd name="connsiteY1" fmla="*/ 69502 h 74921"/>
                  <a:gd name="connsiteX2" fmla="*/ 64081 w 67640"/>
                  <a:gd name="connsiteY2" fmla="*/ 24336 h 74921"/>
                  <a:gd name="connsiteX3" fmla="*/ 62275 w 67640"/>
                  <a:gd name="connsiteY3" fmla="*/ 3559 h 74921"/>
                  <a:gd name="connsiteX4" fmla="*/ 41498 w 67640"/>
                  <a:gd name="connsiteY4" fmla="*/ 5365 h 74921"/>
                  <a:gd name="connsiteX5" fmla="*/ 41498 w 67640"/>
                  <a:gd name="connsiteY5" fmla="*/ 5365 h 74921"/>
                  <a:gd name="connsiteX6" fmla="*/ 3559 w 67640"/>
                  <a:gd name="connsiteY6" fmla="*/ 50532 h 74921"/>
                  <a:gd name="connsiteX7" fmla="*/ 5365 w 67640"/>
                  <a:gd name="connsiteY7" fmla="*/ 71308 h 74921"/>
                  <a:gd name="connsiteX8" fmla="*/ 15302 w 67640"/>
                  <a:gd name="connsiteY8" fmla="*/ 74921 h 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921">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B0FA0BF1-CDE8-6BCD-A14F-FA6E76722387}"/>
                  </a:ext>
                </a:extLst>
              </p:cNvPr>
              <p:cNvSpPr/>
              <p:nvPr/>
            </p:nvSpPr>
            <p:spPr>
              <a:xfrm>
                <a:off x="4713900" y="4020349"/>
                <a:ext cx="73594" cy="67027"/>
              </a:xfrm>
              <a:custGeom>
                <a:avLst/>
                <a:gdLst>
                  <a:gd name="connsiteX0" fmla="*/ 14399 w 73594"/>
                  <a:gd name="connsiteY0" fmla="*/ 67028 h 67027"/>
                  <a:gd name="connsiteX1" fmla="*/ 23432 w 73594"/>
                  <a:gd name="connsiteY1" fmla="*/ 63414 h 67027"/>
                  <a:gd name="connsiteX2" fmla="*/ 68598 w 73594"/>
                  <a:gd name="connsiteY2" fmla="*/ 25475 h 67027"/>
                  <a:gd name="connsiteX3" fmla="*/ 70405 w 73594"/>
                  <a:gd name="connsiteY3" fmla="*/ 4698 h 67027"/>
                  <a:gd name="connsiteX4" fmla="*/ 50531 w 73594"/>
                  <a:gd name="connsiteY4" fmla="*/ 2892 h 67027"/>
                  <a:gd name="connsiteX5" fmla="*/ 5365 w 73594"/>
                  <a:gd name="connsiteY5" fmla="*/ 40831 h 67027"/>
                  <a:gd name="connsiteX6" fmla="*/ 3559 w 73594"/>
                  <a:gd name="connsiteY6" fmla="*/ 61608 h 67027"/>
                  <a:gd name="connsiteX7" fmla="*/ 14399 w 73594"/>
                  <a:gd name="connsiteY7" fmla="*/ 67028 h 67027"/>
                  <a:gd name="connsiteX8" fmla="*/ 14399 w 73594"/>
                  <a:gd name="connsiteY8" fmla="*/ 67028 h 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94" h="67027">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lnTo>
                      <a:pt x="14399" y="67028"/>
                    </a:ln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5D0CA67B-C71D-3F60-BFF3-075C7399D10E}"/>
                  </a:ext>
                </a:extLst>
              </p:cNvPr>
              <p:cNvSpPr/>
              <p:nvPr/>
            </p:nvSpPr>
            <p:spPr>
              <a:xfrm>
                <a:off x="4011485" y="3940558"/>
                <a:ext cx="67271" cy="74498"/>
              </a:xfrm>
              <a:custGeom>
                <a:avLst/>
                <a:gdLst>
                  <a:gd name="connsiteX0" fmla="*/ 41130 w 67271"/>
                  <a:gd name="connsiteY0" fmla="*/ 69133 h 74498"/>
                  <a:gd name="connsiteX1" fmla="*/ 61906 w 67271"/>
                  <a:gd name="connsiteY1" fmla="*/ 70939 h 74498"/>
                  <a:gd name="connsiteX2" fmla="*/ 63713 w 67271"/>
                  <a:gd name="connsiteY2" fmla="*/ 50163 h 74498"/>
                  <a:gd name="connsiteX3" fmla="*/ 63713 w 67271"/>
                  <a:gd name="connsiteY3" fmla="*/ 50163 h 74498"/>
                  <a:gd name="connsiteX4" fmla="*/ 25773 w 67271"/>
                  <a:gd name="connsiteY4" fmla="*/ 4997 h 74498"/>
                  <a:gd name="connsiteX5" fmla="*/ 4997 w 67271"/>
                  <a:gd name="connsiteY5" fmla="*/ 3190 h 74498"/>
                  <a:gd name="connsiteX6" fmla="*/ 3190 w 67271"/>
                  <a:gd name="connsiteY6" fmla="*/ 23063 h 74498"/>
                  <a:gd name="connsiteX7" fmla="*/ 41130 w 67271"/>
                  <a:gd name="connsiteY7" fmla="*/ 69133 h 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71" h="74498">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BBD6B1B5-6C3B-8F20-47C8-C1149BA4D200}"/>
                  </a:ext>
                </a:extLst>
              </p:cNvPr>
              <p:cNvSpPr/>
              <p:nvPr/>
            </p:nvSpPr>
            <p:spPr>
              <a:xfrm>
                <a:off x="4121769" y="3889148"/>
                <a:ext cx="57712" cy="81198"/>
              </a:xfrm>
              <a:custGeom>
                <a:avLst/>
                <a:gdLst>
                  <a:gd name="connsiteX0" fmla="*/ 30211 w 57712"/>
                  <a:gd name="connsiteY0" fmla="*/ 73571 h 81198"/>
                  <a:gd name="connsiteX1" fmla="*/ 50084 w 57712"/>
                  <a:gd name="connsiteY1" fmla="*/ 78990 h 81198"/>
                  <a:gd name="connsiteX2" fmla="*/ 55504 w 57712"/>
                  <a:gd name="connsiteY2" fmla="*/ 59117 h 81198"/>
                  <a:gd name="connsiteX3" fmla="*/ 27501 w 57712"/>
                  <a:gd name="connsiteY3" fmla="*/ 7628 h 81198"/>
                  <a:gd name="connsiteX4" fmla="*/ 7628 w 57712"/>
                  <a:gd name="connsiteY4" fmla="*/ 2208 h 81198"/>
                  <a:gd name="connsiteX5" fmla="*/ 2208 w 57712"/>
                  <a:gd name="connsiteY5" fmla="*/ 22081 h 81198"/>
                  <a:gd name="connsiteX6" fmla="*/ 30211 w 57712"/>
                  <a:gd name="connsiteY6" fmla="*/ 7357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12" h="81198">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5A5450D1-B817-A39A-258C-9CF392EE584B}"/>
                  </a:ext>
                </a:extLst>
              </p:cNvPr>
              <p:cNvSpPr/>
              <p:nvPr/>
            </p:nvSpPr>
            <p:spPr>
              <a:xfrm>
                <a:off x="3917171" y="4023295"/>
                <a:ext cx="73060" cy="64026"/>
              </a:xfrm>
              <a:custGeom>
                <a:avLst/>
                <a:gdLst>
                  <a:gd name="connsiteX0" fmla="*/ 48725 w 73060"/>
                  <a:gd name="connsiteY0" fmla="*/ 60468 h 64026"/>
                  <a:gd name="connsiteX1" fmla="*/ 69501 w 73060"/>
                  <a:gd name="connsiteY1" fmla="*/ 58662 h 64026"/>
                  <a:gd name="connsiteX2" fmla="*/ 67695 w 73060"/>
                  <a:gd name="connsiteY2" fmla="*/ 37885 h 64026"/>
                  <a:gd name="connsiteX3" fmla="*/ 66791 w 73060"/>
                  <a:gd name="connsiteY3" fmla="*/ 36982 h 64026"/>
                  <a:gd name="connsiteX4" fmla="*/ 24335 w 73060"/>
                  <a:gd name="connsiteY4" fmla="*/ 3559 h 64026"/>
                  <a:gd name="connsiteX5" fmla="*/ 3559 w 73060"/>
                  <a:gd name="connsiteY5" fmla="*/ 5365 h 64026"/>
                  <a:gd name="connsiteX6" fmla="*/ 5365 w 73060"/>
                  <a:gd name="connsiteY6" fmla="*/ 26142 h 64026"/>
                  <a:gd name="connsiteX7" fmla="*/ 6269 w 73060"/>
                  <a:gd name="connsiteY7" fmla="*/ 27045 h 64026"/>
                  <a:gd name="connsiteX8" fmla="*/ 48725 w 73060"/>
                  <a:gd name="connsiteY8" fmla="*/ 60468 h 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0" h="64026">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1" name="Freeform 40">
                <a:extLst>
                  <a:ext uri="{FF2B5EF4-FFF2-40B4-BE49-F238E27FC236}">
                    <a16:creationId xmlns:a16="http://schemas.microsoft.com/office/drawing/2014/main" id="{31F8A51B-C4F9-3DDE-20D2-2D087DB1BC02}"/>
                  </a:ext>
                </a:extLst>
              </p:cNvPr>
              <p:cNvSpPr/>
              <p:nvPr/>
            </p:nvSpPr>
            <p:spPr>
              <a:xfrm>
                <a:off x="4231016" y="3860245"/>
                <a:ext cx="46020" cy="85310"/>
              </a:xfrm>
              <a:custGeom>
                <a:avLst/>
                <a:gdLst>
                  <a:gd name="connsiteX0" fmla="*/ 17619 w 46020"/>
                  <a:gd name="connsiteY0" fmla="*/ 75374 h 85310"/>
                  <a:gd name="connsiteX1" fmla="*/ 31169 w 46020"/>
                  <a:gd name="connsiteY1" fmla="*/ 85310 h 85310"/>
                  <a:gd name="connsiteX2" fmla="*/ 35686 w 46020"/>
                  <a:gd name="connsiteY2" fmla="*/ 84407 h 85310"/>
                  <a:gd name="connsiteX3" fmla="*/ 45622 w 46020"/>
                  <a:gd name="connsiteY3" fmla="*/ 66341 h 85310"/>
                  <a:gd name="connsiteX4" fmla="*/ 45622 w 46020"/>
                  <a:gd name="connsiteY4" fmla="*/ 66341 h 85310"/>
                  <a:gd name="connsiteX5" fmla="*/ 28459 w 46020"/>
                  <a:gd name="connsiteY5" fmla="*/ 10335 h 85310"/>
                  <a:gd name="connsiteX6" fmla="*/ 10393 w 46020"/>
                  <a:gd name="connsiteY6" fmla="*/ 398 h 85310"/>
                  <a:gd name="connsiteX7" fmla="*/ 456 w 46020"/>
                  <a:gd name="connsiteY7" fmla="*/ 18465 h 85310"/>
                  <a:gd name="connsiteX8" fmla="*/ 17619 w 46020"/>
                  <a:gd name="connsiteY8" fmla="*/ 75374 h 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0" h="85310">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635EF95A-A205-90A4-EB6E-DEBD08E59BFB}"/>
                  </a:ext>
                </a:extLst>
              </p:cNvPr>
              <p:cNvSpPr/>
              <p:nvPr/>
            </p:nvSpPr>
            <p:spPr>
              <a:xfrm>
                <a:off x="4337161" y="3851610"/>
                <a:ext cx="28906" cy="86718"/>
              </a:xfrm>
              <a:custGeom>
                <a:avLst/>
                <a:gdLst>
                  <a:gd name="connsiteX0" fmla="*/ 14453 w 28906"/>
                  <a:gd name="connsiteY0" fmla="*/ 86719 h 86718"/>
                  <a:gd name="connsiteX1" fmla="*/ 28906 w 28906"/>
                  <a:gd name="connsiteY1" fmla="*/ 72266 h 86718"/>
                  <a:gd name="connsiteX2" fmla="*/ 28906 w 28906"/>
                  <a:gd name="connsiteY2" fmla="*/ 14453 h 86718"/>
                  <a:gd name="connsiteX3" fmla="*/ 14453 w 28906"/>
                  <a:gd name="connsiteY3" fmla="*/ 0 h 86718"/>
                  <a:gd name="connsiteX4" fmla="*/ 0 w 28906"/>
                  <a:gd name="connsiteY4" fmla="*/ 14453 h 86718"/>
                  <a:gd name="connsiteX5" fmla="*/ 0 w 28906"/>
                  <a:gd name="connsiteY5" fmla="*/ 72266 h 86718"/>
                  <a:gd name="connsiteX6" fmla="*/ 14453 w 28906"/>
                  <a:gd name="connsiteY6" fmla="*/ 86719 h 8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 h="86718">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3" name="Freeform 42">
                <a:extLst>
                  <a:ext uri="{FF2B5EF4-FFF2-40B4-BE49-F238E27FC236}">
                    <a16:creationId xmlns:a16="http://schemas.microsoft.com/office/drawing/2014/main" id="{25A8F344-3DFC-886A-D54A-3FAEF3F6C199}"/>
                  </a:ext>
                </a:extLst>
              </p:cNvPr>
              <p:cNvSpPr/>
              <p:nvPr/>
            </p:nvSpPr>
            <p:spPr>
              <a:xfrm>
                <a:off x="3918020" y="4108040"/>
                <a:ext cx="245314" cy="306853"/>
              </a:xfrm>
              <a:custGeom>
                <a:avLst/>
                <a:gdLst>
                  <a:gd name="connsiteX0" fmla="*/ 236670 w 245314"/>
                  <a:gd name="connsiteY0" fmla="*/ 279239 h 306853"/>
                  <a:gd name="connsiteX1" fmla="*/ 32520 w 245314"/>
                  <a:gd name="connsiteY1" fmla="*/ 119351 h 306853"/>
                  <a:gd name="connsiteX2" fmla="*/ 126465 w 245314"/>
                  <a:gd name="connsiteY2" fmla="*/ 25406 h 306853"/>
                  <a:gd name="connsiteX3" fmla="*/ 129175 w 245314"/>
                  <a:gd name="connsiteY3" fmla="*/ 5533 h 306853"/>
                  <a:gd name="connsiteX4" fmla="*/ 109302 w 245314"/>
                  <a:gd name="connsiteY4" fmla="*/ 2823 h 306853"/>
                  <a:gd name="connsiteX5" fmla="*/ 2710 w 245314"/>
                  <a:gd name="connsiteY5" fmla="*/ 110318 h 306853"/>
                  <a:gd name="connsiteX6" fmla="*/ 2710 w 245314"/>
                  <a:gd name="connsiteY6" fmla="*/ 128385 h 306853"/>
                  <a:gd name="connsiteX7" fmla="*/ 224927 w 245314"/>
                  <a:gd name="connsiteY7" fmla="*/ 305435 h 306853"/>
                  <a:gd name="connsiteX8" fmla="*/ 243897 w 245314"/>
                  <a:gd name="connsiteY8" fmla="*/ 298209 h 306853"/>
                  <a:gd name="connsiteX9" fmla="*/ 236670 w 245314"/>
                  <a:gd name="connsiteY9" fmla="*/ 279239 h 306853"/>
                  <a:gd name="connsiteX10" fmla="*/ 236670 w 245314"/>
                  <a:gd name="connsiteY10" fmla="*/ 279239 h 30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14" h="306853">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lnTo>
                      <a:pt x="236670" y="279239"/>
                    </a:ln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8912704A-56ED-5438-8822-6C4364C5F714}"/>
                  </a:ext>
                </a:extLst>
              </p:cNvPr>
              <p:cNvSpPr/>
              <p:nvPr/>
            </p:nvSpPr>
            <p:spPr>
              <a:xfrm>
                <a:off x="4064825" y="3996141"/>
                <a:ext cx="719480" cy="721753"/>
              </a:xfrm>
              <a:custGeom>
                <a:avLst/>
                <a:gdLst>
                  <a:gd name="connsiteX0" fmla="*/ 716770 w 719480"/>
                  <a:gd name="connsiteY0" fmla="*/ 240283 h 721753"/>
                  <a:gd name="connsiteX1" fmla="*/ 716770 w 719480"/>
                  <a:gd name="connsiteY1" fmla="*/ 222217 h 721753"/>
                  <a:gd name="connsiteX2" fmla="*/ 285886 w 719480"/>
                  <a:gd name="connsiteY2" fmla="*/ 0 h 721753"/>
                  <a:gd name="connsiteX3" fmla="*/ 6759 w 719480"/>
                  <a:gd name="connsiteY3" fmla="*/ 83105 h 721753"/>
                  <a:gd name="connsiteX4" fmla="*/ 2243 w 719480"/>
                  <a:gd name="connsiteY4" fmla="*/ 102978 h 721753"/>
                  <a:gd name="connsiteX5" fmla="*/ 22116 w 719480"/>
                  <a:gd name="connsiteY5" fmla="*/ 107495 h 721753"/>
                  <a:gd name="connsiteX6" fmla="*/ 22116 w 719480"/>
                  <a:gd name="connsiteY6" fmla="*/ 107495 h 721753"/>
                  <a:gd name="connsiteX7" fmla="*/ 139548 w 719480"/>
                  <a:gd name="connsiteY7" fmla="*/ 52393 h 721753"/>
                  <a:gd name="connsiteX8" fmla="*/ 106125 w 719480"/>
                  <a:gd name="connsiteY8" fmla="*/ 376685 h 721753"/>
                  <a:gd name="connsiteX9" fmla="*/ 141354 w 719480"/>
                  <a:gd name="connsiteY9" fmla="*/ 411011 h 721753"/>
                  <a:gd name="connsiteX10" fmla="*/ 141354 w 719480"/>
                  <a:gd name="connsiteY10" fmla="*/ 432691 h 721753"/>
                  <a:gd name="connsiteX11" fmla="*/ 97995 w 719480"/>
                  <a:gd name="connsiteY11" fmla="*/ 476050 h 721753"/>
                  <a:gd name="connsiteX12" fmla="*/ 141354 w 719480"/>
                  <a:gd name="connsiteY12" fmla="*/ 519410 h 721753"/>
                  <a:gd name="connsiteX13" fmla="*/ 430417 w 719480"/>
                  <a:gd name="connsiteY13" fmla="*/ 519410 h 721753"/>
                  <a:gd name="connsiteX14" fmla="*/ 444870 w 719480"/>
                  <a:gd name="connsiteY14" fmla="*/ 533863 h 721753"/>
                  <a:gd name="connsiteX15" fmla="*/ 430417 w 719480"/>
                  <a:gd name="connsiteY15" fmla="*/ 548316 h 721753"/>
                  <a:gd name="connsiteX16" fmla="*/ 141354 w 719480"/>
                  <a:gd name="connsiteY16" fmla="*/ 548316 h 721753"/>
                  <a:gd name="connsiteX17" fmla="*/ 126901 w 719480"/>
                  <a:gd name="connsiteY17" fmla="*/ 562769 h 721753"/>
                  <a:gd name="connsiteX18" fmla="*/ 141354 w 719480"/>
                  <a:gd name="connsiteY18" fmla="*/ 577222 h 721753"/>
                  <a:gd name="connsiteX19" fmla="*/ 285886 w 719480"/>
                  <a:gd name="connsiteY19" fmla="*/ 721754 h 721753"/>
                  <a:gd name="connsiteX20" fmla="*/ 430417 w 719480"/>
                  <a:gd name="connsiteY20" fmla="*/ 577222 h 721753"/>
                  <a:gd name="connsiteX21" fmla="*/ 473777 w 719480"/>
                  <a:gd name="connsiteY21" fmla="*/ 533863 h 721753"/>
                  <a:gd name="connsiteX22" fmla="*/ 462937 w 719480"/>
                  <a:gd name="connsiteY22" fmla="*/ 504956 h 721753"/>
                  <a:gd name="connsiteX23" fmla="*/ 460227 w 719480"/>
                  <a:gd name="connsiteY23" fmla="*/ 443531 h 721753"/>
                  <a:gd name="connsiteX24" fmla="*/ 431321 w 719480"/>
                  <a:gd name="connsiteY24" fmla="*/ 432691 h 721753"/>
                  <a:gd name="connsiteX25" fmla="*/ 431321 w 719480"/>
                  <a:gd name="connsiteY25" fmla="*/ 411011 h 721753"/>
                  <a:gd name="connsiteX26" fmla="*/ 518039 w 719480"/>
                  <a:gd name="connsiteY26" fmla="*/ 230347 h 721753"/>
                  <a:gd name="connsiteX27" fmla="*/ 512620 w 719480"/>
                  <a:gd name="connsiteY27" fmla="*/ 180664 h 721753"/>
                  <a:gd name="connsiteX28" fmla="*/ 495456 w 719480"/>
                  <a:gd name="connsiteY28" fmla="*/ 169824 h 721753"/>
                  <a:gd name="connsiteX29" fmla="*/ 484617 w 719480"/>
                  <a:gd name="connsiteY29" fmla="*/ 186987 h 721753"/>
                  <a:gd name="connsiteX30" fmla="*/ 484617 w 719480"/>
                  <a:gd name="connsiteY30" fmla="*/ 186987 h 721753"/>
                  <a:gd name="connsiteX31" fmla="*/ 489133 w 719480"/>
                  <a:gd name="connsiteY31" fmla="*/ 230347 h 721753"/>
                  <a:gd name="connsiteX32" fmla="*/ 407834 w 719480"/>
                  <a:gd name="connsiteY32" fmla="*/ 392041 h 721753"/>
                  <a:gd name="connsiteX33" fmla="*/ 402414 w 719480"/>
                  <a:gd name="connsiteY33" fmla="*/ 403784 h 721753"/>
                  <a:gd name="connsiteX34" fmla="*/ 402414 w 719480"/>
                  <a:gd name="connsiteY34" fmla="*/ 432691 h 721753"/>
                  <a:gd name="connsiteX35" fmla="*/ 344602 w 719480"/>
                  <a:gd name="connsiteY35" fmla="*/ 432691 h 721753"/>
                  <a:gd name="connsiteX36" fmla="*/ 344602 w 719480"/>
                  <a:gd name="connsiteY36" fmla="*/ 330615 h 721753"/>
                  <a:gd name="connsiteX37" fmla="*/ 395188 w 719480"/>
                  <a:gd name="connsiteY37" fmla="*/ 190601 h 721753"/>
                  <a:gd name="connsiteX38" fmla="*/ 383444 w 719480"/>
                  <a:gd name="connsiteY38" fmla="*/ 181567 h 721753"/>
                  <a:gd name="connsiteX39" fmla="*/ 369895 w 719480"/>
                  <a:gd name="connsiteY39" fmla="*/ 188794 h 721753"/>
                  <a:gd name="connsiteX40" fmla="*/ 345505 w 719480"/>
                  <a:gd name="connsiteY40" fmla="*/ 202344 h 721753"/>
                  <a:gd name="connsiteX41" fmla="*/ 316599 w 719480"/>
                  <a:gd name="connsiteY41" fmla="*/ 173437 h 721753"/>
                  <a:gd name="connsiteX42" fmla="*/ 330149 w 719480"/>
                  <a:gd name="connsiteY42" fmla="*/ 149048 h 721753"/>
                  <a:gd name="connsiteX43" fmla="*/ 334665 w 719480"/>
                  <a:gd name="connsiteY43" fmla="*/ 129175 h 721753"/>
                  <a:gd name="connsiteX44" fmla="*/ 327439 w 719480"/>
                  <a:gd name="connsiteY44" fmla="*/ 122852 h 721753"/>
                  <a:gd name="connsiteX45" fmla="*/ 179294 w 719480"/>
                  <a:gd name="connsiteY45" fmla="*/ 190601 h 721753"/>
                  <a:gd name="connsiteX46" fmla="*/ 172067 w 719480"/>
                  <a:gd name="connsiteY46" fmla="*/ 231250 h 721753"/>
                  <a:gd name="connsiteX47" fmla="*/ 229880 w 719480"/>
                  <a:gd name="connsiteY47" fmla="*/ 331519 h 721753"/>
                  <a:gd name="connsiteX48" fmla="*/ 229880 w 719480"/>
                  <a:gd name="connsiteY48" fmla="*/ 433594 h 721753"/>
                  <a:gd name="connsiteX49" fmla="*/ 172067 w 719480"/>
                  <a:gd name="connsiteY49" fmla="*/ 433594 h 721753"/>
                  <a:gd name="connsiteX50" fmla="*/ 172067 w 719480"/>
                  <a:gd name="connsiteY50" fmla="*/ 404688 h 721753"/>
                  <a:gd name="connsiteX51" fmla="*/ 166647 w 719480"/>
                  <a:gd name="connsiteY51" fmla="*/ 392945 h 721753"/>
                  <a:gd name="connsiteX52" fmla="*/ 126901 w 719480"/>
                  <a:gd name="connsiteY52" fmla="*/ 110205 h 721753"/>
                  <a:gd name="connsiteX53" fmla="*/ 409641 w 719480"/>
                  <a:gd name="connsiteY53" fmla="*/ 70459 h 721753"/>
                  <a:gd name="connsiteX54" fmla="*/ 467453 w 719480"/>
                  <a:gd name="connsiteY54" fmla="*/ 138208 h 721753"/>
                  <a:gd name="connsiteX55" fmla="*/ 487326 w 719480"/>
                  <a:gd name="connsiteY55" fmla="*/ 144531 h 721753"/>
                  <a:gd name="connsiteX56" fmla="*/ 493650 w 719480"/>
                  <a:gd name="connsiteY56" fmla="*/ 124658 h 721753"/>
                  <a:gd name="connsiteX57" fmla="*/ 434934 w 719480"/>
                  <a:gd name="connsiteY57" fmla="*/ 53296 h 721753"/>
                  <a:gd name="connsiteX58" fmla="*/ 688767 w 719480"/>
                  <a:gd name="connsiteY58" fmla="*/ 232153 h 721753"/>
                  <a:gd name="connsiteX59" fmla="*/ 484617 w 719480"/>
                  <a:gd name="connsiteY59" fmla="*/ 392041 h 721753"/>
                  <a:gd name="connsiteX60" fmla="*/ 477390 w 719480"/>
                  <a:gd name="connsiteY60" fmla="*/ 411011 h 721753"/>
                  <a:gd name="connsiteX61" fmla="*/ 496360 w 719480"/>
                  <a:gd name="connsiteY61" fmla="*/ 418238 h 721753"/>
                  <a:gd name="connsiteX62" fmla="*/ 716770 w 719480"/>
                  <a:gd name="connsiteY62" fmla="*/ 240283 h 721753"/>
                  <a:gd name="connsiteX63" fmla="*/ 286789 w 719480"/>
                  <a:gd name="connsiteY63" fmla="*/ 693751 h 721753"/>
                  <a:gd name="connsiteX64" fmla="*/ 171164 w 719480"/>
                  <a:gd name="connsiteY64" fmla="*/ 578126 h 721753"/>
                  <a:gd name="connsiteX65" fmla="*/ 402414 w 719480"/>
                  <a:gd name="connsiteY65" fmla="*/ 578126 h 721753"/>
                  <a:gd name="connsiteX66" fmla="*/ 286789 w 719480"/>
                  <a:gd name="connsiteY66" fmla="*/ 693751 h 721753"/>
                  <a:gd name="connsiteX67" fmla="*/ 445774 w 719480"/>
                  <a:gd name="connsiteY67" fmla="*/ 476954 h 721753"/>
                  <a:gd name="connsiteX68" fmla="*/ 431321 w 719480"/>
                  <a:gd name="connsiteY68" fmla="*/ 491407 h 721753"/>
                  <a:gd name="connsiteX69" fmla="*/ 142258 w 719480"/>
                  <a:gd name="connsiteY69" fmla="*/ 491407 h 721753"/>
                  <a:gd name="connsiteX70" fmla="*/ 127805 w 719480"/>
                  <a:gd name="connsiteY70" fmla="*/ 476954 h 721753"/>
                  <a:gd name="connsiteX71" fmla="*/ 142258 w 719480"/>
                  <a:gd name="connsiteY71" fmla="*/ 462500 h 721753"/>
                  <a:gd name="connsiteX72" fmla="*/ 431321 w 719480"/>
                  <a:gd name="connsiteY72" fmla="*/ 462500 h 721753"/>
                  <a:gd name="connsiteX73" fmla="*/ 445774 w 719480"/>
                  <a:gd name="connsiteY73" fmla="*/ 476954 h 721753"/>
                  <a:gd name="connsiteX74" fmla="*/ 249753 w 719480"/>
                  <a:gd name="connsiteY74" fmla="*/ 309839 h 721753"/>
                  <a:gd name="connsiteX75" fmla="*/ 209104 w 719480"/>
                  <a:gd name="connsiteY75" fmla="*/ 194214 h 721753"/>
                  <a:gd name="connsiteX76" fmla="*/ 286789 w 719480"/>
                  <a:gd name="connsiteY76" fmla="*/ 144531 h 721753"/>
                  <a:gd name="connsiteX77" fmla="*/ 294016 w 719480"/>
                  <a:gd name="connsiteY77" fmla="*/ 144531 h 721753"/>
                  <a:gd name="connsiteX78" fmla="*/ 315695 w 719480"/>
                  <a:gd name="connsiteY78" fmla="*/ 223120 h 721753"/>
                  <a:gd name="connsiteX79" fmla="*/ 372605 w 719480"/>
                  <a:gd name="connsiteY79" fmla="*/ 223120 h 721753"/>
                  <a:gd name="connsiteX80" fmla="*/ 372605 w 719480"/>
                  <a:gd name="connsiteY80" fmla="*/ 230347 h 721753"/>
                  <a:gd name="connsiteX81" fmla="*/ 322922 w 719480"/>
                  <a:gd name="connsiteY81" fmla="*/ 308936 h 721753"/>
                  <a:gd name="connsiteX82" fmla="*/ 314792 w 719480"/>
                  <a:gd name="connsiteY82" fmla="*/ 321582 h 721753"/>
                  <a:gd name="connsiteX83" fmla="*/ 314792 w 719480"/>
                  <a:gd name="connsiteY83" fmla="*/ 432691 h 721753"/>
                  <a:gd name="connsiteX84" fmla="*/ 257883 w 719480"/>
                  <a:gd name="connsiteY84" fmla="*/ 432691 h 721753"/>
                  <a:gd name="connsiteX85" fmla="*/ 257883 w 719480"/>
                  <a:gd name="connsiteY85" fmla="*/ 321582 h 721753"/>
                  <a:gd name="connsiteX86" fmla="*/ 249753 w 719480"/>
                  <a:gd name="connsiteY86" fmla="*/ 309839 h 7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19480" h="721753">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lnTo>
                      <a:pt x="22116" y="107495"/>
                    </a:ln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5" name="Freeform 44">
                <a:extLst>
                  <a:ext uri="{FF2B5EF4-FFF2-40B4-BE49-F238E27FC236}">
                    <a16:creationId xmlns:a16="http://schemas.microsoft.com/office/drawing/2014/main" id="{50D18075-4C75-2C68-AC85-429FB5773C19}"/>
                  </a:ext>
                </a:extLst>
              </p:cNvPr>
              <p:cNvSpPr/>
              <p:nvPr/>
            </p:nvSpPr>
            <p:spPr>
              <a:xfrm>
                <a:off x="4624471" y="4418950"/>
                <a:ext cx="67640" cy="74866"/>
              </a:xfrm>
              <a:custGeom>
                <a:avLst/>
                <a:gdLst>
                  <a:gd name="connsiteX0" fmla="*/ 26142 w 67640"/>
                  <a:gd name="connsiteY0" fmla="*/ 5365 h 74866"/>
                  <a:gd name="connsiteX1" fmla="*/ 5365 w 67640"/>
                  <a:gd name="connsiteY1" fmla="*/ 3559 h 74866"/>
                  <a:gd name="connsiteX2" fmla="*/ 3559 w 67640"/>
                  <a:gd name="connsiteY2" fmla="*/ 24336 h 74866"/>
                  <a:gd name="connsiteX3" fmla="*/ 41498 w 67640"/>
                  <a:gd name="connsiteY3" fmla="*/ 69502 h 74866"/>
                  <a:gd name="connsiteX4" fmla="*/ 62275 w 67640"/>
                  <a:gd name="connsiteY4" fmla="*/ 71308 h 74866"/>
                  <a:gd name="connsiteX5" fmla="*/ 64081 w 67640"/>
                  <a:gd name="connsiteY5" fmla="*/ 50532 h 74866"/>
                  <a:gd name="connsiteX6" fmla="*/ 26142 w 67640"/>
                  <a:gd name="connsiteY6"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0" h="74866">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6" name="Freeform 45">
                <a:extLst>
                  <a:ext uri="{FF2B5EF4-FFF2-40B4-BE49-F238E27FC236}">
                    <a16:creationId xmlns:a16="http://schemas.microsoft.com/office/drawing/2014/main" id="{31D90A47-10DE-541F-B5AA-B47990CB53F7}"/>
                  </a:ext>
                </a:extLst>
              </p:cNvPr>
              <p:cNvSpPr/>
              <p:nvPr/>
            </p:nvSpPr>
            <p:spPr>
              <a:xfrm>
                <a:off x="4712914" y="4346602"/>
                <a:ext cx="73378" cy="67436"/>
              </a:xfrm>
              <a:custGeom>
                <a:avLst/>
                <a:gdLst>
                  <a:gd name="connsiteX0" fmla="*/ 24418 w 73378"/>
                  <a:gd name="connsiteY0" fmla="*/ 3641 h 67436"/>
                  <a:gd name="connsiteX1" fmla="*/ 3641 w 73378"/>
                  <a:gd name="connsiteY1" fmla="*/ 4545 h 67436"/>
                  <a:gd name="connsiteX2" fmla="*/ 4545 w 73378"/>
                  <a:gd name="connsiteY2" fmla="*/ 25321 h 67436"/>
                  <a:gd name="connsiteX3" fmla="*/ 5448 w 73378"/>
                  <a:gd name="connsiteY3" fmla="*/ 26224 h 67436"/>
                  <a:gd name="connsiteX4" fmla="*/ 50614 w 73378"/>
                  <a:gd name="connsiteY4" fmla="*/ 64164 h 67436"/>
                  <a:gd name="connsiteX5" fmla="*/ 70487 w 73378"/>
                  <a:gd name="connsiteY5" fmla="*/ 62357 h 67436"/>
                  <a:gd name="connsiteX6" fmla="*/ 68680 w 73378"/>
                  <a:gd name="connsiteY6" fmla="*/ 42485 h 67436"/>
                  <a:gd name="connsiteX7" fmla="*/ 24418 w 73378"/>
                  <a:gd name="connsiteY7" fmla="*/ 3641 h 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8" h="67436">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7" name="Freeform 46">
                <a:extLst>
                  <a:ext uri="{FF2B5EF4-FFF2-40B4-BE49-F238E27FC236}">
                    <a16:creationId xmlns:a16="http://schemas.microsoft.com/office/drawing/2014/main" id="{6BC53EA4-CCB8-EB1D-AA79-3807AC563B53}"/>
                  </a:ext>
                </a:extLst>
              </p:cNvPr>
              <p:cNvSpPr/>
              <p:nvPr/>
            </p:nvSpPr>
            <p:spPr>
              <a:xfrm>
                <a:off x="4011116" y="4418950"/>
                <a:ext cx="67640" cy="74866"/>
              </a:xfrm>
              <a:custGeom>
                <a:avLst/>
                <a:gdLst>
                  <a:gd name="connsiteX0" fmla="*/ 41498 w 67640"/>
                  <a:gd name="connsiteY0" fmla="*/ 5365 h 74866"/>
                  <a:gd name="connsiteX1" fmla="*/ 3559 w 67640"/>
                  <a:gd name="connsiteY1" fmla="*/ 50532 h 74866"/>
                  <a:gd name="connsiteX2" fmla="*/ 5366 w 67640"/>
                  <a:gd name="connsiteY2" fmla="*/ 71308 h 74866"/>
                  <a:gd name="connsiteX3" fmla="*/ 26142 w 67640"/>
                  <a:gd name="connsiteY3" fmla="*/ 69502 h 74866"/>
                  <a:gd name="connsiteX4" fmla="*/ 64081 w 67640"/>
                  <a:gd name="connsiteY4" fmla="*/ 24336 h 74866"/>
                  <a:gd name="connsiteX5" fmla="*/ 62275 w 67640"/>
                  <a:gd name="connsiteY5" fmla="*/ 3559 h 74866"/>
                  <a:gd name="connsiteX6" fmla="*/ 41498 w 67640"/>
                  <a:gd name="connsiteY6" fmla="*/ 5365 h 74866"/>
                  <a:gd name="connsiteX7" fmla="*/ 41498 w 67640"/>
                  <a:gd name="connsiteY7" fmla="*/ 5365 h 74866"/>
                  <a:gd name="connsiteX8" fmla="*/ 41498 w 67640"/>
                  <a:gd name="connsiteY8"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866">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lnTo>
                      <a:pt x="41498" y="5365"/>
                    </a:ln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83DEE71E-98D3-99EB-FDEC-1D210E1D13FC}"/>
                  </a:ext>
                </a:extLst>
              </p:cNvPr>
              <p:cNvSpPr/>
              <p:nvPr/>
            </p:nvSpPr>
            <p:spPr>
              <a:xfrm>
                <a:off x="3917317" y="4347034"/>
                <a:ext cx="71863" cy="62627"/>
              </a:xfrm>
              <a:custGeom>
                <a:avLst/>
                <a:gdLst>
                  <a:gd name="connsiteX0" fmla="*/ 48578 w 71863"/>
                  <a:gd name="connsiteY0" fmla="*/ 3209 h 62627"/>
                  <a:gd name="connsiteX1" fmla="*/ 6122 w 71863"/>
                  <a:gd name="connsiteY1" fmla="*/ 36632 h 62627"/>
                  <a:gd name="connsiteX2" fmla="*/ 2509 w 71863"/>
                  <a:gd name="connsiteY2" fmla="*/ 56505 h 62627"/>
                  <a:gd name="connsiteX3" fmla="*/ 22382 w 71863"/>
                  <a:gd name="connsiteY3" fmla="*/ 60119 h 62627"/>
                  <a:gd name="connsiteX4" fmla="*/ 23285 w 71863"/>
                  <a:gd name="connsiteY4" fmla="*/ 59215 h 62627"/>
                  <a:gd name="connsiteX5" fmla="*/ 65741 w 71863"/>
                  <a:gd name="connsiteY5" fmla="*/ 25792 h 62627"/>
                  <a:gd name="connsiteX6" fmla="*/ 69355 w 71863"/>
                  <a:gd name="connsiteY6" fmla="*/ 5919 h 62627"/>
                  <a:gd name="connsiteX7" fmla="*/ 48578 w 71863"/>
                  <a:gd name="connsiteY7" fmla="*/ 3209 h 62627"/>
                  <a:gd name="connsiteX8" fmla="*/ 48578 w 71863"/>
                  <a:gd name="connsiteY8" fmla="*/ 3209 h 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3" h="62627">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 name="Straight Connector 1">
            <a:extLst>
              <a:ext uri="{FF2B5EF4-FFF2-40B4-BE49-F238E27FC236}">
                <a16:creationId xmlns:a16="http://schemas.microsoft.com/office/drawing/2014/main" id="{D540C0EE-9D48-D483-66C8-587EAA728D04}"/>
              </a:ext>
            </a:extLst>
          </p:cNvPr>
          <p:cNvCxnSpPr>
            <a:cxnSpLocks/>
          </p:cNvCxnSpPr>
          <p:nvPr/>
        </p:nvCxnSpPr>
        <p:spPr>
          <a:xfrm flipH="1">
            <a:off x="12847" y="2297875"/>
            <a:ext cx="705629"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076CA3A0-95B2-956F-46FB-81CAD4B22E5B}"/>
              </a:ext>
            </a:extLst>
          </p:cNvPr>
          <p:cNvGrpSpPr/>
          <p:nvPr/>
        </p:nvGrpSpPr>
        <p:grpSpPr>
          <a:xfrm rot="5400000">
            <a:off x="374268" y="1927545"/>
            <a:ext cx="117418" cy="324997"/>
            <a:chOff x="3089418" y="4482161"/>
            <a:chExt cx="117418" cy="324997"/>
          </a:xfrm>
        </p:grpSpPr>
        <p:sp>
          <p:nvSpPr>
            <p:cNvPr id="11" name="Freeform 10">
              <a:extLst>
                <a:ext uri="{FF2B5EF4-FFF2-40B4-BE49-F238E27FC236}">
                  <a16:creationId xmlns:a16="http://schemas.microsoft.com/office/drawing/2014/main" id="{136E08C2-E519-AF30-D5B7-751B7D9A02EE}"/>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53EB35A-CC15-40D9-B7F7-B12C5942ECB6}"/>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sp>
        <p:nvSpPr>
          <p:cNvPr id="3" name="TextBox 2">
            <a:extLst>
              <a:ext uri="{FF2B5EF4-FFF2-40B4-BE49-F238E27FC236}">
                <a16:creationId xmlns:a16="http://schemas.microsoft.com/office/drawing/2014/main" id="{0945A59F-F96A-7B19-D65D-C9CB549D6C4D}"/>
              </a:ext>
            </a:extLst>
          </p:cNvPr>
          <p:cNvSpPr txBox="1"/>
          <p:nvPr/>
        </p:nvSpPr>
        <p:spPr>
          <a:xfrm>
            <a:off x="1460191" y="5684601"/>
            <a:ext cx="4960703" cy="579646"/>
          </a:xfrm>
          <a:prstGeom prst="rect">
            <a:avLst/>
          </a:prstGeom>
          <a:solidFill>
            <a:schemeClr val="bg1"/>
          </a:solidFill>
        </p:spPr>
        <p:txBody>
          <a:bodyPr wrap="square">
            <a:spAutoFit/>
          </a:bodyPr>
          <a:lstStyle/>
          <a:p>
            <a:pPr>
              <a:lnSpc>
                <a:spcPts val="1860"/>
              </a:lnSpc>
            </a:pPr>
            <a:r>
              <a:rPr lang="en-IE" sz="2800" b="1" dirty="0" err="1">
                <a:solidFill>
                  <a:srgbClr val="3750A1"/>
                </a:solidFill>
                <a:latin typeface="Calibri" panose="020F0502020204030204" pitchFamily="34" charset="0"/>
                <a:ea typeface="Calibri" panose="020F0502020204030204" pitchFamily="34" charset="0"/>
                <a:cs typeface="Times New Roman" panose="02020603050405020304" pitchFamily="18" charset="0"/>
              </a:rPr>
              <a:t>Einbindung</a:t>
            </a:r>
            <a:r>
              <a:rPr lang="en-IE" sz="2800" b="1" dirty="0">
                <a:solidFill>
                  <a:srgbClr val="3750A1"/>
                </a:solidFill>
                <a:latin typeface="Calibri" panose="020F0502020204030204" pitchFamily="34" charset="0"/>
                <a:ea typeface="Calibri" panose="020F0502020204030204" pitchFamily="34" charset="0"/>
                <a:cs typeface="Times New Roman" panose="02020603050405020304" pitchFamily="18" charset="0"/>
              </a:rPr>
              <a:t> von </a:t>
            </a:r>
            <a:r>
              <a:rPr lang="en-IE" sz="2800" b="1" dirty="0" err="1">
                <a:solidFill>
                  <a:srgbClr val="3750A1"/>
                </a:solidFill>
                <a:latin typeface="Calibri" panose="020F0502020204030204" pitchFamily="34" charset="0"/>
                <a:ea typeface="Calibri" panose="020F0502020204030204" pitchFamily="34" charset="0"/>
                <a:cs typeface="Times New Roman" panose="02020603050405020304" pitchFamily="18" charset="0"/>
              </a:rPr>
              <a:t>Stakeholdern</a:t>
            </a:r>
            <a:endParaRPr lang="en-IE" sz="2800" b="1" dirty="0">
              <a:solidFill>
                <a:srgbClr val="3750A1"/>
              </a:solidFill>
              <a:latin typeface="Calibri" panose="020F0502020204030204" pitchFamily="34" charset="0"/>
              <a:ea typeface="Calibri" panose="020F0502020204030204" pitchFamily="34" charset="0"/>
              <a:cs typeface="Times New Roman" panose="02020603050405020304" pitchFamily="18" charset="0"/>
            </a:endParaRPr>
          </a:p>
          <a:p>
            <a:pPr>
              <a:lnSpc>
                <a:spcPts val="1860"/>
              </a:lnSpc>
            </a:pPr>
            <a:endParaRPr lang="en-IE" sz="2800" b="1" dirty="0">
              <a:solidFill>
                <a:srgbClr val="3750A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932138A8-E1C4-2C8B-032B-42058EAAC5FF}"/>
              </a:ext>
            </a:extLst>
          </p:cNvPr>
          <p:cNvSpPr txBox="1">
            <a:spLocks/>
          </p:cNvSpPr>
          <p:nvPr/>
        </p:nvSpPr>
        <p:spPr>
          <a:xfrm>
            <a:off x="809003" y="6370048"/>
            <a:ext cx="5959755" cy="1678301"/>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2480"/>
              </a:lnSpc>
              <a:spcBef>
                <a:spcPts val="0"/>
              </a:spcBef>
              <a:buNone/>
            </a:pPr>
            <a:r>
              <a:rPr lang="en-US" sz="1600" b="1" dirty="0">
                <a:solidFill>
                  <a:srgbClr val="EE5650"/>
                </a:solidFill>
                <a:latin typeface="Calibri" panose="020F0502020204030204" pitchFamily="34" charset="0"/>
                <a:cs typeface="Calibri" panose="020F0502020204030204" pitchFamily="34" charset="0"/>
              </a:rPr>
              <a:t>Stakeholder-Engagement </a:t>
            </a:r>
            <a:r>
              <a:rPr lang="en-US" sz="1600" b="1" dirty="0" err="1">
                <a:solidFill>
                  <a:srgbClr val="EE5650"/>
                </a:solidFill>
                <a:latin typeface="Calibri" panose="020F0502020204030204" pitchFamily="34" charset="0"/>
                <a:cs typeface="Calibri" panose="020F0502020204030204" pitchFamily="34" charset="0"/>
              </a:rPr>
              <a:t>für</a:t>
            </a:r>
            <a:r>
              <a:rPr lang="en-US" sz="1600" b="1" dirty="0">
                <a:solidFill>
                  <a:srgbClr val="EE5650"/>
                </a:solidFill>
                <a:latin typeface="Calibri" panose="020F0502020204030204" pitchFamily="34" charset="0"/>
                <a:cs typeface="Calibri" panose="020F0502020204030204" pitchFamily="34" charset="0"/>
              </a:rPr>
              <a:t> Zero-Waste-</a:t>
            </a:r>
            <a:r>
              <a:rPr lang="en-US" sz="1600" b="1" dirty="0" err="1">
                <a:solidFill>
                  <a:srgbClr val="EE5650"/>
                </a:solidFill>
                <a:latin typeface="Calibri" panose="020F0502020204030204" pitchFamily="34" charset="0"/>
                <a:cs typeface="Calibri" panose="020F0502020204030204" pitchFamily="34" charset="0"/>
              </a:rPr>
              <a:t>Marktplätze</a:t>
            </a:r>
            <a:r>
              <a:rPr lang="en-US" sz="1600" b="1" dirty="0">
                <a:solidFill>
                  <a:srgbClr val="EE5650"/>
                </a:solidFill>
                <a:latin typeface="Calibri" panose="020F0502020204030204" pitchFamily="34" charset="0"/>
                <a:cs typeface="Calibri" panose="020F0502020204030204" pitchFamily="34" charset="0"/>
              </a:rPr>
              <a:t>.</a:t>
            </a:r>
          </a:p>
        </p:txBody>
      </p:sp>
      <p:sp>
        <p:nvSpPr>
          <p:cNvPr id="5" name="Text Placeholder 1">
            <a:extLst>
              <a:ext uri="{FF2B5EF4-FFF2-40B4-BE49-F238E27FC236}">
                <a16:creationId xmlns:a16="http://schemas.microsoft.com/office/drawing/2014/main" id="{AFB21D78-071D-37DF-8538-9397EBFC16C3}"/>
              </a:ext>
            </a:extLst>
          </p:cNvPr>
          <p:cNvSpPr txBox="1">
            <a:spLocks/>
          </p:cNvSpPr>
          <p:nvPr/>
        </p:nvSpPr>
        <p:spPr>
          <a:xfrm>
            <a:off x="809003" y="6901014"/>
            <a:ext cx="6762176" cy="2863849"/>
          </a:xfrm>
          <a:prstGeom prst="rect">
            <a:avLst/>
          </a:prstGeom>
        </p:spPr>
        <p:txBody>
          <a:bodyPr vert="horz" lIns="91440" tIns="45720" rIns="91440" bIns="45720" numCol="2" spcCol="21600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100" b="0" i="0" kern="1200" baseline="0">
                <a:solidFill>
                  <a:schemeClr val="tx1"/>
                </a:solidFill>
                <a:latin typeface="Calibri" panose="020F0502020204030204" pitchFamily="34" charset="0"/>
                <a:ea typeface="+mn-ea"/>
                <a:cs typeface="Calibri" panose="020F0502020204030204" pitchFamily="34" charset="0"/>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just">
              <a:lnSpc>
                <a:spcPct val="100000"/>
              </a:lnSpc>
              <a:spcBef>
                <a:spcPts val="0"/>
              </a:spcBef>
            </a:pPr>
            <a:r>
              <a:rPr lang="de-DE" sz="1150" dirty="0">
                <a:ea typeface="Calibri" panose="020F0502020204030204" pitchFamily="34" charset="0"/>
                <a:cs typeface="Times New Roman" panose="02020603050405020304" pitchFamily="18" charset="0"/>
              </a:rPr>
              <a:t>Das Verständnis der Rolle des Stakeholder-Engagements ist für die Schaffung eines robusten Zero-Waste-Marktplatzes unerlässlich. Es geht darum, Beziehungen zu allen Parteien aufzubauen, die ein Interesse am Erfolg des Marktes haben. Das bedeutet, dass Kreative, Kunden, lokale Gemeinschaften, lokale Behörden und möglicherweise Entsorgungsunternehmen einbezogen werden müssen. Der Engagement-Prozess sollte Folgendes umfassen:</a:t>
            </a:r>
          </a:p>
          <a:p>
            <a:pPr algn="just">
              <a:lnSpc>
                <a:spcPct val="100000"/>
              </a:lnSpc>
              <a:spcBef>
                <a:spcPts val="0"/>
              </a:spcBef>
            </a:pPr>
            <a:endParaRPr lang="en-GB" sz="1150" dirty="0">
              <a:ea typeface="Calibri" panose="020F0502020204030204" pitchFamily="34" charset="0"/>
              <a:cs typeface="Times New Roman" panose="02020603050405020304" pitchFamily="18" charset="0"/>
            </a:endParaRPr>
          </a:p>
          <a:p>
            <a:pPr algn="just">
              <a:lnSpc>
                <a:spcPct val="100000"/>
              </a:lnSpc>
              <a:spcBef>
                <a:spcPts val="0"/>
              </a:spcBef>
            </a:pPr>
            <a:r>
              <a:rPr lang="de-DE" sz="1150" b="1" dirty="0">
                <a:ea typeface="Calibri" panose="020F0502020204030204" pitchFamily="34" charset="0"/>
                <a:cs typeface="Times New Roman" panose="02020603050405020304" pitchFamily="18" charset="0"/>
              </a:rPr>
              <a:t>Aktiver Dialog: </a:t>
            </a:r>
            <a:r>
              <a:rPr lang="de-DE" sz="1150" dirty="0">
                <a:ea typeface="Calibri" panose="020F0502020204030204" pitchFamily="34" charset="0"/>
                <a:cs typeface="Times New Roman" panose="02020603050405020304" pitchFamily="18" charset="0"/>
              </a:rPr>
              <a:t>Recherchieren und konsultieren Sie Interessengruppen, um ihre Bedürfnisse, Erwartungen und Bedenken in Bezug auf Zero-Waste-Praktiken zu verstehen.</a:t>
            </a:r>
            <a:endParaRPr lang="en-GB" sz="1150" dirty="0">
              <a:ea typeface="Calibri" panose="020F0502020204030204" pitchFamily="34" charset="0"/>
              <a:cs typeface="Times New Roman" panose="02020603050405020304" pitchFamily="18" charset="0"/>
            </a:endParaRPr>
          </a:p>
          <a:p>
            <a:pPr algn="just">
              <a:lnSpc>
                <a:spcPct val="100000"/>
              </a:lnSpc>
              <a:spcBef>
                <a:spcPts val="0"/>
              </a:spcBef>
            </a:pPr>
            <a:r>
              <a:rPr lang="de-DE" sz="1150" b="1" dirty="0">
                <a:ea typeface="Calibri" panose="020F0502020204030204" pitchFamily="34" charset="0"/>
                <a:cs typeface="Times New Roman" panose="02020603050405020304" pitchFamily="18" charset="0"/>
              </a:rPr>
              <a:t>Aufklärung und Informationsaustausch: </a:t>
            </a:r>
            <a:r>
              <a:rPr lang="de-DE" sz="1150" dirty="0">
                <a:ea typeface="Calibri" panose="020F0502020204030204" pitchFamily="34" charset="0"/>
                <a:cs typeface="Times New Roman" panose="02020603050405020304" pitchFamily="18" charset="0"/>
              </a:rPr>
              <a:t>Informieren Sie die Interessengruppen über die Bedeutung von Zero-Waste-Zielen und darüber, wie sie zu diesen Zielen beitragen können.</a:t>
            </a:r>
          </a:p>
          <a:p>
            <a:pPr algn="just">
              <a:lnSpc>
                <a:spcPct val="100000"/>
              </a:lnSpc>
              <a:spcBef>
                <a:spcPts val="0"/>
              </a:spcBef>
            </a:pPr>
            <a:r>
              <a:rPr lang="de-DE" sz="1150" b="1" dirty="0">
                <a:ea typeface="Calibri" panose="020F0502020204030204" pitchFamily="34" charset="0"/>
                <a:cs typeface="Times New Roman" panose="02020603050405020304" pitchFamily="18" charset="0"/>
              </a:rPr>
              <a:t>Kollaborative Initiativen: </a:t>
            </a:r>
            <a:r>
              <a:rPr lang="de-DE" sz="1150" dirty="0">
                <a:ea typeface="Calibri" panose="020F0502020204030204" pitchFamily="34" charset="0"/>
                <a:cs typeface="Times New Roman" panose="02020603050405020304" pitchFamily="18" charset="0"/>
              </a:rPr>
              <a:t>Beziehen Sie die Stakeholder von Anfang an in die Planung gemeinsamer Initiativen ein, z.  Bildungsworkshops, um das Gefühl der Eigenverantwortung und der Beteiligung an den Nachhaltigkeitszielen des Marktplatzes zu fördern</a:t>
            </a:r>
            <a:r>
              <a:rPr lang="en-GB" sz="1150" dirty="0">
                <a:ea typeface="Calibri" panose="020F0502020204030204" pitchFamily="34" charset="0"/>
                <a:cs typeface="Times New Roman" panose="02020603050405020304" pitchFamily="18" charset="0"/>
              </a:rPr>
              <a:t>.</a:t>
            </a:r>
          </a:p>
          <a:p>
            <a:pPr algn="just">
              <a:lnSpc>
                <a:spcPct val="100000"/>
              </a:lnSpc>
              <a:spcBef>
                <a:spcPts val="0"/>
              </a:spcBef>
            </a:pPr>
            <a:endParaRPr lang="en-GB" sz="1150" dirty="0">
              <a:ea typeface="Calibri" panose="020F0502020204030204" pitchFamily="34" charset="0"/>
              <a:cs typeface="Times New Roman" panose="02020603050405020304" pitchFamily="18" charset="0"/>
            </a:endParaRPr>
          </a:p>
          <a:p>
            <a:pPr algn="just">
              <a:lnSpc>
                <a:spcPct val="100000"/>
              </a:lnSpc>
              <a:spcBef>
                <a:spcPts val="0"/>
              </a:spcBef>
            </a:pPr>
            <a:r>
              <a:rPr lang="de-DE" sz="1150" dirty="0">
                <a:ea typeface="Calibri" panose="020F0502020204030204" pitchFamily="34" charset="0"/>
                <a:cs typeface="Times New Roman" panose="02020603050405020304" pitchFamily="18" charset="0"/>
              </a:rPr>
              <a:t>Jeder Interessenvertreter hat eine Rolle zu spielen, und seine Beteiligung ist entscheidend dafür, dass der Markt die Zero-Waste-Prinzipien wirklich verkörpert.</a:t>
            </a:r>
            <a:endParaRPr lang="en-IE" sz="1150" dirty="0">
              <a:ea typeface="Calibri" panose="020F0502020204030204"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2372B0FA-4C61-7EC9-B12B-5EF87A9C1A33}"/>
              </a:ext>
            </a:extLst>
          </p:cNvPr>
          <p:cNvCxnSpPr>
            <a:cxnSpLocks/>
          </p:cNvCxnSpPr>
          <p:nvPr/>
        </p:nvCxnSpPr>
        <p:spPr>
          <a:xfrm flipH="1">
            <a:off x="1343570" y="5868044"/>
            <a:ext cx="6771691"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3FDF081C-7890-D090-078E-02E20C2027AC}"/>
              </a:ext>
            </a:extLst>
          </p:cNvPr>
          <p:cNvGrpSpPr/>
          <p:nvPr/>
        </p:nvGrpSpPr>
        <p:grpSpPr>
          <a:xfrm>
            <a:off x="477424" y="5457436"/>
            <a:ext cx="1032286" cy="1003445"/>
            <a:chOff x="1097638" y="1953911"/>
            <a:chExt cx="1029814" cy="1001042"/>
          </a:xfrm>
        </p:grpSpPr>
        <p:grpSp>
          <p:nvGrpSpPr>
            <p:cNvPr id="9" name="Group 8">
              <a:extLst>
                <a:ext uri="{FF2B5EF4-FFF2-40B4-BE49-F238E27FC236}">
                  <a16:creationId xmlns:a16="http://schemas.microsoft.com/office/drawing/2014/main" id="{3866CEFA-02D5-4391-5212-3D7E07E4F22E}"/>
                </a:ext>
              </a:extLst>
            </p:cNvPr>
            <p:cNvGrpSpPr/>
            <p:nvPr/>
          </p:nvGrpSpPr>
          <p:grpSpPr>
            <a:xfrm>
              <a:off x="1097638" y="1962876"/>
              <a:ext cx="1029814" cy="992077"/>
              <a:chOff x="1503112" y="2673517"/>
              <a:chExt cx="1029814" cy="992077"/>
            </a:xfrm>
          </p:grpSpPr>
          <p:sp>
            <p:nvSpPr>
              <p:cNvPr id="23" name="Freeform 22">
                <a:extLst>
                  <a:ext uri="{FF2B5EF4-FFF2-40B4-BE49-F238E27FC236}">
                    <a16:creationId xmlns:a16="http://schemas.microsoft.com/office/drawing/2014/main" id="{E8A257A6-0F66-FA53-A64C-67B0ED369172}"/>
                  </a:ext>
                </a:extLst>
              </p:cNvPr>
              <p:cNvSpPr/>
              <p:nvPr/>
            </p:nvSpPr>
            <p:spPr>
              <a:xfrm>
                <a:off x="1622027" y="2673517"/>
                <a:ext cx="789497" cy="789495"/>
              </a:xfrm>
              <a:custGeom>
                <a:avLst/>
                <a:gdLst>
                  <a:gd name="connsiteX0" fmla="*/ 544108 w 1088219"/>
                  <a:gd name="connsiteY0" fmla="*/ 0 h 1088216"/>
                  <a:gd name="connsiteX1" fmla="*/ 0 w 1088219"/>
                  <a:gd name="connsiteY1" fmla="*/ 544108 h 1088216"/>
                  <a:gd name="connsiteX2" fmla="*/ 544108 w 1088219"/>
                  <a:gd name="connsiteY2" fmla="*/ 1088216 h 1088216"/>
                  <a:gd name="connsiteX3" fmla="*/ 1088216 w 1088219"/>
                  <a:gd name="connsiteY3" fmla="*/ 544108 h 1088216"/>
                  <a:gd name="connsiteX4" fmla="*/ 544108 w 1088219"/>
                  <a:gd name="connsiteY4" fmla="*/ 0 h 1088216"/>
                  <a:gd name="connsiteX5" fmla="*/ 544108 w 1088219"/>
                  <a:gd name="connsiteY5" fmla="*/ 0 h 10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219" h="1088216">
                    <a:moveTo>
                      <a:pt x="544108" y="0"/>
                    </a:moveTo>
                    <a:cubicBezTo>
                      <a:pt x="243224" y="0"/>
                      <a:pt x="0" y="243224"/>
                      <a:pt x="0" y="544108"/>
                    </a:cubicBezTo>
                    <a:cubicBezTo>
                      <a:pt x="0" y="844993"/>
                      <a:pt x="243224" y="1088216"/>
                      <a:pt x="544108" y="1088216"/>
                    </a:cubicBezTo>
                    <a:cubicBezTo>
                      <a:pt x="844993" y="1088216"/>
                      <a:pt x="1088216" y="844993"/>
                      <a:pt x="1088216" y="544108"/>
                    </a:cubicBezTo>
                    <a:cubicBezTo>
                      <a:pt x="1089265" y="243224"/>
                      <a:pt x="844993" y="0"/>
                      <a:pt x="544108" y="0"/>
                    </a:cubicBezTo>
                    <a:lnTo>
                      <a:pt x="544108" y="0"/>
                    </a:lnTo>
                    <a:close/>
                  </a:path>
                </a:pathLst>
              </a:custGeom>
              <a:solidFill>
                <a:srgbClr val="EE5650"/>
              </a:solidFill>
              <a:ln w="10478" cap="flat">
                <a:noFill/>
                <a:prstDash val="solid"/>
                <a:miter/>
              </a:ln>
            </p:spPr>
            <p:txBody>
              <a:bodyPr rtlCol="0" anchor="ctr"/>
              <a:lstStyle/>
              <a:p>
                <a:endParaRPr lang="en-US"/>
              </a:p>
            </p:txBody>
          </p:sp>
          <p:sp>
            <p:nvSpPr>
              <p:cNvPr id="49" name="Text Placeholder 3">
                <a:extLst>
                  <a:ext uri="{FF2B5EF4-FFF2-40B4-BE49-F238E27FC236}">
                    <a16:creationId xmlns:a16="http://schemas.microsoft.com/office/drawing/2014/main" id="{6E33D54E-D93E-A7E8-1AC3-DB477806813E}"/>
                  </a:ext>
                </a:extLst>
              </p:cNvPr>
              <p:cNvSpPr txBox="1">
                <a:spLocks/>
              </p:cNvSpPr>
              <p:nvPr/>
            </p:nvSpPr>
            <p:spPr>
              <a:xfrm>
                <a:off x="1503112" y="3013420"/>
                <a:ext cx="1029814" cy="652174"/>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3600" b="1">
                    <a:solidFill>
                      <a:schemeClr val="bg1"/>
                    </a:solidFill>
                    <a:latin typeface="Calibri" panose="020F0502020204030204" pitchFamily="34" charset="0"/>
                    <a:cs typeface="Calibri" panose="020F0502020204030204" pitchFamily="34" charset="0"/>
                  </a:rPr>
                  <a:t>02</a:t>
                </a:r>
              </a:p>
              <a:p>
                <a:pPr marL="0" indent="0" algn="ctr">
                  <a:lnSpc>
                    <a:spcPts val="2480"/>
                  </a:lnSpc>
                  <a:spcBef>
                    <a:spcPts val="0"/>
                  </a:spcBef>
                  <a:buNone/>
                </a:pPr>
                <a:endParaRPr lang="en-US" sz="2800" b="1">
                  <a:solidFill>
                    <a:schemeClr val="bg1"/>
                  </a:solidFill>
                  <a:latin typeface="Calibri" panose="020F0502020204030204" pitchFamily="34" charset="0"/>
                  <a:cs typeface="Calibri" panose="020F0502020204030204" pitchFamily="34" charset="0"/>
                </a:endParaRPr>
              </a:p>
            </p:txBody>
          </p:sp>
        </p:grpSp>
        <p:sp>
          <p:nvSpPr>
            <p:cNvPr id="22" name="Text Placeholder 3">
              <a:extLst>
                <a:ext uri="{FF2B5EF4-FFF2-40B4-BE49-F238E27FC236}">
                  <a16:creationId xmlns:a16="http://schemas.microsoft.com/office/drawing/2014/main" id="{C8455FA7-E0EF-35A5-849A-15F671DBA77E}"/>
                </a:ext>
              </a:extLst>
            </p:cNvPr>
            <p:cNvSpPr txBox="1">
              <a:spLocks/>
            </p:cNvSpPr>
            <p:nvPr/>
          </p:nvSpPr>
          <p:spPr>
            <a:xfrm>
              <a:off x="1217796" y="1953911"/>
              <a:ext cx="789497" cy="630243"/>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1600" b="1" dirty="0">
                  <a:solidFill>
                    <a:schemeClr val="bg1"/>
                  </a:solidFill>
                  <a:latin typeface="Calibri" panose="020F0502020204030204" pitchFamily="34" charset="0"/>
                  <a:cs typeface="Calibri" panose="020F0502020204030204" pitchFamily="34" charset="0"/>
                </a:rPr>
                <a:t>SCHRIT</a:t>
              </a:r>
            </a:p>
          </p:txBody>
        </p:sp>
      </p:grpSp>
      <p:sp>
        <p:nvSpPr>
          <p:cNvPr id="50" name="Rectangle 49">
            <a:extLst>
              <a:ext uri="{FF2B5EF4-FFF2-40B4-BE49-F238E27FC236}">
                <a16:creationId xmlns:a16="http://schemas.microsoft.com/office/drawing/2014/main" id="{45F6E82B-BC13-0065-9564-320A27AE0E47}"/>
              </a:ext>
            </a:extLst>
          </p:cNvPr>
          <p:cNvSpPr/>
          <p:nvPr/>
        </p:nvSpPr>
        <p:spPr>
          <a:xfrm>
            <a:off x="6033796" y="5622470"/>
            <a:ext cx="1208028" cy="6145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grpSp>
        <p:nvGrpSpPr>
          <p:cNvPr id="53" name="Graphic 3">
            <a:extLst>
              <a:ext uri="{FF2B5EF4-FFF2-40B4-BE49-F238E27FC236}">
                <a16:creationId xmlns:a16="http://schemas.microsoft.com/office/drawing/2014/main" id="{29983CC7-AA18-1D81-2CFC-70E7B5ECCA89}"/>
              </a:ext>
            </a:extLst>
          </p:cNvPr>
          <p:cNvGrpSpPr/>
          <p:nvPr/>
        </p:nvGrpSpPr>
        <p:grpSpPr>
          <a:xfrm>
            <a:off x="6108833" y="5240481"/>
            <a:ext cx="832372" cy="833418"/>
            <a:chOff x="6601914" y="3685068"/>
            <a:chExt cx="1090935" cy="1092304"/>
          </a:xfrm>
        </p:grpSpPr>
        <p:sp>
          <p:nvSpPr>
            <p:cNvPr id="54" name="Freeform 53">
              <a:extLst>
                <a:ext uri="{FF2B5EF4-FFF2-40B4-BE49-F238E27FC236}">
                  <a16:creationId xmlns:a16="http://schemas.microsoft.com/office/drawing/2014/main" id="{6E476D24-952A-4D91-0F80-E2ABDE63EB56}"/>
                </a:ext>
              </a:extLst>
            </p:cNvPr>
            <p:cNvSpPr/>
            <p:nvPr/>
          </p:nvSpPr>
          <p:spPr>
            <a:xfrm>
              <a:off x="7504284" y="3891461"/>
              <a:ext cx="49369" cy="469012"/>
            </a:xfrm>
            <a:custGeom>
              <a:avLst/>
              <a:gdLst>
                <a:gd name="connsiteX0" fmla="*/ -1 w 49369"/>
                <a:gd name="connsiteY0" fmla="*/ 0 h 469012"/>
                <a:gd name="connsiteX1" fmla="*/ 49369 w 49369"/>
                <a:gd name="connsiteY1" fmla="*/ 0 h 469012"/>
                <a:gd name="connsiteX2" fmla="*/ 49369 w 49369"/>
                <a:gd name="connsiteY2" fmla="*/ 469012 h 469012"/>
                <a:gd name="connsiteX3" fmla="*/ -1 w 49369"/>
                <a:gd name="connsiteY3" fmla="*/ 469012 h 469012"/>
              </a:gdLst>
              <a:ahLst/>
              <a:cxnLst>
                <a:cxn ang="0">
                  <a:pos x="connsiteX0" y="connsiteY0"/>
                </a:cxn>
                <a:cxn ang="0">
                  <a:pos x="connsiteX1" y="connsiteY1"/>
                </a:cxn>
                <a:cxn ang="0">
                  <a:pos x="connsiteX2" y="connsiteY2"/>
                </a:cxn>
                <a:cxn ang="0">
                  <a:pos x="connsiteX3" y="connsiteY3"/>
                </a:cxn>
              </a:cxnLst>
              <a:rect l="l" t="t" r="r" b="b"/>
              <a:pathLst>
                <a:path w="49369" h="469012">
                  <a:moveTo>
                    <a:pt x="-1" y="0"/>
                  </a:moveTo>
                  <a:lnTo>
                    <a:pt x="49369" y="0"/>
                  </a:lnTo>
                  <a:lnTo>
                    <a:pt x="49369" y="469012"/>
                  </a:lnTo>
                  <a:lnTo>
                    <a:pt x="-1" y="469012"/>
                  </a:lnTo>
                  <a:close/>
                </a:path>
              </a:pathLst>
            </a:custGeom>
            <a:solidFill>
              <a:srgbClr val="EE5650"/>
            </a:solidFill>
            <a:ln w="2742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DF9DE50B-168B-BBC8-1A8F-931442C90BEB}"/>
                </a:ext>
              </a:extLst>
            </p:cNvPr>
            <p:cNvSpPr/>
            <p:nvPr/>
          </p:nvSpPr>
          <p:spPr>
            <a:xfrm>
              <a:off x="6708882" y="3822892"/>
              <a:ext cx="230392" cy="255076"/>
            </a:xfrm>
            <a:custGeom>
              <a:avLst/>
              <a:gdLst>
                <a:gd name="connsiteX0" fmla="*/ -1 w 230392"/>
                <a:gd name="connsiteY0" fmla="*/ 0 h 255076"/>
                <a:gd name="connsiteX1" fmla="*/ 230392 w 230392"/>
                <a:gd name="connsiteY1" fmla="*/ 0 h 255076"/>
                <a:gd name="connsiteX2" fmla="*/ 230392 w 230392"/>
                <a:gd name="connsiteY2" fmla="*/ 255077 h 255076"/>
                <a:gd name="connsiteX3" fmla="*/ -1 w 230392"/>
                <a:gd name="connsiteY3" fmla="*/ 255077 h 255076"/>
              </a:gdLst>
              <a:ahLst/>
              <a:cxnLst>
                <a:cxn ang="0">
                  <a:pos x="connsiteX0" y="connsiteY0"/>
                </a:cxn>
                <a:cxn ang="0">
                  <a:pos x="connsiteX1" y="connsiteY1"/>
                </a:cxn>
                <a:cxn ang="0">
                  <a:pos x="connsiteX2" y="connsiteY2"/>
                </a:cxn>
                <a:cxn ang="0">
                  <a:pos x="connsiteX3" y="connsiteY3"/>
                </a:cxn>
              </a:cxnLst>
              <a:rect l="l" t="t" r="r" b="b"/>
              <a:pathLst>
                <a:path w="230392" h="255076">
                  <a:moveTo>
                    <a:pt x="-1" y="0"/>
                  </a:moveTo>
                  <a:lnTo>
                    <a:pt x="230392" y="0"/>
                  </a:lnTo>
                  <a:lnTo>
                    <a:pt x="230392" y="255077"/>
                  </a:lnTo>
                  <a:lnTo>
                    <a:pt x="-1" y="255077"/>
                  </a:lnTo>
                  <a:close/>
                </a:path>
              </a:pathLst>
            </a:custGeom>
            <a:solidFill>
              <a:srgbClr val="EE5650"/>
            </a:solidFill>
            <a:ln w="27426" cap="flat">
              <a:noFill/>
              <a:prstDash val="solid"/>
              <a:miter/>
            </a:ln>
          </p:spPr>
          <p:txBody>
            <a:bodyPr rtlCol="0" anchor="ctr"/>
            <a:lstStyle/>
            <a:p>
              <a:endParaRPr lang="en-US"/>
            </a:p>
          </p:txBody>
        </p:sp>
        <p:grpSp>
          <p:nvGrpSpPr>
            <p:cNvPr id="56" name="Graphic 3">
              <a:extLst>
                <a:ext uri="{FF2B5EF4-FFF2-40B4-BE49-F238E27FC236}">
                  <a16:creationId xmlns:a16="http://schemas.microsoft.com/office/drawing/2014/main" id="{AD91B18B-B1BD-688A-8263-6A1BE52216CA}"/>
                </a:ext>
              </a:extLst>
            </p:cNvPr>
            <p:cNvGrpSpPr/>
            <p:nvPr/>
          </p:nvGrpSpPr>
          <p:grpSpPr>
            <a:xfrm>
              <a:off x="6601914" y="3685068"/>
              <a:ext cx="1090935" cy="1092304"/>
              <a:chOff x="6601914" y="3685068"/>
              <a:chExt cx="1090935" cy="1092304"/>
            </a:xfrm>
            <a:solidFill>
              <a:srgbClr val="000000"/>
            </a:solidFill>
          </p:grpSpPr>
          <p:sp>
            <p:nvSpPr>
              <p:cNvPr id="57" name="Freeform 56">
                <a:extLst>
                  <a:ext uri="{FF2B5EF4-FFF2-40B4-BE49-F238E27FC236}">
                    <a16:creationId xmlns:a16="http://schemas.microsoft.com/office/drawing/2014/main" id="{CC78CE34-A7EE-9F09-09D0-C627EC0464EB}"/>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000000"/>
              </a:solidFill>
              <a:ln w="2742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2F037128-281C-3DC0-333F-48ECDD164944}"/>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solidFill>
                <a:srgbClr val="000000"/>
              </a:solidFill>
              <a:ln w="27426" cap="flat">
                <a:noFill/>
                <a:prstDash val="solid"/>
                <a:miter/>
              </a:ln>
            </p:spPr>
            <p:txBody>
              <a:bodyPr rtlCol="0" anchor="ctr"/>
              <a:lstStyle/>
              <a:p>
                <a:endParaRPr lang="en-US"/>
              </a:p>
            </p:txBody>
          </p:sp>
          <p:grpSp>
            <p:nvGrpSpPr>
              <p:cNvPr id="59" name="Graphic 3">
                <a:extLst>
                  <a:ext uri="{FF2B5EF4-FFF2-40B4-BE49-F238E27FC236}">
                    <a16:creationId xmlns:a16="http://schemas.microsoft.com/office/drawing/2014/main" id="{A27ED05E-F9D8-9B50-B7A5-C0C9F55F9924}"/>
                  </a:ext>
                </a:extLst>
              </p:cNvPr>
              <p:cNvGrpSpPr/>
              <p:nvPr/>
            </p:nvGrpSpPr>
            <p:grpSpPr>
              <a:xfrm>
                <a:off x="6601914" y="3685068"/>
                <a:ext cx="1090935" cy="1092304"/>
                <a:chOff x="6601914" y="3685068"/>
                <a:chExt cx="1090935" cy="1092304"/>
              </a:xfrm>
              <a:solidFill>
                <a:srgbClr val="000000"/>
              </a:solidFill>
            </p:grpSpPr>
            <p:sp>
              <p:nvSpPr>
                <p:cNvPr id="80" name="Freeform 79">
                  <a:extLst>
                    <a:ext uri="{FF2B5EF4-FFF2-40B4-BE49-F238E27FC236}">
                      <a16:creationId xmlns:a16="http://schemas.microsoft.com/office/drawing/2014/main" id="{EFAA506A-619F-7664-5953-D774FCF73E91}"/>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000000"/>
                </a:solidFill>
                <a:ln w="27426"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A9B79B4-0850-BDA3-F800-B72EF8ED7C57}"/>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solidFill>
                  <a:srgbClr val="000000"/>
                </a:solidFill>
                <a:ln w="27426" cap="flat">
                  <a:noFill/>
                  <a:prstDash val="solid"/>
                  <a:miter/>
                </a:ln>
              </p:spPr>
              <p:txBody>
                <a:bodyPr rtlCol="0" anchor="ctr"/>
                <a:lstStyle/>
                <a:p>
                  <a:endParaRPr lang="en-US"/>
                </a:p>
              </p:txBody>
            </p:sp>
          </p:grpSp>
          <p:sp>
            <p:nvSpPr>
              <p:cNvPr id="60" name="Freeform 59">
                <a:extLst>
                  <a:ext uri="{FF2B5EF4-FFF2-40B4-BE49-F238E27FC236}">
                    <a16:creationId xmlns:a16="http://schemas.microsoft.com/office/drawing/2014/main" id="{3971FB8B-20B7-13C7-4F84-48F58174A764}"/>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solidFill>
                <a:srgbClr val="000000"/>
              </a:solidFill>
              <a:ln w="27426"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6522E32E-6F95-3A26-BBBD-FC8152A11FD1}"/>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000000"/>
              </a:solidFill>
              <a:ln w="2742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6F7B9142-D036-2B30-9CAC-0BFE41831547}"/>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solidFill>
                <a:srgbClr val="000000"/>
              </a:solidFill>
              <a:ln w="27426"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B44EE15F-4667-282A-56C5-3DFE245207D2}"/>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000000"/>
              </a:solidFill>
              <a:ln w="27426"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4BF4B1A0-F01E-1FA6-115A-D3712BB6460E}"/>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000000"/>
              </a:solidFill>
              <a:ln w="2742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7F2912BD-FCBB-E0D4-8914-97E733854CFE}"/>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solidFill>
                <a:srgbClr val="000000"/>
              </a:solidFill>
              <a:ln w="2742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9EA01FCE-8909-FB66-0B2A-C41108A34D7D}"/>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000000"/>
              </a:solidFill>
              <a:ln w="2742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4B0598AC-3A23-235A-4818-B8DBF0C48ADC}"/>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solidFill>
                <a:srgbClr val="000000"/>
              </a:solidFill>
              <a:ln w="2742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A2A502B0-C197-02D8-0311-49831CC57907}"/>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000000"/>
              </a:solidFill>
              <a:ln w="2742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B4913D17-4230-EED6-94AC-A438CEB7F7AA}"/>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000000"/>
              </a:solidFill>
              <a:ln w="2742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7D9F8AA6-96C6-20B1-8528-DF2EF176CC18}"/>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solidFill>
                <a:srgbClr val="000000"/>
              </a:solidFill>
              <a:ln w="2742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8501D262-503A-ADC8-40DE-1CD59EB3EADE}"/>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solidFill>
                <a:srgbClr val="000000"/>
              </a:solidFill>
              <a:ln w="2742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FE39372-AEAB-38AD-4743-C9136639822C}"/>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000000"/>
              </a:solidFill>
              <a:ln w="2742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1071CABA-210A-2F2D-9990-1E432C7A10A0}"/>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solidFill>
                <a:srgbClr val="000000"/>
              </a:solidFill>
              <a:ln w="27426"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0DD89465-B953-DA26-7457-675515336167}"/>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solidFill>
                <a:srgbClr val="000000"/>
              </a:solidFill>
              <a:ln w="2742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8377A6AB-E4D0-996A-C565-2D5A5B352F1E}"/>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solidFill>
                <a:srgbClr val="000000"/>
              </a:solidFill>
              <a:ln w="2742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B3E4FA6D-7A3E-DCB1-B773-3DA1AE1068B2}"/>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solidFill>
                <a:srgbClr val="000000"/>
              </a:solidFill>
              <a:ln w="2742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752F8F57-7AC2-F7EC-76D7-477A0DFB9127}"/>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000000"/>
              </a:solidFill>
              <a:ln w="27426"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8C3134A8-7E84-A70D-74E6-BC21216E75A9}"/>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000000"/>
              </a:solidFill>
              <a:ln w="27426"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8646D67-2F46-1D25-07FE-F33ED23F2644}"/>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000000"/>
              </a:solidFill>
              <a:ln w="27426" cap="flat">
                <a:noFill/>
                <a:prstDash val="solid"/>
                <a:miter/>
              </a:ln>
            </p:spPr>
            <p:txBody>
              <a:bodyPr rtlCol="0" anchor="ctr"/>
              <a:lstStyle/>
              <a:p>
                <a:endParaRPr lang="en-US"/>
              </a:p>
            </p:txBody>
          </p:sp>
        </p:grpSp>
      </p:grpSp>
      <p:cxnSp>
        <p:nvCxnSpPr>
          <p:cNvPr id="82" name="Straight Connector 81">
            <a:extLst>
              <a:ext uri="{FF2B5EF4-FFF2-40B4-BE49-F238E27FC236}">
                <a16:creationId xmlns:a16="http://schemas.microsoft.com/office/drawing/2014/main" id="{2157AC06-1A43-2AB9-6BFF-08141C79D977}"/>
              </a:ext>
            </a:extLst>
          </p:cNvPr>
          <p:cNvCxnSpPr>
            <a:cxnSpLocks/>
          </p:cNvCxnSpPr>
          <p:nvPr/>
        </p:nvCxnSpPr>
        <p:spPr>
          <a:xfrm flipH="1">
            <a:off x="41905" y="6629715"/>
            <a:ext cx="705629"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C2C3D300-FDA8-D46E-C94B-2F3A3002EAD9}"/>
              </a:ext>
            </a:extLst>
          </p:cNvPr>
          <p:cNvGrpSpPr/>
          <p:nvPr/>
        </p:nvGrpSpPr>
        <p:grpSpPr>
          <a:xfrm rot="5400000">
            <a:off x="371041" y="6445020"/>
            <a:ext cx="117418" cy="324997"/>
            <a:chOff x="3089418" y="4482161"/>
            <a:chExt cx="117418" cy="324997"/>
          </a:xfrm>
        </p:grpSpPr>
        <p:sp>
          <p:nvSpPr>
            <p:cNvPr id="85" name="Freeform 84">
              <a:extLst>
                <a:ext uri="{FF2B5EF4-FFF2-40B4-BE49-F238E27FC236}">
                  <a16:creationId xmlns:a16="http://schemas.microsoft.com/office/drawing/2014/main" id="{DE272248-B134-F3AA-B71F-18CD98FF2FC2}"/>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8787B531-D846-00DC-F5CE-E70EDCF4745E}"/>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spTree>
    <p:extLst>
      <p:ext uri="{BB962C8B-B14F-4D97-AF65-F5344CB8AC3E}">
        <p14:creationId xmlns:p14="http://schemas.microsoft.com/office/powerpoint/2010/main" val="79771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28137F3-8567-90DF-0AB5-2C14564756FF}"/>
              </a:ext>
            </a:extLst>
          </p:cNvPr>
          <p:cNvGrpSpPr/>
          <p:nvPr/>
        </p:nvGrpSpPr>
        <p:grpSpPr>
          <a:xfrm rot="10800000">
            <a:off x="-2230950" y="8687993"/>
            <a:ext cx="2150199" cy="3375489"/>
            <a:chOff x="3613580" y="6052"/>
            <a:chExt cx="1874765" cy="2943098"/>
          </a:xfrm>
        </p:grpSpPr>
        <p:sp>
          <p:nvSpPr>
            <p:cNvPr id="5" name="Freeform 4">
              <a:extLst>
                <a:ext uri="{FF2B5EF4-FFF2-40B4-BE49-F238E27FC236}">
                  <a16:creationId xmlns:a16="http://schemas.microsoft.com/office/drawing/2014/main" id="{C536E90B-D177-2E43-D23D-F0C2278A048B}"/>
                </a:ext>
              </a:extLst>
            </p:cNvPr>
            <p:cNvSpPr/>
            <p:nvPr/>
          </p:nvSpPr>
          <p:spPr>
            <a:xfrm>
              <a:off x="3615175" y="6052"/>
              <a:ext cx="1873170" cy="2943098"/>
            </a:xfrm>
            <a:custGeom>
              <a:avLst/>
              <a:gdLst>
                <a:gd name="connsiteX0" fmla="*/ 1168690 w 1873170"/>
                <a:gd name="connsiteY0" fmla="*/ 0 h 2943098"/>
                <a:gd name="connsiteX1" fmla="*/ 1873170 w 1873170"/>
                <a:gd name="connsiteY1" fmla="*/ 0 h 2943098"/>
                <a:gd name="connsiteX2" fmla="*/ 1873170 w 1873170"/>
                <a:gd name="connsiteY2" fmla="*/ 2943098 h 2943098"/>
                <a:gd name="connsiteX3" fmla="*/ 1161695 w 1873170"/>
                <a:gd name="connsiteY3" fmla="*/ 2734730 h 2943098"/>
                <a:gd name="connsiteX4" fmla="*/ 1001899 w 1873170"/>
                <a:gd name="connsiteY4" fmla="*/ 2173154 h 2943098"/>
                <a:gd name="connsiteX5" fmla="*/ 284083 w 1873170"/>
                <a:gd name="connsiteY5" fmla="*/ 1606496 h 2943098"/>
                <a:gd name="connsiteX6" fmla="*/ 0 w 1873170"/>
                <a:gd name="connsiteY6" fmla="*/ 1178326 h 2943098"/>
                <a:gd name="connsiteX7" fmla="*/ 730498 w 1873170"/>
                <a:gd name="connsiteY7" fmla="*/ 969959 h 2943098"/>
                <a:gd name="connsiteX8" fmla="*/ 1157455 w 1873170"/>
                <a:gd name="connsiteY8" fmla="*/ 123426 h 294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170" h="2943098">
                  <a:moveTo>
                    <a:pt x="1168690" y="0"/>
                  </a:moveTo>
                  <a:lnTo>
                    <a:pt x="1873170" y="0"/>
                  </a:lnTo>
                  <a:lnTo>
                    <a:pt x="1873170" y="2943098"/>
                  </a:lnTo>
                  <a:cubicBezTo>
                    <a:pt x="1604306" y="2921499"/>
                    <a:pt x="1362075" y="2920228"/>
                    <a:pt x="1161695" y="2734730"/>
                  </a:cubicBezTo>
                  <a:cubicBezTo>
                    <a:pt x="991753" y="2575913"/>
                    <a:pt x="1080529" y="2359923"/>
                    <a:pt x="1001899" y="2173154"/>
                  </a:cubicBezTo>
                  <a:cubicBezTo>
                    <a:pt x="900441" y="1935565"/>
                    <a:pt x="523778" y="1799617"/>
                    <a:pt x="284083" y="1606496"/>
                  </a:cubicBezTo>
                  <a:cubicBezTo>
                    <a:pt x="130628" y="1483254"/>
                    <a:pt x="39315" y="1334602"/>
                    <a:pt x="0" y="1178326"/>
                  </a:cubicBezTo>
                  <a:cubicBezTo>
                    <a:pt x="334812" y="1160539"/>
                    <a:pt x="588457" y="1093201"/>
                    <a:pt x="730498" y="969959"/>
                  </a:cubicBezTo>
                  <a:cubicBezTo>
                    <a:pt x="961633" y="768897"/>
                    <a:pt x="1110016" y="455631"/>
                    <a:pt x="1157455" y="123426"/>
                  </a:cubicBezTo>
                  <a:close/>
                </a:path>
              </a:pathLst>
            </a:custGeom>
            <a:solidFill>
              <a:srgbClr val="EE4C45"/>
            </a:solidFill>
            <a:ln w="12670"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198663FC-5F44-F316-3153-34EC3919F953}"/>
                </a:ext>
              </a:extLst>
            </p:cNvPr>
            <p:cNvSpPr/>
            <p:nvPr/>
          </p:nvSpPr>
          <p:spPr>
            <a:xfrm>
              <a:off x="3613580" y="6052"/>
              <a:ext cx="1204108" cy="1271075"/>
            </a:xfrm>
            <a:custGeom>
              <a:avLst/>
              <a:gdLst>
                <a:gd name="connsiteX0" fmla="*/ 774219 w 1204108"/>
                <a:gd name="connsiteY0" fmla="*/ 0 h 1271075"/>
                <a:gd name="connsiteX1" fmla="*/ 1204108 w 1204108"/>
                <a:gd name="connsiteY1" fmla="*/ 0 h 1271075"/>
                <a:gd name="connsiteX2" fmla="*/ 1199694 w 1204108"/>
                <a:gd name="connsiteY2" fmla="*/ 122989 h 1271075"/>
                <a:gd name="connsiteX3" fmla="*/ 765068 w 1204108"/>
                <a:gd name="connsiteY3" fmla="*/ 1044920 h 1271075"/>
                <a:gd name="connsiteX4" fmla="*/ 20619 w 1204108"/>
                <a:gd name="connsiteY4" fmla="*/ 1271075 h 1271075"/>
                <a:gd name="connsiteX5" fmla="*/ 130955 w 1204108"/>
                <a:gd name="connsiteY5" fmla="*/ 614209 h 1271075"/>
                <a:gd name="connsiteX6" fmla="*/ 575310 w 1204108"/>
                <a:gd name="connsiteY6" fmla="*/ 131883 h 127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08" h="1271075">
                  <a:moveTo>
                    <a:pt x="774219" y="0"/>
                  </a:moveTo>
                  <a:lnTo>
                    <a:pt x="1204108" y="0"/>
                  </a:lnTo>
                  <a:lnTo>
                    <a:pt x="1199694" y="122989"/>
                  </a:lnTo>
                  <a:cubicBezTo>
                    <a:pt x="1151481" y="483900"/>
                    <a:pt x="1000007" y="824800"/>
                    <a:pt x="765068" y="1044920"/>
                  </a:cubicBezTo>
                  <a:cubicBezTo>
                    <a:pt x="620490" y="1178326"/>
                    <a:pt x="361772" y="1250747"/>
                    <a:pt x="20619" y="1271075"/>
                  </a:cubicBezTo>
                  <a:cubicBezTo>
                    <a:pt x="-28841" y="1052543"/>
                    <a:pt x="11742" y="820036"/>
                    <a:pt x="130955" y="614209"/>
                  </a:cubicBezTo>
                  <a:cubicBezTo>
                    <a:pt x="234316" y="435064"/>
                    <a:pt x="388722" y="274342"/>
                    <a:pt x="575310" y="131883"/>
                  </a:cubicBezTo>
                  <a:close/>
                </a:path>
              </a:pathLst>
            </a:custGeom>
            <a:solidFill>
              <a:srgbClr val="40284B"/>
            </a:solidFill>
            <a:ln w="12670" cap="flat">
              <a:noFill/>
              <a:prstDash val="solid"/>
              <a:miter/>
            </a:ln>
          </p:spPr>
          <p:txBody>
            <a:bodyPr rtlCol="0" anchor="ctr"/>
            <a:lstStyle/>
            <a:p>
              <a:endParaRPr lang="en-US"/>
            </a:p>
          </p:txBody>
        </p:sp>
      </p:grpSp>
      <p:pic>
        <p:nvPicPr>
          <p:cNvPr id="9" name="Graphic 8">
            <a:extLst>
              <a:ext uri="{FF2B5EF4-FFF2-40B4-BE49-F238E27FC236}">
                <a16:creationId xmlns:a16="http://schemas.microsoft.com/office/drawing/2014/main" id="{FD0241AC-54A1-AA84-3F91-B4D35A999D3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9196" t="46643" r="11312" b="16009"/>
          <a:stretch/>
        </p:blipFill>
        <p:spPr>
          <a:xfrm rot="5400000">
            <a:off x="-4292209" y="7863428"/>
            <a:ext cx="3535686" cy="3652035"/>
          </a:xfrm>
          <a:prstGeom prst="rect">
            <a:avLst/>
          </a:prstGeom>
        </p:spPr>
      </p:pic>
      <p:sp>
        <p:nvSpPr>
          <p:cNvPr id="17" name="TextBox 16">
            <a:extLst>
              <a:ext uri="{FF2B5EF4-FFF2-40B4-BE49-F238E27FC236}">
                <a16:creationId xmlns:a16="http://schemas.microsoft.com/office/drawing/2014/main" id="{F1D6D22C-17F0-054F-B37D-0547FB9B1731}"/>
              </a:ext>
            </a:extLst>
          </p:cNvPr>
          <p:cNvSpPr txBox="1"/>
          <p:nvPr/>
        </p:nvSpPr>
        <p:spPr>
          <a:xfrm>
            <a:off x="1432271" y="406148"/>
            <a:ext cx="4842657" cy="369845"/>
          </a:xfrm>
          <a:prstGeom prst="rect">
            <a:avLst/>
          </a:prstGeom>
          <a:solidFill>
            <a:schemeClr val="bg1"/>
          </a:solidFill>
        </p:spPr>
        <p:txBody>
          <a:bodyPr wrap="square">
            <a:spAutoFit/>
          </a:bodyPr>
          <a:lstStyle/>
          <a:p>
            <a:pPr>
              <a:lnSpc>
                <a:spcPts val="1860"/>
              </a:lnSpc>
            </a:pPr>
            <a:r>
              <a:rPr lang="en-IE" sz="2800" b="1" dirty="0" err="1">
                <a:solidFill>
                  <a:srgbClr val="3750A1"/>
                </a:solidFill>
                <a:latin typeface="Calibri" panose="020F0502020204030204" pitchFamily="34" charset="0"/>
                <a:ea typeface="Calibri" panose="020F0502020204030204" pitchFamily="34" charset="0"/>
                <a:cs typeface="Times New Roman" panose="02020603050405020304" pitchFamily="18" charset="0"/>
              </a:rPr>
              <a:t>Einbindung</a:t>
            </a:r>
            <a:r>
              <a:rPr lang="en-IE" sz="2800" b="1" dirty="0">
                <a:solidFill>
                  <a:srgbClr val="3750A1"/>
                </a:solidFill>
                <a:latin typeface="Calibri" panose="020F0502020204030204" pitchFamily="34" charset="0"/>
                <a:ea typeface="Calibri" panose="020F0502020204030204" pitchFamily="34" charset="0"/>
                <a:cs typeface="Times New Roman" panose="02020603050405020304" pitchFamily="18" charset="0"/>
              </a:rPr>
              <a:t> von </a:t>
            </a:r>
            <a:r>
              <a:rPr lang="en-IE" sz="2800" b="1" dirty="0" err="1">
                <a:solidFill>
                  <a:srgbClr val="3750A1"/>
                </a:solidFill>
                <a:latin typeface="Calibri" panose="020F0502020204030204" pitchFamily="34" charset="0"/>
                <a:ea typeface="Calibri" panose="020F0502020204030204" pitchFamily="34" charset="0"/>
                <a:cs typeface="Times New Roman" panose="02020603050405020304" pitchFamily="18" charset="0"/>
              </a:rPr>
              <a:t>Stakeholdern</a:t>
            </a:r>
            <a:endParaRPr lang="en-IE" sz="3200" dirty="0">
              <a:solidFill>
                <a:srgbClr val="3750A1"/>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1EE0315A-BCC4-CE19-110C-DD683FD9B4F8}"/>
              </a:ext>
            </a:extLst>
          </p:cNvPr>
          <p:cNvCxnSpPr>
            <a:cxnSpLocks/>
          </p:cNvCxnSpPr>
          <p:nvPr/>
        </p:nvCxnSpPr>
        <p:spPr>
          <a:xfrm flipH="1">
            <a:off x="1003886" y="995245"/>
            <a:ext cx="6771691"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3084A360-D76D-B6BB-E2DC-F5B3F9A50551}"/>
              </a:ext>
            </a:extLst>
          </p:cNvPr>
          <p:cNvGrpSpPr/>
          <p:nvPr/>
        </p:nvGrpSpPr>
        <p:grpSpPr>
          <a:xfrm>
            <a:off x="343249" y="113573"/>
            <a:ext cx="1032286" cy="1003445"/>
            <a:chOff x="1097638" y="1953911"/>
            <a:chExt cx="1029814" cy="1001042"/>
          </a:xfrm>
        </p:grpSpPr>
        <p:grpSp>
          <p:nvGrpSpPr>
            <p:cNvPr id="26" name="Group 25">
              <a:extLst>
                <a:ext uri="{FF2B5EF4-FFF2-40B4-BE49-F238E27FC236}">
                  <a16:creationId xmlns:a16="http://schemas.microsoft.com/office/drawing/2014/main" id="{34D94630-9C78-E5D6-E0FD-7FFEBF4A878F}"/>
                </a:ext>
              </a:extLst>
            </p:cNvPr>
            <p:cNvGrpSpPr/>
            <p:nvPr/>
          </p:nvGrpSpPr>
          <p:grpSpPr>
            <a:xfrm>
              <a:off x="1097638" y="1962876"/>
              <a:ext cx="1029814" cy="992077"/>
              <a:chOff x="1503112" y="2673517"/>
              <a:chExt cx="1029814" cy="992077"/>
            </a:xfrm>
          </p:grpSpPr>
          <p:sp>
            <p:nvSpPr>
              <p:cNvPr id="28" name="Freeform 27">
                <a:extLst>
                  <a:ext uri="{FF2B5EF4-FFF2-40B4-BE49-F238E27FC236}">
                    <a16:creationId xmlns:a16="http://schemas.microsoft.com/office/drawing/2014/main" id="{F2F3B192-30EA-734A-CCDE-F59E2E995605}"/>
                  </a:ext>
                </a:extLst>
              </p:cNvPr>
              <p:cNvSpPr/>
              <p:nvPr/>
            </p:nvSpPr>
            <p:spPr>
              <a:xfrm>
                <a:off x="1622027" y="2673517"/>
                <a:ext cx="789497" cy="789495"/>
              </a:xfrm>
              <a:custGeom>
                <a:avLst/>
                <a:gdLst>
                  <a:gd name="connsiteX0" fmla="*/ 544108 w 1088219"/>
                  <a:gd name="connsiteY0" fmla="*/ 0 h 1088216"/>
                  <a:gd name="connsiteX1" fmla="*/ 0 w 1088219"/>
                  <a:gd name="connsiteY1" fmla="*/ 544108 h 1088216"/>
                  <a:gd name="connsiteX2" fmla="*/ 544108 w 1088219"/>
                  <a:gd name="connsiteY2" fmla="*/ 1088216 h 1088216"/>
                  <a:gd name="connsiteX3" fmla="*/ 1088216 w 1088219"/>
                  <a:gd name="connsiteY3" fmla="*/ 544108 h 1088216"/>
                  <a:gd name="connsiteX4" fmla="*/ 544108 w 1088219"/>
                  <a:gd name="connsiteY4" fmla="*/ 0 h 1088216"/>
                  <a:gd name="connsiteX5" fmla="*/ 544108 w 1088219"/>
                  <a:gd name="connsiteY5" fmla="*/ 0 h 10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219" h="1088216">
                    <a:moveTo>
                      <a:pt x="544108" y="0"/>
                    </a:moveTo>
                    <a:cubicBezTo>
                      <a:pt x="243224" y="0"/>
                      <a:pt x="0" y="243224"/>
                      <a:pt x="0" y="544108"/>
                    </a:cubicBezTo>
                    <a:cubicBezTo>
                      <a:pt x="0" y="844993"/>
                      <a:pt x="243224" y="1088216"/>
                      <a:pt x="544108" y="1088216"/>
                    </a:cubicBezTo>
                    <a:cubicBezTo>
                      <a:pt x="844993" y="1088216"/>
                      <a:pt x="1088216" y="844993"/>
                      <a:pt x="1088216" y="544108"/>
                    </a:cubicBezTo>
                    <a:cubicBezTo>
                      <a:pt x="1089265" y="243224"/>
                      <a:pt x="844993" y="0"/>
                      <a:pt x="544108" y="0"/>
                    </a:cubicBezTo>
                    <a:lnTo>
                      <a:pt x="544108" y="0"/>
                    </a:lnTo>
                    <a:close/>
                  </a:path>
                </a:pathLst>
              </a:custGeom>
              <a:solidFill>
                <a:srgbClr val="EE5650"/>
              </a:solidFill>
              <a:ln w="10478" cap="flat">
                <a:noFill/>
                <a:prstDash val="solid"/>
                <a:miter/>
              </a:ln>
            </p:spPr>
            <p:txBody>
              <a:bodyPr rtlCol="0" anchor="ctr"/>
              <a:lstStyle/>
              <a:p>
                <a:endParaRPr lang="en-US"/>
              </a:p>
            </p:txBody>
          </p:sp>
          <p:sp>
            <p:nvSpPr>
              <p:cNvPr id="29" name="Text Placeholder 3">
                <a:extLst>
                  <a:ext uri="{FF2B5EF4-FFF2-40B4-BE49-F238E27FC236}">
                    <a16:creationId xmlns:a16="http://schemas.microsoft.com/office/drawing/2014/main" id="{79496D84-7D40-A648-1105-FFFB628E8D3F}"/>
                  </a:ext>
                </a:extLst>
              </p:cNvPr>
              <p:cNvSpPr txBox="1">
                <a:spLocks/>
              </p:cNvSpPr>
              <p:nvPr/>
            </p:nvSpPr>
            <p:spPr>
              <a:xfrm>
                <a:off x="1503112" y="3013420"/>
                <a:ext cx="1029814" cy="652174"/>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3600" b="1">
                    <a:solidFill>
                      <a:schemeClr val="bg1"/>
                    </a:solidFill>
                    <a:latin typeface="Calibri" panose="020F0502020204030204" pitchFamily="34" charset="0"/>
                    <a:cs typeface="Calibri" panose="020F0502020204030204" pitchFamily="34" charset="0"/>
                  </a:rPr>
                  <a:t>02</a:t>
                </a:r>
              </a:p>
              <a:p>
                <a:pPr marL="0" indent="0" algn="ctr">
                  <a:lnSpc>
                    <a:spcPts val="2480"/>
                  </a:lnSpc>
                  <a:spcBef>
                    <a:spcPts val="0"/>
                  </a:spcBef>
                  <a:buNone/>
                </a:pPr>
                <a:endParaRPr lang="en-US" sz="2800" b="1">
                  <a:solidFill>
                    <a:schemeClr val="bg1"/>
                  </a:solidFill>
                  <a:latin typeface="Calibri" panose="020F0502020204030204" pitchFamily="34" charset="0"/>
                  <a:cs typeface="Calibri" panose="020F0502020204030204" pitchFamily="34" charset="0"/>
                </a:endParaRPr>
              </a:p>
            </p:txBody>
          </p:sp>
        </p:grpSp>
        <p:sp>
          <p:nvSpPr>
            <p:cNvPr id="27" name="Text Placeholder 3">
              <a:extLst>
                <a:ext uri="{FF2B5EF4-FFF2-40B4-BE49-F238E27FC236}">
                  <a16:creationId xmlns:a16="http://schemas.microsoft.com/office/drawing/2014/main" id="{E4AA96EC-B15F-0D49-7DE0-DF94FBFEA193}"/>
                </a:ext>
              </a:extLst>
            </p:cNvPr>
            <p:cNvSpPr txBox="1">
              <a:spLocks/>
            </p:cNvSpPr>
            <p:nvPr/>
          </p:nvSpPr>
          <p:spPr>
            <a:xfrm>
              <a:off x="1217796" y="1953911"/>
              <a:ext cx="789497" cy="630243"/>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1600" b="1" dirty="0">
                  <a:solidFill>
                    <a:schemeClr val="bg1"/>
                  </a:solidFill>
                  <a:latin typeface="Calibri" panose="020F0502020204030204" pitchFamily="34" charset="0"/>
                  <a:cs typeface="Calibri" panose="020F0502020204030204" pitchFamily="34" charset="0"/>
                </a:rPr>
                <a:t>SCHRIT</a:t>
              </a:r>
            </a:p>
          </p:txBody>
        </p:sp>
      </p:grpSp>
      <p:sp>
        <p:nvSpPr>
          <p:cNvPr id="30" name="Rectangle 29">
            <a:extLst>
              <a:ext uri="{FF2B5EF4-FFF2-40B4-BE49-F238E27FC236}">
                <a16:creationId xmlns:a16="http://schemas.microsoft.com/office/drawing/2014/main" id="{0A5D3B3B-998D-E7B0-FEF1-009F968E6BD3}"/>
              </a:ext>
            </a:extLst>
          </p:cNvPr>
          <p:cNvSpPr/>
          <p:nvPr/>
        </p:nvSpPr>
        <p:spPr>
          <a:xfrm>
            <a:off x="5936159" y="515352"/>
            <a:ext cx="1208028" cy="6145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67" name="Text Placeholder 3">
            <a:extLst>
              <a:ext uri="{FF2B5EF4-FFF2-40B4-BE49-F238E27FC236}">
                <a16:creationId xmlns:a16="http://schemas.microsoft.com/office/drawing/2014/main" id="{4870D195-3563-BB1D-75CB-3627AE06F592}"/>
              </a:ext>
            </a:extLst>
          </p:cNvPr>
          <p:cNvSpPr txBox="1">
            <a:spLocks/>
          </p:cNvSpPr>
          <p:nvPr/>
        </p:nvSpPr>
        <p:spPr>
          <a:xfrm>
            <a:off x="715367" y="979545"/>
            <a:ext cx="6065997" cy="518072"/>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2480"/>
              </a:lnSpc>
              <a:spcBef>
                <a:spcPts val="0"/>
              </a:spcBef>
              <a:buNone/>
            </a:pPr>
            <a:r>
              <a:rPr lang="en-IE" sz="1600" b="1" dirty="0">
                <a:solidFill>
                  <a:srgbClr val="EE5650"/>
                </a:solidFill>
                <a:latin typeface="Calibri" panose="020F0502020204030204" pitchFamily="34" charset="0"/>
                <a:cs typeface="Calibri" panose="020F0502020204030204" pitchFamily="34" charset="0"/>
              </a:rPr>
              <a:t>Die </a:t>
            </a:r>
            <a:r>
              <a:rPr lang="en-IE" sz="1600" b="1" dirty="0" err="1">
                <a:solidFill>
                  <a:srgbClr val="EE5650"/>
                </a:solidFill>
                <a:latin typeface="Calibri" panose="020F0502020204030204" pitchFamily="34" charset="0"/>
                <a:cs typeface="Calibri" panose="020F0502020204030204" pitchFamily="34" charset="0"/>
              </a:rPr>
              <a:t>Bedeutung</a:t>
            </a:r>
            <a:r>
              <a:rPr lang="en-IE" sz="1600" b="1" dirty="0">
                <a:solidFill>
                  <a:srgbClr val="EE5650"/>
                </a:solidFill>
                <a:latin typeface="Calibri" panose="020F0502020204030204" pitchFamily="34" charset="0"/>
                <a:cs typeface="Calibri" panose="020F0502020204030204" pitchFamily="34" charset="0"/>
              </a:rPr>
              <a:t> des Stakeholder-Engagements</a:t>
            </a:r>
            <a:endParaRPr lang="en-US" sz="1600" b="1" dirty="0">
              <a:solidFill>
                <a:srgbClr val="EE5650"/>
              </a:solidFill>
              <a:latin typeface="Calibri" panose="020F0502020204030204" pitchFamily="34" charset="0"/>
              <a:cs typeface="Calibri" panose="020F0502020204030204" pitchFamily="34" charset="0"/>
            </a:endParaRPr>
          </a:p>
        </p:txBody>
      </p:sp>
      <p:sp>
        <p:nvSpPr>
          <p:cNvPr id="68" name="Text Placeholder 1">
            <a:extLst>
              <a:ext uri="{FF2B5EF4-FFF2-40B4-BE49-F238E27FC236}">
                <a16:creationId xmlns:a16="http://schemas.microsoft.com/office/drawing/2014/main" id="{12FD37AD-79E3-E02D-2F1D-0540A7FDA551}"/>
              </a:ext>
            </a:extLst>
          </p:cNvPr>
          <p:cNvSpPr txBox="1">
            <a:spLocks/>
          </p:cNvSpPr>
          <p:nvPr/>
        </p:nvSpPr>
        <p:spPr>
          <a:xfrm>
            <a:off x="713383" y="1811369"/>
            <a:ext cx="6762176" cy="801074"/>
          </a:xfrm>
          <a:prstGeom prst="rect">
            <a:avLst/>
          </a:prstGeom>
        </p:spPr>
        <p:txBody>
          <a:bodyPr vert="horz" lIns="91440" tIns="45720" rIns="91440" bIns="45720" numCol="2" spcCol="21600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100" b="0" i="0" kern="1200" baseline="0">
                <a:solidFill>
                  <a:schemeClr val="tx1"/>
                </a:solidFill>
                <a:latin typeface="Calibri" panose="020F0502020204030204" pitchFamily="34" charset="0"/>
                <a:ea typeface="+mn-ea"/>
                <a:cs typeface="Calibri" panose="020F0502020204030204" pitchFamily="34" charset="0"/>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228600" indent="-228600" algn="just">
              <a:lnSpc>
                <a:spcPct val="100000"/>
              </a:lnSpc>
              <a:spcBef>
                <a:spcPts val="0"/>
              </a:spcBef>
              <a:buClr>
                <a:srgbClr val="EE5650"/>
              </a:buClr>
              <a:buFont typeface="+mj-lt"/>
              <a:buAutoNum type="arabicPeriod"/>
            </a:pPr>
            <a:r>
              <a:rPr lang="de-DE" sz="1150" b="1" dirty="0">
                <a:solidFill>
                  <a:srgbClr val="EE5650"/>
                </a:solidFill>
                <a:ea typeface="Calibri" panose="020F0502020204030204" pitchFamily="34" charset="0"/>
                <a:cs typeface="Times New Roman" panose="02020603050405020304" pitchFamily="18" charset="0"/>
              </a:rPr>
              <a:t>Befähigung zur Entscheidungsfindung: </a:t>
            </a:r>
            <a:r>
              <a:rPr lang="de-DE" sz="1150" dirty="0">
                <a:ea typeface="Calibri" panose="020F0502020204030204" pitchFamily="34" charset="0"/>
                <a:cs typeface="Times New Roman" panose="02020603050405020304" pitchFamily="18" charset="0"/>
              </a:rPr>
              <a:t>Die Einbeziehung von Stakeholdern in Entscheidungen kann zu umfassenderen und nachhaltigeren Lösungen führen.</a:t>
            </a:r>
            <a:r>
              <a:rPr lang="en-IE" sz="1150" dirty="0">
                <a:ea typeface="Calibri" panose="020F0502020204030204" pitchFamily="34" charset="0"/>
                <a:cs typeface="Times New Roman" panose="02020603050405020304" pitchFamily="18" charset="0"/>
              </a:rPr>
              <a:t>Foster </a:t>
            </a:r>
          </a:p>
          <a:p>
            <a:pPr marL="228600" indent="-228600" algn="just">
              <a:lnSpc>
                <a:spcPct val="100000"/>
              </a:lnSpc>
              <a:spcBef>
                <a:spcPts val="0"/>
              </a:spcBef>
              <a:buClr>
                <a:srgbClr val="EE5650"/>
              </a:buClr>
              <a:buFont typeface="+mj-lt"/>
              <a:buAutoNum type="arabicPeriod"/>
            </a:pPr>
            <a:r>
              <a:rPr lang="de-DE" sz="1150" b="1" dirty="0">
                <a:solidFill>
                  <a:srgbClr val="EE5650"/>
                </a:solidFill>
                <a:ea typeface="Calibri" panose="020F0502020204030204" pitchFamily="34" charset="0"/>
                <a:cs typeface="Times New Roman" panose="02020603050405020304" pitchFamily="18" charset="0"/>
              </a:rPr>
              <a:t>Nachhaltiger Wandel: </a:t>
            </a:r>
            <a:r>
              <a:rPr lang="de-DE" sz="1150" dirty="0">
                <a:ea typeface="Calibri" panose="020F0502020204030204" pitchFamily="34" charset="0"/>
                <a:cs typeface="Times New Roman" panose="02020603050405020304" pitchFamily="18" charset="0"/>
              </a:rPr>
              <a:t>Engagierte Stakeholder können Ihnen die langfristige Unterstützung bieten, die Sie für ein nachhaltiges Wachstum des Marktes benötigen</a:t>
            </a:r>
          </a:p>
          <a:p>
            <a:pPr marL="228600" indent="-228600" algn="just">
              <a:lnSpc>
                <a:spcPct val="100000"/>
              </a:lnSpc>
              <a:spcBef>
                <a:spcPts val="0"/>
              </a:spcBef>
              <a:buClr>
                <a:srgbClr val="EE5650"/>
              </a:buClr>
              <a:buFont typeface="+mj-lt"/>
              <a:buAutoNum type="arabicPeriod"/>
            </a:pPr>
            <a:r>
              <a:rPr lang="de-DE" sz="1150" b="1" dirty="0">
                <a:solidFill>
                  <a:srgbClr val="EE5650"/>
                </a:solidFill>
                <a:ea typeface="Calibri" panose="020F0502020204030204" pitchFamily="34" charset="0"/>
                <a:cs typeface="Times New Roman" panose="02020603050405020304" pitchFamily="18" charset="0"/>
              </a:rPr>
              <a:t>Beziehungen stärken: </a:t>
            </a:r>
            <a:r>
              <a:rPr lang="de-DE" sz="1150" dirty="0">
                <a:ea typeface="Calibri" panose="020F0502020204030204" pitchFamily="34" charset="0"/>
                <a:cs typeface="Times New Roman" panose="02020603050405020304" pitchFamily="18" charset="0"/>
              </a:rPr>
              <a:t>Engagement erleichtert das Wachstum neuer Beziehungen und die Vertiefung bestehender Beziehungen.</a:t>
            </a:r>
            <a:r>
              <a:rPr lang="en-IE" sz="1150" dirty="0">
                <a:ea typeface="Calibri" panose="020F0502020204030204" pitchFamily="34" charset="0"/>
                <a:cs typeface="Times New Roman" panose="02020603050405020304" pitchFamily="18" charset="0"/>
              </a:rPr>
              <a:t>Boost </a:t>
            </a:r>
          </a:p>
          <a:p>
            <a:pPr marL="228600" indent="-228600" algn="just">
              <a:lnSpc>
                <a:spcPct val="100000"/>
              </a:lnSpc>
              <a:spcBef>
                <a:spcPts val="0"/>
              </a:spcBef>
              <a:buClr>
                <a:srgbClr val="EE5650"/>
              </a:buClr>
              <a:buFont typeface="+mj-lt"/>
              <a:buAutoNum type="arabicPeriod"/>
            </a:pPr>
            <a:r>
              <a:rPr lang="de-DE" sz="1150" b="1" dirty="0">
                <a:solidFill>
                  <a:srgbClr val="EE5650"/>
                </a:solidFill>
                <a:ea typeface="Calibri" panose="020F0502020204030204" pitchFamily="34" charset="0"/>
                <a:cs typeface="Times New Roman" panose="02020603050405020304" pitchFamily="18" charset="0"/>
              </a:rPr>
              <a:t>Erfolgsquoten: </a:t>
            </a:r>
            <a:r>
              <a:rPr lang="de-DE" sz="1150" dirty="0">
                <a:ea typeface="Calibri" panose="020F0502020204030204" pitchFamily="34" charset="0"/>
                <a:cs typeface="Times New Roman" panose="02020603050405020304" pitchFamily="18" charset="0"/>
              </a:rPr>
              <a:t>Die Umwandlung potenzieller Kritiker in Unterstützer kann die Erfolgschancen Ihres Zero-Waste-Marktplatzes erheblich erhöhen.</a:t>
            </a:r>
          </a:p>
          <a:p>
            <a:pPr marL="228600" indent="-228600" algn="just">
              <a:lnSpc>
                <a:spcPct val="100000"/>
              </a:lnSpc>
              <a:spcBef>
                <a:spcPts val="0"/>
              </a:spcBef>
              <a:buClr>
                <a:srgbClr val="EE5650"/>
              </a:buClr>
              <a:buFont typeface="+mj-lt"/>
              <a:buAutoNum type="arabicPeriod"/>
            </a:pPr>
            <a:r>
              <a:rPr lang="de-DE" sz="1150" b="1" dirty="0">
                <a:solidFill>
                  <a:srgbClr val="EE5650"/>
                </a:solidFill>
                <a:ea typeface="Calibri" panose="020F0502020204030204" pitchFamily="34" charset="0"/>
                <a:cs typeface="Times New Roman" panose="02020603050405020304" pitchFamily="18" charset="0"/>
              </a:rPr>
              <a:t>Wissensaustausch: </a:t>
            </a:r>
            <a:r>
              <a:rPr lang="de-DE" sz="1150" dirty="0">
                <a:ea typeface="Calibri" panose="020F0502020204030204" pitchFamily="34" charset="0"/>
                <a:cs typeface="Times New Roman" panose="02020603050405020304" pitchFamily="18" charset="0"/>
              </a:rPr>
              <a:t>Stakeholder bieten ein Reservoir an wertvollen Informationen und können ebenfalls von Ihren Erkenntnissen profitieren. </a:t>
            </a:r>
          </a:p>
          <a:p>
            <a:pPr marL="228600" indent="-228600" algn="just">
              <a:lnSpc>
                <a:spcPct val="100000"/>
              </a:lnSpc>
              <a:spcBef>
                <a:spcPts val="0"/>
              </a:spcBef>
              <a:buClr>
                <a:srgbClr val="EE5650"/>
              </a:buClr>
              <a:buFont typeface="+mj-lt"/>
              <a:buAutoNum type="arabicPeriod"/>
            </a:pPr>
            <a:endParaRPr lang="en-IE" sz="1150" dirty="0">
              <a:ea typeface="Calibri" panose="020F0502020204030204" pitchFamily="34" charset="0"/>
              <a:cs typeface="Times New Roman" panose="02020603050405020304" pitchFamily="18" charset="0"/>
            </a:endParaRPr>
          </a:p>
        </p:txBody>
      </p:sp>
      <p:sp>
        <p:nvSpPr>
          <p:cNvPr id="69" name="Text Placeholder 1">
            <a:extLst>
              <a:ext uri="{FF2B5EF4-FFF2-40B4-BE49-F238E27FC236}">
                <a16:creationId xmlns:a16="http://schemas.microsoft.com/office/drawing/2014/main" id="{482FFC0B-95BC-0DA0-A05B-9F9EFC9E2E06}"/>
              </a:ext>
            </a:extLst>
          </p:cNvPr>
          <p:cNvSpPr txBox="1">
            <a:spLocks/>
          </p:cNvSpPr>
          <p:nvPr/>
        </p:nvSpPr>
        <p:spPr>
          <a:xfrm>
            <a:off x="715367" y="1382435"/>
            <a:ext cx="6565736" cy="771815"/>
          </a:xfrm>
          <a:prstGeom prst="rect">
            <a:avLst/>
          </a:prstGeom>
        </p:spPr>
        <p:txBody>
          <a:bodyPr vert="horz" lIns="91440" tIns="45720" rIns="91440" bIns="45720" numCol="1" spcCol="21600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100" b="0" i="0" kern="1200" baseline="0">
                <a:solidFill>
                  <a:schemeClr val="tx1"/>
                </a:solidFill>
                <a:latin typeface="Calibri" panose="020F0502020204030204" pitchFamily="34" charset="0"/>
                <a:ea typeface="+mn-ea"/>
                <a:cs typeface="Calibri" panose="020F0502020204030204" pitchFamily="34" charset="0"/>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just">
              <a:lnSpc>
                <a:spcPct val="100000"/>
              </a:lnSpc>
              <a:spcBef>
                <a:spcPts val="0"/>
              </a:spcBef>
            </a:pPr>
            <a:r>
              <a:rPr lang="de-DE" sz="1200" b="1" dirty="0">
                <a:ea typeface="Calibri" panose="020F0502020204030204" pitchFamily="34" charset="0"/>
                <a:cs typeface="Times New Roman" panose="02020603050405020304" pitchFamily="18" charset="0"/>
              </a:rPr>
              <a:t>Die Einbindung von Stakeholdern bietet mehrere Vorteile, die das Potenzial für Initiatoren kreativer Marktplätze und ihre Auswirkungen auf andere grundlegend verbessern können:</a:t>
            </a:r>
            <a:endParaRPr lang="en-IE" sz="1200" b="1" dirty="0">
              <a:ea typeface="Calibri" panose="020F0502020204030204" pitchFamily="34" charset="0"/>
              <a:cs typeface="Times New Roman" panose="02020603050405020304" pitchFamily="18" charset="0"/>
            </a:endParaRPr>
          </a:p>
        </p:txBody>
      </p:sp>
      <p:grpSp>
        <p:nvGrpSpPr>
          <p:cNvPr id="70" name="Graphic 3">
            <a:extLst>
              <a:ext uri="{FF2B5EF4-FFF2-40B4-BE49-F238E27FC236}">
                <a16:creationId xmlns:a16="http://schemas.microsoft.com/office/drawing/2014/main" id="{9CD964BF-318D-DA1E-EAF3-9F4A3AC264A6}"/>
              </a:ext>
            </a:extLst>
          </p:cNvPr>
          <p:cNvGrpSpPr/>
          <p:nvPr/>
        </p:nvGrpSpPr>
        <p:grpSpPr>
          <a:xfrm>
            <a:off x="6092863" y="242171"/>
            <a:ext cx="832372" cy="833418"/>
            <a:chOff x="6601914" y="3685068"/>
            <a:chExt cx="1090935" cy="1092304"/>
          </a:xfrm>
        </p:grpSpPr>
        <p:sp>
          <p:nvSpPr>
            <p:cNvPr id="71" name="Freeform 70">
              <a:extLst>
                <a:ext uri="{FF2B5EF4-FFF2-40B4-BE49-F238E27FC236}">
                  <a16:creationId xmlns:a16="http://schemas.microsoft.com/office/drawing/2014/main" id="{D74D539D-8BCF-1FB8-2876-FA817936B962}"/>
                </a:ext>
              </a:extLst>
            </p:cNvPr>
            <p:cNvSpPr/>
            <p:nvPr/>
          </p:nvSpPr>
          <p:spPr>
            <a:xfrm>
              <a:off x="7504284" y="3891461"/>
              <a:ext cx="49369" cy="469012"/>
            </a:xfrm>
            <a:custGeom>
              <a:avLst/>
              <a:gdLst>
                <a:gd name="connsiteX0" fmla="*/ -1 w 49369"/>
                <a:gd name="connsiteY0" fmla="*/ 0 h 469012"/>
                <a:gd name="connsiteX1" fmla="*/ 49369 w 49369"/>
                <a:gd name="connsiteY1" fmla="*/ 0 h 469012"/>
                <a:gd name="connsiteX2" fmla="*/ 49369 w 49369"/>
                <a:gd name="connsiteY2" fmla="*/ 469012 h 469012"/>
                <a:gd name="connsiteX3" fmla="*/ -1 w 49369"/>
                <a:gd name="connsiteY3" fmla="*/ 469012 h 469012"/>
              </a:gdLst>
              <a:ahLst/>
              <a:cxnLst>
                <a:cxn ang="0">
                  <a:pos x="connsiteX0" y="connsiteY0"/>
                </a:cxn>
                <a:cxn ang="0">
                  <a:pos x="connsiteX1" y="connsiteY1"/>
                </a:cxn>
                <a:cxn ang="0">
                  <a:pos x="connsiteX2" y="connsiteY2"/>
                </a:cxn>
                <a:cxn ang="0">
                  <a:pos x="connsiteX3" y="connsiteY3"/>
                </a:cxn>
              </a:cxnLst>
              <a:rect l="l" t="t" r="r" b="b"/>
              <a:pathLst>
                <a:path w="49369" h="469012">
                  <a:moveTo>
                    <a:pt x="-1" y="0"/>
                  </a:moveTo>
                  <a:lnTo>
                    <a:pt x="49369" y="0"/>
                  </a:lnTo>
                  <a:lnTo>
                    <a:pt x="49369" y="469012"/>
                  </a:lnTo>
                  <a:lnTo>
                    <a:pt x="-1" y="469012"/>
                  </a:lnTo>
                  <a:close/>
                </a:path>
              </a:pathLst>
            </a:custGeom>
            <a:solidFill>
              <a:srgbClr val="EE5650"/>
            </a:solidFill>
            <a:ln w="2742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AF15A1B3-578E-32A7-EC72-B911C7283E0C}"/>
                </a:ext>
              </a:extLst>
            </p:cNvPr>
            <p:cNvSpPr/>
            <p:nvPr/>
          </p:nvSpPr>
          <p:spPr>
            <a:xfrm>
              <a:off x="6708882" y="3822892"/>
              <a:ext cx="230392" cy="255076"/>
            </a:xfrm>
            <a:custGeom>
              <a:avLst/>
              <a:gdLst>
                <a:gd name="connsiteX0" fmla="*/ -1 w 230392"/>
                <a:gd name="connsiteY0" fmla="*/ 0 h 255076"/>
                <a:gd name="connsiteX1" fmla="*/ 230392 w 230392"/>
                <a:gd name="connsiteY1" fmla="*/ 0 h 255076"/>
                <a:gd name="connsiteX2" fmla="*/ 230392 w 230392"/>
                <a:gd name="connsiteY2" fmla="*/ 255077 h 255076"/>
                <a:gd name="connsiteX3" fmla="*/ -1 w 230392"/>
                <a:gd name="connsiteY3" fmla="*/ 255077 h 255076"/>
              </a:gdLst>
              <a:ahLst/>
              <a:cxnLst>
                <a:cxn ang="0">
                  <a:pos x="connsiteX0" y="connsiteY0"/>
                </a:cxn>
                <a:cxn ang="0">
                  <a:pos x="connsiteX1" y="connsiteY1"/>
                </a:cxn>
                <a:cxn ang="0">
                  <a:pos x="connsiteX2" y="connsiteY2"/>
                </a:cxn>
                <a:cxn ang="0">
                  <a:pos x="connsiteX3" y="connsiteY3"/>
                </a:cxn>
              </a:cxnLst>
              <a:rect l="l" t="t" r="r" b="b"/>
              <a:pathLst>
                <a:path w="230392" h="255076">
                  <a:moveTo>
                    <a:pt x="-1" y="0"/>
                  </a:moveTo>
                  <a:lnTo>
                    <a:pt x="230392" y="0"/>
                  </a:lnTo>
                  <a:lnTo>
                    <a:pt x="230392" y="255077"/>
                  </a:lnTo>
                  <a:lnTo>
                    <a:pt x="-1" y="255077"/>
                  </a:lnTo>
                  <a:close/>
                </a:path>
              </a:pathLst>
            </a:custGeom>
            <a:solidFill>
              <a:srgbClr val="EE5650"/>
            </a:solidFill>
            <a:ln w="27426" cap="flat">
              <a:noFill/>
              <a:prstDash val="solid"/>
              <a:miter/>
            </a:ln>
          </p:spPr>
          <p:txBody>
            <a:bodyPr rtlCol="0" anchor="ctr"/>
            <a:lstStyle/>
            <a:p>
              <a:endParaRPr lang="en-US"/>
            </a:p>
          </p:txBody>
        </p:sp>
        <p:grpSp>
          <p:nvGrpSpPr>
            <p:cNvPr id="73" name="Graphic 3">
              <a:extLst>
                <a:ext uri="{FF2B5EF4-FFF2-40B4-BE49-F238E27FC236}">
                  <a16:creationId xmlns:a16="http://schemas.microsoft.com/office/drawing/2014/main" id="{93947443-2BA0-A8E2-2A1F-D10B54FAD50B}"/>
                </a:ext>
              </a:extLst>
            </p:cNvPr>
            <p:cNvGrpSpPr/>
            <p:nvPr/>
          </p:nvGrpSpPr>
          <p:grpSpPr>
            <a:xfrm>
              <a:off x="6601914" y="3685068"/>
              <a:ext cx="1090935" cy="1092304"/>
              <a:chOff x="6601914" y="3685068"/>
              <a:chExt cx="1090935" cy="1092304"/>
            </a:xfrm>
            <a:solidFill>
              <a:srgbClr val="000000"/>
            </a:solidFill>
          </p:grpSpPr>
          <p:sp>
            <p:nvSpPr>
              <p:cNvPr id="74" name="Freeform 73">
                <a:extLst>
                  <a:ext uri="{FF2B5EF4-FFF2-40B4-BE49-F238E27FC236}">
                    <a16:creationId xmlns:a16="http://schemas.microsoft.com/office/drawing/2014/main" id="{A65F34F8-9A90-7FE7-EE7F-0DD330848687}"/>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000000"/>
              </a:solidFill>
              <a:ln w="2742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A371185D-2D6B-02FD-C06E-A2BC47C18187}"/>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solidFill>
                <a:srgbClr val="000000"/>
              </a:solidFill>
              <a:ln w="27426" cap="flat">
                <a:noFill/>
                <a:prstDash val="solid"/>
                <a:miter/>
              </a:ln>
            </p:spPr>
            <p:txBody>
              <a:bodyPr rtlCol="0" anchor="ctr"/>
              <a:lstStyle/>
              <a:p>
                <a:endParaRPr lang="en-US"/>
              </a:p>
            </p:txBody>
          </p:sp>
          <p:grpSp>
            <p:nvGrpSpPr>
              <p:cNvPr id="76" name="Graphic 3">
                <a:extLst>
                  <a:ext uri="{FF2B5EF4-FFF2-40B4-BE49-F238E27FC236}">
                    <a16:creationId xmlns:a16="http://schemas.microsoft.com/office/drawing/2014/main" id="{2C33E29F-6606-5708-B945-D0B05AD75EAC}"/>
                  </a:ext>
                </a:extLst>
              </p:cNvPr>
              <p:cNvGrpSpPr/>
              <p:nvPr/>
            </p:nvGrpSpPr>
            <p:grpSpPr>
              <a:xfrm>
                <a:off x="6601914" y="3685068"/>
                <a:ext cx="1090935" cy="1092304"/>
                <a:chOff x="6601914" y="3685068"/>
                <a:chExt cx="1090935" cy="1092304"/>
              </a:xfrm>
              <a:solidFill>
                <a:srgbClr val="000000"/>
              </a:solidFill>
            </p:grpSpPr>
            <p:sp>
              <p:nvSpPr>
                <p:cNvPr id="97" name="Freeform 96">
                  <a:extLst>
                    <a:ext uri="{FF2B5EF4-FFF2-40B4-BE49-F238E27FC236}">
                      <a16:creationId xmlns:a16="http://schemas.microsoft.com/office/drawing/2014/main" id="{A783403B-65F7-A808-5613-FD64717535E0}"/>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000000"/>
                </a:solidFill>
                <a:ln w="27426"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9837DE54-EF6A-0BBD-D423-830CA834F76D}"/>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solidFill>
                  <a:srgbClr val="000000"/>
                </a:solidFill>
                <a:ln w="27426"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EB2D480A-1CB0-071B-FCE6-BCCDA1EC5B6E}"/>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solidFill>
                <a:srgbClr val="000000"/>
              </a:solidFill>
              <a:ln w="27426"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D38B781F-371E-FA7D-A9B9-7EA5AB31DD67}"/>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000000"/>
              </a:solidFill>
              <a:ln w="27426"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2F84BB4-64A5-DCBE-FD25-3A4E8BDFD40C}"/>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solidFill>
                <a:srgbClr val="000000"/>
              </a:solidFill>
              <a:ln w="27426"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7F8B0D29-8A7A-CDC5-FF29-54DA8E5AAEDF}"/>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000000"/>
              </a:solidFill>
              <a:ln w="27426"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2B5465F-2B7F-AE40-3015-15643591B185}"/>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000000"/>
              </a:solidFill>
              <a:ln w="27426"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1394F918-2C5C-ABEE-EAC9-B0F5DD0E87B4}"/>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solidFill>
                <a:srgbClr val="000000"/>
              </a:solidFill>
              <a:ln w="27426"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46A4CD26-AEE2-7A38-70DD-CDED85AD1E00}"/>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000000"/>
              </a:solidFill>
              <a:ln w="27426"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FF8DAD49-3C18-4BDD-98E8-8BDCBB185D94}"/>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solidFill>
                <a:srgbClr val="000000"/>
              </a:solidFill>
              <a:ln w="27426"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502452D2-AC09-ED70-84FA-FBFFDA21542F}"/>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000000"/>
              </a:solidFill>
              <a:ln w="27426"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1268DC86-F7CB-24D2-8E1F-F0727B80CE26}"/>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000000"/>
              </a:solidFill>
              <a:ln w="27426"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03B5FEE4-D966-4BA7-25B2-DD35A2FB7E33}"/>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solidFill>
                <a:srgbClr val="000000"/>
              </a:solidFill>
              <a:ln w="27426"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F7E27815-EE1D-B10F-FDA2-E7AE0FD4ADD0}"/>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solidFill>
                <a:srgbClr val="000000"/>
              </a:solidFill>
              <a:ln w="27426"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A5B92930-3A33-D3B7-9237-C2E66BBDE101}"/>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000000"/>
              </a:solidFill>
              <a:ln w="27426"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1EB60413-6FC0-98DA-4BC3-C63049EF48B8}"/>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solidFill>
                <a:srgbClr val="000000"/>
              </a:solidFill>
              <a:ln w="27426"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6ACDE04-36E8-9D28-DD63-0263D5AF0B32}"/>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solidFill>
                <a:srgbClr val="000000"/>
              </a:solidFill>
              <a:ln w="27426"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D05B92F9-AAA4-0FE0-7722-979CE46B733C}"/>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solidFill>
                <a:srgbClr val="000000"/>
              </a:solidFill>
              <a:ln w="27426"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2A08AC81-3F60-5B8E-9E85-576D755891EB}"/>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solidFill>
                <a:srgbClr val="000000"/>
              </a:solidFill>
              <a:ln w="27426"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B1EF95E6-8F08-5D5A-06FD-03628FC41200}"/>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000000"/>
              </a:solidFill>
              <a:ln w="27426"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677FF757-C372-FDD8-6604-35DEB7FFF3F4}"/>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000000"/>
              </a:solidFill>
              <a:ln w="27426"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010D4D03-49DF-FE0B-1349-5AF0255831AC}"/>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000000"/>
              </a:solidFill>
              <a:ln w="27426" cap="flat">
                <a:noFill/>
                <a:prstDash val="solid"/>
                <a:miter/>
              </a:ln>
            </p:spPr>
            <p:txBody>
              <a:bodyPr rtlCol="0" anchor="ctr"/>
              <a:lstStyle/>
              <a:p>
                <a:endParaRPr lang="en-US"/>
              </a:p>
            </p:txBody>
          </p:sp>
        </p:grpSp>
      </p:grpSp>
      <p:cxnSp>
        <p:nvCxnSpPr>
          <p:cNvPr id="102" name="Straight Connector 101">
            <a:extLst>
              <a:ext uri="{FF2B5EF4-FFF2-40B4-BE49-F238E27FC236}">
                <a16:creationId xmlns:a16="http://schemas.microsoft.com/office/drawing/2014/main" id="{97CA7BA6-AD15-86B4-B83F-6B96CFC279F0}"/>
              </a:ext>
            </a:extLst>
          </p:cNvPr>
          <p:cNvCxnSpPr>
            <a:cxnSpLocks/>
          </p:cNvCxnSpPr>
          <p:nvPr/>
        </p:nvCxnSpPr>
        <p:spPr>
          <a:xfrm flipH="1">
            <a:off x="9736" y="1183564"/>
            <a:ext cx="705629"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109" name="Group 108">
            <a:extLst>
              <a:ext uri="{FF2B5EF4-FFF2-40B4-BE49-F238E27FC236}">
                <a16:creationId xmlns:a16="http://schemas.microsoft.com/office/drawing/2014/main" id="{F0C77D14-D69C-A12C-9703-F10FB569DD00}"/>
              </a:ext>
            </a:extLst>
          </p:cNvPr>
          <p:cNvGrpSpPr/>
          <p:nvPr/>
        </p:nvGrpSpPr>
        <p:grpSpPr>
          <a:xfrm rot="5400000">
            <a:off x="330970" y="1021068"/>
            <a:ext cx="117418" cy="324997"/>
            <a:chOff x="3089418" y="4482161"/>
            <a:chExt cx="117418" cy="324997"/>
          </a:xfrm>
        </p:grpSpPr>
        <p:sp>
          <p:nvSpPr>
            <p:cNvPr id="110" name="Freeform 109">
              <a:extLst>
                <a:ext uri="{FF2B5EF4-FFF2-40B4-BE49-F238E27FC236}">
                  <a16:creationId xmlns:a16="http://schemas.microsoft.com/office/drawing/2014/main" id="{29E8FE9C-A092-15CD-857F-170E981969CE}"/>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E5248E64-8E9D-1A61-ACB8-C39DE26A0814}"/>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sp>
        <p:nvSpPr>
          <p:cNvPr id="112" name="Freeform 111">
            <a:extLst>
              <a:ext uri="{FF2B5EF4-FFF2-40B4-BE49-F238E27FC236}">
                <a16:creationId xmlns:a16="http://schemas.microsoft.com/office/drawing/2014/main" id="{6DC33F05-5BC8-04E6-2E25-036DFDC82F52}"/>
              </a:ext>
            </a:extLst>
          </p:cNvPr>
          <p:cNvSpPr/>
          <p:nvPr/>
        </p:nvSpPr>
        <p:spPr>
          <a:xfrm rot="9870378" flipH="1">
            <a:off x="5522771" y="-1764990"/>
            <a:ext cx="5356420" cy="3429291"/>
          </a:xfrm>
          <a:custGeom>
            <a:avLst/>
            <a:gdLst>
              <a:gd name="connsiteX0" fmla="*/ 3579722 w 5485296"/>
              <a:gd name="connsiteY0" fmla="*/ 1718388 h 3511800"/>
              <a:gd name="connsiteX1" fmla="*/ 3640372 w 5485296"/>
              <a:gd name="connsiteY1" fmla="*/ 1769500 h 3511800"/>
              <a:gd name="connsiteX2" fmla="*/ 4924479 w 5485296"/>
              <a:gd name="connsiteY2" fmla="*/ 2213906 h 3511800"/>
              <a:gd name="connsiteX3" fmla="*/ 5062783 w 5485296"/>
              <a:gd name="connsiteY3" fmla="*/ 2215924 h 3511800"/>
              <a:gd name="connsiteX4" fmla="*/ 5062727 w 5485296"/>
              <a:gd name="connsiteY4" fmla="*/ 2215927 h 3511800"/>
              <a:gd name="connsiteX5" fmla="*/ 3640245 w 5485296"/>
              <a:gd name="connsiteY5" fmla="*/ 1769501 h 3511800"/>
              <a:gd name="connsiteX6" fmla="*/ 3160030 w 5485296"/>
              <a:gd name="connsiteY6" fmla="*/ 443 h 3511800"/>
              <a:gd name="connsiteX7" fmla="*/ 2908414 w 5485296"/>
              <a:gd name="connsiteY7" fmla="*/ 38071 h 3511800"/>
              <a:gd name="connsiteX8" fmla="*/ 2908433 w 5485296"/>
              <a:gd name="connsiteY8" fmla="*/ 38365 h 3511800"/>
              <a:gd name="connsiteX9" fmla="*/ 2813540 w 5485296"/>
              <a:gd name="connsiteY9" fmla="*/ 69672 h 3511800"/>
              <a:gd name="connsiteX10" fmla="*/ 2203564 w 5485296"/>
              <a:gd name="connsiteY10" fmla="*/ 565342 h 3511800"/>
              <a:gd name="connsiteX11" fmla="*/ 1268912 w 5485296"/>
              <a:gd name="connsiteY11" fmla="*/ 1895941 h 3511800"/>
              <a:gd name="connsiteX12" fmla="*/ 344251 w 5485296"/>
              <a:gd name="connsiteY12" fmla="*/ 2193163 h 3511800"/>
              <a:gd name="connsiteX13" fmla="*/ 0 w 5485296"/>
              <a:gd name="connsiteY13" fmla="*/ 3511800 h 3511800"/>
              <a:gd name="connsiteX14" fmla="*/ 5485296 w 5485296"/>
              <a:gd name="connsiteY14" fmla="*/ 3511800 h 3511800"/>
              <a:gd name="connsiteX15" fmla="*/ 5485296 w 5485296"/>
              <a:gd name="connsiteY15" fmla="*/ 3091272 h 3511800"/>
              <a:gd name="connsiteX16" fmla="*/ 5224610 w 5485296"/>
              <a:gd name="connsiteY16" fmla="*/ 2270459 h 3511800"/>
              <a:gd name="connsiteX17" fmla="*/ 5200993 w 5485296"/>
              <a:gd name="connsiteY17" fmla="*/ 2209727 h 3511800"/>
              <a:gd name="connsiteX18" fmla="*/ 5181345 w 5485296"/>
              <a:gd name="connsiteY18" fmla="*/ 2210608 h 3511800"/>
              <a:gd name="connsiteX19" fmla="*/ 5200993 w 5485296"/>
              <a:gd name="connsiteY19" fmla="*/ 2209726 h 3511800"/>
              <a:gd name="connsiteX20" fmla="*/ 3904832 w 5485296"/>
              <a:gd name="connsiteY20" fmla="*/ 238673 h 3511800"/>
              <a:gd name="connsiteX21" fmla="*/ 3160030 w 5485296"/>
              <a:gd name="connsiteY21" fmla="*/ 443 h 351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85296" h="3511800">
                <a:moveTo>
                  <a:pt x="3579722" y="1718388"/>
                </a:moveTo>
                <a:lnTo>
                  <a:pt x="3640372" y="1769500"/>
                </a:lnTo>
                <a:cubicBezTo>
                  <a:pt x="4005754" y="2038440"/>
                  <a:pt x="4463210" y="2193615"/>
                  <a:pt x="4924479" y="2213906"/>
                </a:cubicBezTo>
                <a:lnTo>
                  <a:pt x="5062783" y="2215924"/>
                </a:lnTo>
                <a:lnTo>
                  <a:pt x="5062727" y="2215927"/>
                </a:lnTo>
                <a:cubicBezTo>
                  <a:pt x="4554919" y="2223513"/>
                  <a:pt x="4041502" y="2065336"/>
                  <a:pt x="3640245" y="1769501"/>
                </a:cubicBezTo>
                <a:close/>
                <a:moveTo>
                  <a:pt x="3160030" y="443"/>
                </a:moveTo>
                <a:cubicBezTo>
                  <a:pt x="3075486" y="2873"/>
                  <a:pt x="2991297" y="15296"/>
                  <a:pt x="2908414" y="38071"/>
                </a:cubicBezTo>
                <a:lnTo>
                  <a:pt x="2908433" y="38365"/>
                </a:lnTo>
                <a:lnTo>
                  <a:pt x="2813540" y="69672"/>
                </a:lnTo>
                <a:cubicBezTo>
                  <a:pt x="2591612" y="154404"/>
                  <a:pt x="2381594" y="316545"/>
                  <a:pt x="2203564" y="565342"/>
                </a:cubicBezTo>
                <a:cubicBezTo>
                  <a:pt x="1885656" y="1008875"/>
                  <a:pt x="1662211" y="1708221"/>
                  <a:pt x="1268912" y="1895941"/>
                </a:cubicBezTo>
                <a:cubicBezTo>
                  <a:pt x="961902" y="2042252"/>
                  <a:pt x="604935" y="1876617"/>
                  <a:pt x="344251" y="2193163"/>
                </a:cubicBezTo>
                <a:cubicBezTo>
                  <a:pt x="39057" y="2564921"/>
                  <a:pt x="35424" y="3014896"/>
                  <a:pt x="0" y="3511800"/>
                </a:cubicBezTo>
                <a:lnTo>
                  <a:pt x="5485296" y="3511800"/>
                </a:lnTo>
                <a:lnTo>
                  <a:pt x="5485296" y="3091272"/>
                </a:lnTo>
                <a:cubicBezTo>
                  <a:pt x="5409906" y="2806932"/>
                  <a:pt x="5321799" y="2531795"/>
                  <a:pt x="5224610" y="2270459"/>
                </a:cubicBezTo>
                <a:cubicBezTo>
                  <a:pt x="5217344" y="2251136"/>
                  <a:pt x="5209169" y="2229971"/>
                  <a:pt x="5200993" y="2209727"/>
                </a:cubicBezTo>
                <a:lnTo>
                  <a:pt x="5181345" y="2210608"/>
                </a:lnTo>
                <a:lnTo>
                  <a:pt x="5200993" y="2209726"/>
                </a:lnTo>
                <a:cubicBezTo>
                  <a:pt x="4879450" y="1364068"/>
                  <a:pt x="4447094" y="615030"/>
                  <a:pt x="3904832" y="238673"/>
                </a:cubicBezTo>
                <a:cubicBezTo>
                  <a:pt x="3670488" y="75798"/>
                  <a:pt x="3413662" y="-6847"/>
                  <a:pt x="3160030" y="443"/>
                </a:cubicBezTo>
                <a:close/>
              </a:path>
            </a:pathLst>
          </a:custGeom>
          <a:solidFill>
            <a:srgbClr val="3750A1"/>
          </a:solidFill>
          <a:ln w="6105" cap="flat">
            <a:noFill/>
            <a:prstDash val="solid"/>
            <a:miter/>
          </a:ln>
        </p:spPr>
        <p:txBody>
          <a:bodyPr rtlCol="0" anchor="ctr"/>
          <a:lstStyle/>
          <a:p>
            <a:endParaRPr lang="en-US"/>
          </a:p>
        </p:txBody>
      </p:sp>
      <p:sp>
        <p:nvSpPr>
          <p:cNvPr id="2" name="Text Placeholder 1">
            <a:extLst>
              <a:ext uri="{FF2B5EF4-FFF2-40B4-BE49-F238E27FC236}">
                <a16:creationId xmlns:a16="http://schemas.microsoft.com/office/drawing/2014/main" id="{12FEADAE-0AAC-5896-66C2-045B45FE33B1}"/>
              </a:ext>
            </a:extLst>
          </p:cNvPr>
          <p:cNvSpPr txBox="1">
            <a:spLocks/>
          </p:cNvSpPr>
          <p:nvPr/>
        </p:nvSpPr>
        <p:spPr>
          <a:xfrm>
            <a:off x="720963" y="4656295"/>
            <a:ext cx="6762176" cy="801074"/>
          </a:xfrm>
          <a:prstGeom prst="rect">
            <a:avLst/>
          </a:prstGeom>
        </p:spPr>
        <p:txBody>
          <a:bodyPr vert="horz" lIns="91440" tIns="45720" rIns="91440" bIns="45720" numCol="2" spcCol="21600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100" b="0" i="0" kern="1200" baseline="0">
                <a:solidFill>
                  <a:schemeClr val="tx1"/>
                </a:solidFill>
                <a:latin typeface="Calibri" panose="020F0502020204030204" pitchFamily="34" charset="0"/>
                <a:ea typeface="+mn-ea"/>
                <a:cs typeface="Calibri" panose="020F0502020204030204" pitchFamily="34" charset="0"/>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228600" indent="-228600" algn="just">
              <a:lnSpc>
                <a:spcPct val="100000"/>
              </a:lnSpc>
              <a:spcBef>
                <a:spcPts val="0"/>
              </a:spcBef>
              <a:buClr>
                <a:srgbClr val="EE5650"/>
              </a:buClr>
              <a:buFont typeface="+mj-lt"/>
              <a:buAutoNum type="arabicPeriod"/>
            </a:pPr>
            <a:r>
              <a:rPr lang="de-DE" sz="1150" b="1" dirty="0">
                <a:solidFill>
                  <a:srgbClr val="EE5650"/>
                </a:solidFill>
                <a:ea typeface="Calibri" panose="020F0502020204030204" pitchFamily="34" charset="0"/>
                <a:cs typeface="Times New Roman" panose="02020603050405020304" pitchFamily="18" charset="0"/>
              </a:rPr>
              <a:t>Validierung für Innovation</a:t>
            </a:r>
            <a:r>
              <a:rPr lang="de-DE" sz="1150" b="1" dirty="0">
                <a:ea typeface="Calibri" panose="020F0502020204030204" pitchFamily="34" charset="0"/>
                <a:cs typeface="Times New Roman" panose="02020603050405020304" pitchFamily="18" charset="0"/>
              </a:rPr>
              <a:t>: </a:t>
            </a:r>
            <a:r>
              <a:rPr lang="de-DE" sz="1150" dirty="0">
                <a:ea typeface="Calibri" panose="020F0502020204030204" pitchFamily="34" charset="0"/>
                <a:cs typeface="Times New Roman" panose="02020603050405020304" pitchFamily="18" charset="0"/>
              </a:rPr>
              <a:t>Kreative Unternehmer können ihre neuartigen Ideen validieren und Early Adopters gewinnen</a:t>
            </a:r>
            <a:r>
              <a:rPr lang="de-DE" sz="1150" dirty="0">
                <a:solidFill>
                  <a:srgbClr val="EE5650"/>
                </a:solidFill>
                <a:ea typeface="Calibri" panose="020F0502020204030204" pitchFamily="34" charset="0"/>
                <a:cs typeface="Times New Roman" panose="02020603050405020304" pitchFamily="18" charset="0"/>
              </a:rPr>
              <a:t>.</a:t>
            </a:r>
          </a:p>
          <a:p>
            <a:pPr marL="228600" indent="-228600" algn="just">
              <a:lnSpc>
                <a:spcPct val="100000"/>
              </a:lnSpc>
              <a:spcBef>
                <a:spcPts val="0"/>
              </a:spcBef>
              <a:buClr>
                <a:srgbClr val="EE5650"/>
              </a:buClr>
              <a:buFont typeface="+mj-lt"/>
              <a:buAutoNum type="arabicPeriod"/>
            </a:pPr>
            <a:r>
              <a:rPr lang="de-DE" sz="1150" b="1" dirty="0">
                <a:solidFill>
                  <a:srgbClr val="EE5650"/>
                </a:solidFill>
                <a:ea typeface="Calibri" panose="020F0502020204030204" pitchFamily="34" charset="0"/>
                <a:cs typeface="Times New Roman" panose="02020603050405020304" pitchFamily="18" charset="0"/>
              </a:rPr>
              <a:t>Ressourcenverfügbarkeit: </a:t>
            </a:r>
            <a:r>
              <a:rPr lang="de-DE" sz="1150" dirty="0">
                <a:ea typeface="Calibri" panose="020F0502020204030204" pitchFamily="34" charset="0"/>
                <a:cs typeface="Times New Roman" panose="02020603050405020304" pitchFamily="18" charset="0"/>
              </a:rPr>
              <a:t>Stakeholder können Ihnen wichtige Ressourcen zur Verfügung stellen oder Ihnen bei der Suche helfen.</a:t>
            </a:r>
          </a:p>
          <a:p>
            <a:pPr marL="228600" indent="-228600" algn="just">
              <a:lnSpc>
                <a:spcPct val="100000"/>
              </a:lnSpc>
              <a:spcBef>
                <a:spcPts val="0"/>
              </a:spcBef>
              <a:buClr>
                <a:srgbClr val="EE5650"/>
              </a:buClr>
              <a:buFont typeface="+mj-lt"/>
              <a:buAutoNum type="arabicPeriod"/>
            </a:pPr>
            <a:r>
              <a:rPr lang="de-DE" sz="1150" b="1" dirty="0">
                <a:solidFill>
                  <a:srgbClr val="EE5650"/>
                </a:solidFill>
                <a:ea typeface="Calibri" panose="020F0502020204030204" pitchFamily="34" charset="0"/>
                <a:cs typeface="Times New Roman" panose="02020603050405020304" pitchFamily="18" charset="0"/>
              </a:rPr>
              <a:t>Lokales Fachwissen</a:t>
            </a:r>
            <a:r>
              <a:rPr lang="de-DE" sz="1150" dirty="0">
                <a:solidFill>
                  <a:srgbClr val="EE5650"/>
                </a:solidFill>
                <a:ea typeface="Calibri" panose="020F0502020204030204" pitchFamily="34" charset="0"/>
                <a:cs typeface="Times New Roman" panose="02020603050405020304" pitchFamily="18" charset="0"/>
              </a:rPr>
              <a:t>: </a:t>
            </a:r>
            <a:r>
              <a:rPr lang="de-DE" sz="1150" dirty="0">
                <a:ea typeface="Calibri" panose="020F0502020204030204" pitchFamily="34" charset="0"/>
                <a:cs typeface="Times New Roman" panose="02020603050405020304" pitchFamily="18" charset="0"/>
              </a:rPr>
              <a:t>Stakeholder können unschätzbare lokale Einblicke bieten und so zu gemeinschaftsorientierteren Zero-Waste-Lösungen beitragen.</a:t>
            </a:r>
          </a:p>
          <a:p>
            <a:pPr marL="228600" indent="-228600" algn="just">
              <a:lnSpc>
                <a:spcPct val="100000"/>
              </a:lnSpc>
              <a:spcBef>
                <a:spcPts val="0"/>
              </a:spcBef>
              <a:buClr>
                <a:srgbClr val="EE5650"/>
              </a:buClr>
              <a:buFont typeface="+mj-lt"/>
              <a:buAutoNum type="arabicPeriod"/>
            </a:pPr>
            <a:r>
              <a:rPr lang="de-DE" sz="1150" b="1" dirty="0">
                <a:solidFill>
                  <a:srgbClr val="EE5650"/>
                </a:solidFill>
                <a:ea typeface="Calibri" panose="020F0502020204030204" pitchFamily="34" charset="0"/>
                <a:cs typeface="Times New Roman" panose="02020603050405020304" pitchFamily="18" charset="0"/>
              </a:rPr>
              <a:t>Reputationsaufbau: </a:t>
            </a:r>
            <a:r>
              <a:rPr lang="de-DE" sz="1150" dirty="0">
                <a:ea typeface="Calibri" panose="020F0502020204030204" pitchFamily="34" charset="0"/>
                <a:cs typeface="Times New Roman" panose="02020603050405020304" pitchFamily="18" charset="0"/>
              </a:rPr>
              <a:t>Eine frühzeitige Einbindung von Stakeholdern hilft beim Aufbau eines soliden Rufs und einer unterstützenden Community.</a:t>
            </a:r>
          </a:p>
          <a:p>
            <a:pPr marL="228600" indent="-228600" algn="just">
              <a:lnSpc>
                <a:spcPct val="100000"/>
              </a:lnSpc>
              <a:spcBef>
                <a:spcPts val="0"/>
              </a:spcBef>
              <a:buClr>
                <a:srgbClr val="EE5650"/>
              </a:buClr>
              <a:buFont typeface="+mj-lt"/>
              <a:buAutoNum type="arabicPeriod"/>
            </a:pPr>
            <a:r>
              <a:rPr lang="de-DE" sz="1150" b="1" dirty="0">
                <a:solidFill>
                  <a:srgbClr val="EE5650"/>
                </a:solidFill>
                <a:ea typeface="Calibri" panose="020F0502020204030204" pitchFamily="34" charset="0"/>
                <a:cs typeface="Times New Roman" panose="02020603050405020304" pitchFamily="18" charset="0"/>
              </a:rPr>
              <a:t>Finanzielle </a:t>
            </a:r>
            <a:r>
              <a:rPr lang="de-DE" sz="1150" dirty="0">
                <a:ea typeface="Calibri" panose="020F0502020204030204" pitchFamily="34" charset="0"/>
                <a:cs typeface="Times New Roman" panose="02020603050405020304" pitchFamily="18" charset="0"/>
              </a:rPr>
              <a:t>Unterstützung: Interessengruppen wie lokale Behörden und Investoren können bei der Bereitstellung der erforderlichen finanziellen Unterstützung eine Schlüsselrolle spielen</a:t>
            </a:r>
          </a:p>
          <a:p>
            <a:pPr marL="228600" indent="-228600" algn="just">
              <a:lnSpc>
                <a:spcPct val="100000"/>
              </a:lnSpc>
              <a:spcBef>
                <a:spcPts val="0"/>
              </a:spcBef>
              <a:buClr>
                <a:srgbClr val="EE5650"/>
              </a:buClr>
              <a:buFont typeface="+mj-lt"/>
              <a:buAutoNum type="arabicPeriod"/>
            </a:pPr>
            <a:endParaRPr lang="de-DE" sz="1150" b="1" dirty="0">
              <a:solidFill>
                <a:srgbClr val="EE5650"/>
              </a:solidFill>
              <a:ea typeface="Calibri" panose="020F0502020204030204" pitchFamily="34" charset="0"/>
              <a:cs typeface="Times New Roman" panose="02020603050405020304" pitchFamily="18" charset="0"/>
            </a:endParaRPr>
          </a:p>
          <a:p>
            <a:pPr marL="228600" indent="-228600" algn="just">
              <a:lnSpc>
                <a:spcPct val="100000"/>
              </a:lnSpc>
              <a:spcBef>
                <a:spcPts val="0"/>
              </a:spcBef>
              <a:buClr>
                <a:srgbClr val="EE5650"/>
              </a:buClr>
              <a:buFont typeface="+mj-lt"/>
              <a:buAutoNum type="arabicPeriod"/>
            </a:pPr>
            <a:endParaRPr lang="en-IE" sz="1150" dirty="0">
              <a:ea typeface="Calibri" panose="020F0502020204030204" pitchFamily="34" charset="0"/>
              <a:cs typeface="Times New Roman" panose="02020603050405020304" pitchFamily="18" charset="0"/>
            </a:endParaRPr>
          </a:p>
        </p:txBody>
      </p:sp>
      <p:sp>
        <p:nvSpPr>
          <p:cNvPr id="3" name="Text Placeholder 3">
            <a:extLst>
              <a:ext uri="{FF2B5EF4-FFF2-40B4-BE49-F238E27FC236}">
                <a16:creationId xmlns:a16="http://schemas.microsoft.com/office/drawing/2014/main" id="{512DA959-492C-CD30-7D77-45AD70263FA4}"/>
              </a:ext>
            </a:extLst>
          </p:cNvPr>
          <p:cNvSpPr txBox="1">
            <a:spLocks/>
          </p:cNvSpPr>
          <p:nvPr/>
        </p:nvSpPr>
        <p:spPr>
          <a:xfrm>
            <a:off x="730701" y="3557382"/>
            <a:ext cx="5335451" cy="538382"/>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2480"/>
              </a:lnSpc>
              <a:spcBef>
                <a:spcPts val="0"/>
              </a:spcBef>
              <a:buNone/>
            </a:pPr>
            <a:r>
              <a:rPr lang="en-IE" sz="1600" b="1" dirty="0" err="1">
                <a:solidFill>
                  <a:srgbClr val="EE5650"/>
                </a:solidFill>
                <a:latin typeface="Calibri" panose="020F0502020204030204" pitchFamily="34" charset="0"/>
                <a:cs typeface="Calibri" panose="020F0502020204030204" pitchFamily="34" charset="0"/>
              </a:rPr>
              <a:t>Relevanz</a:t>
            </a:r>
            <a:r>
              <a:rPr lang="en-IE" sz="1600" b="1" dirty="0">
                <a:solidFill>
                  <a:srgbClr val="EE5650"/>
                </a:solidFill>
                <a:latin typeface="Calibri" panose="020F0502020204030204" pitchFamily="34" charset="0"/>
                <a:cs typeface="Calibri" panose="020F0502020204030204" pitchFamily="34" charset="0"/>
              </a:rPr>
              <a:t> </a:t>
            </a:r>
            <a:r>
              <a:rPr lang="en-IE" sz="1600" b="1" dirty="0" err="1">
                <a:solidFill>
                  <a:srgbClr val="EE5650"/>
                </a:solidFill>
                <a:latin typeface="Calibri" panose="020F0502020204030204" pitchFamily="34" charset="0"/>
                <a:cs typeface="Calibri" panose="020F0502020204030204" pitchFamily="34" charset="0"/>
              </a:rPr>
              <a:t>für</a:t>
            </a:r>
            <a:r>
              <a:rPr lang="en-IE" sz="1600" b="1" dirty="0">
                <a:solidFill>
                  <a:srgbClr val="EE5650"/>
                </a:solidFill>
                <a:latin typeface="Calibri" panose="020F0502020204030204" pitchFamily="34" charset="0"/>
                <a:cs typeface="Calibri" panose="020F0502020204030204" pitchFamily="34" charset="0"/>
              </a:rPr>
              <a:t> </a:t>
            </a:r>
            <a:r>
              <a:rPr lang="en-IE" sz="1600" b="1" dirty="0" err="1">
                <a:solidFill>
                  <a:srgbClr val="EE5650"/>
                </a:solidFill>
                <a:latin typeface="Calibri" panose="020F0502020204030204" pitchFamily="34" charset="0"/>
                <a:cs typeface="Calibri" panose="020F0502020204030204" pitchFamily="34" charset="0"/>
              </a:rPr>
              <a:t>kreative</a:t>
            </a:r>
            <a:r>
              <a:rPr lang="en-IE" sz="1600" b="1" dirty="0">
                <a:solidFill>
                  <a:srgbClr val="EE5650"/>
                </a:solidFill>
                <a:latin typeface="Calibri" panose="020F0502020204030204" pitchFamily="34" charset="0"/>
                <a:cs typeface="Calibri" panose="020F0502020204030204" pitchFamily="34" charset="0"/>
              </a:rPr>
              <a:t> </a:t>
            </a:r>
            <a:r>
              <a:rPr lang="en-IE" sz="1600" b="1" dirty="0" err="1">
                <a:solidFill>
                  <a:srgbClr val="EE5650"/>
                </a:solidFill>
                <a:latin typeface="Calibri" panose="020F0502020204030204" pitchFamily="34" charset="0"/>
                <a:cs typeface="Calibri" panose="020F0502020204030204" pitchFamily="34" charset="0"/>
              </a:rPr>
              <a:t>Unternehmer</a:t>
            </a:r>
            <a:endParaRPr lang="en-IE" sz="1600" b="1" dirty="0">
              <a:solidFill>
                <a:srgbClr val="EE5650"/>
              </a:solidFill>
              <a:latin typeface="Calibri" panose="020F0502020204030204" pitchFamily="34" charset="0"/>
              <a:cs typeface="Calibri" panose="020F0502020204030204" pitchFamily="34" charset="0"/>
            </a:endParaRPr>
          </a:p>
          <a:p>
            <a:pPr marL="0" indent="0">
              <a:lnSpc>
                <a:spcPts val="2480"/>
              </a:lnSpc>
              <a:spcBef>
                <a:spcPts val="0"/>
              </a:spcBef>
              <a:buNone/>
            </a:pP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ts val="2480"/>
              </a:lnSpc>
              <a:spcBef>
                <a:spcPts val="0"/>
              </a:spcBef>
              <a:buNone/>
            </a:pPr>
            <a:endParaRPr lang="en-US" sz="1600" b="1" dirty="0">
              <a:solidFill>
                <a:srgbClr val="EE5650"/>
              </a:solidFill>
              <a:latin typeface="Calibri" panose="020F0502020204030204" pitchFamily="34" charset="0"/>
              <a:cs typeface="Calibri" panose="020F0502020204030204" pitchFamily="34" charset="0"/>
            </a:endParaRPr>
          </a:p>
        </p:txBody>
      </p:sp>
      <p:sp>
        <p:nvSpPr>
          <p:cNvPr id="7" name="Text Placeholder 1">
            <a:extLst>
              <a:ext uri="{FF2B5EF4-FFF2-40B4-BE49-F238E27FC236}">
                <a16:creationId xmlns:a16="http://schemas.microsoft.com/office/drawing/2014/main" id="{7EA205E9-8AF4-8F0B-5C7F-C136248B5F92}"/>
              </a:ext>
            </a:extLst>
          </p:cNvPr>
          <p:cNvSpPr txBox="1">
            <a:spLocks/>
          </p:cNvSpPr>
          <p:nvPr/>
        </p:nvSpPr>
        <p:spPr>
          <a:xfrm>
            <a:off x="720963" y="3893800"/>
            <a:ext cx="6560140" cy="801074"/>
          </a:xfrm>
          <a:prstGeom prst="rect">
            <a:avLst/>
          </a:prstGeom>
        </p:spPr>
        <p:txBody>
          <a:bodyPr vert="horz" lIns="91440" tIns="45720" rIns="91440" bIns="45720" numCol="1" spcCol="21600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100" b="0" i="0" kern="1200" baseline="0">
                <a:solidFill>
                  <a:schemeClr val="tx1"/>
                </a:solidFill>
                <a:latin typeface="Calibri" panose="020F0502020204030204" pitchFamily="34" charset="0"/>
                <a:ea typeface="+mn-ea"/>
                <a:cs typeface="Calibri" panose="020F0502020204030204" pitchFamily="34" charset="0"/>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just">
              <a:lnSpc>
                <a:spcPct val="100000"/>
              </a:lnSpc>
              <a:spcBef>
                <a:spcPts val="0"/>
              </a:spcBef>
            </a:pPr>
            <a:r>
              <a:rPr lang="de-DE" sz="1200" dirty="0">
                <a:ea typeface="Calibri" panose="020F0502020204030204" pitchFamily="34" charset="0"/>
                <a:cs typeface="Times New Roman" panose="02020603050405020304" pitchFamily="18" charset="0"/>
              </a:rPr>
              <a:t>Für Unternehmer in der Kreativbranche ist dieses Engagement noch wichtiger, da die Natur Ihres Marktplatzes oft innovativ ist, neue Wege beschreitet oder traditionelle Vorgehensweisen verändert.  Daraus ergeben sich einzigartige Herausforderungen und Chancen, die die </a:t>
            </a:r>
            <a:r>
              <a:rPr lang="de-DE" sz="1200" b="1" dirty="0">
                <a:ea typeface="Calibri" panose="020F0502020204030204" pitchFamily="34" charset="0"/>
                <a:cs typeface="Times New Roman" panose="02020603050405020304" pitchFamily="18" charset="0"/>
              </a:rPr>
              <a:t>aktive Beteiligung verschiedener Interessengruppen erfordern.</a:t>
            </a:r>
          </a:p>
          <a:p>
            <a:pPr algn="just">
              <a:lnSpc>
                <a:spcPct val="100000"/>
              </a:lnSpc>
              <a:spcBef>
                <a:spcPts val="0"/>
              </a:spcBef>
            </a:pPr>
            <a:endParaRPr lang="en-IE" sz="1200" b="1" dirty="0">
              <a:ea typeface="Calibri" panose="020F0502020204030204" pitchFamily="34"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CEADDA41-77E2-3C98-AAD2-D41623E0C4F9}"/>
              </a:ext>
            </a:extLst>
          </p:cNvPr>
          <p:cNvCxnSpPr>
            <a:cxnSpLocks/>
          </p:cNvCxnSpPr>
          <p:nvPr/>
        </p:nvCxnSpPr>
        <p:spPr>
          <a:xfrm flipH="1">
            <a:off x="7754" y="3793577"/>
            <a:ext cx="705629"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A5FFDF3F-56A0-2F6E-C24E-DD421A6DACD4}"/>
              </a:ext>
            </a:extLst>
          </p:cNvPr>
          <p:cNvGrpSpPr/>
          <p:nvPr/>
        </p:nvGrpSpPr>
        <p:grpSpPr>
          <a:xfrm rot="5400000">
            <a:off x="389769" y="3634958"/>
            <a:ext cx="117418" cy="324997"/>
            <a:chOff x="3089418" y="4482161"/>
            <a:chExt cx="117418" cy="324997"/>
          </a:xfrm>
        </p:grpSpPr>
        <p:sp>
          <p:nvSpPr>
            <p:cNvPr id="12" name="Freeform 11">
              <a:extLst>
                <a:ext uri="{FF2B5EF4-FFF2-40B4-BE49-F238E27FC236}">
                  <a16:creationId xmlns:a16="http://schemas.microsoft.com/office/drawing/2014/main" id="{67381014-CDAF-C429-AA05-600797E6CC4B}"/>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7C13B8B6-63F9-2D7E-4228-0C884D35907F}"/>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sp>
        <p:nvSpPr>
          <p:cNvPr id="14" name="Text Placeholder 3">
            <a:extLst>
              <a:ext uri="{FF2B5EF4-FFF2-40B4-BE49-F238E27FC236}">
                <a16:creationId xmlns:a16="http://schemas.microsoft.com/office/drawing/2014/main" id="{BEA0682B-8C2F-E7C5-68AB-7F0C11178148}"/>
              </a:ext>
            </a:extLst>
          </p:cNvPr>
          <p:cNvSpPr txBox="1">
            <a:spLocks/>
          </p:cNvSpPr>
          <p:nvPr/>
        </p:nvSpPr>
        <p:spPr>
          <a:xfrm>
            <a:off x="730699" y="6423932"/>
            <a:ext cx="5481448" cy="496925"/>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2480"/>
              </a:lnSpc>
              <a:spcBef>
                <a:spcPts val="0"/>
              </a:spcBef>
              <a:buNone/>
            </a:pPr>
            <a:r>
              <a:rPr lang="de-DE" sz="1600" b="1" dirty="0">
                <a:solidFill>
                  <a:srgbClr val="EE5650"/>
                </a:solidFill>
                <a:latin typeface="Calibri" panose="020F0502020204030204" pitchFamily="34" charset="0"/>
                <a:cs typeface="Calibri" panose="020F0502020204030204" pitchFamily="34" charset="0"/>
              </a:rPr>
              <a:t>Herausforderungen und Chancen in der Kreislaufwirtschaft</a:t>
            </a:r>
            <a:endParaRPr lang="en-IE" sz="1600" b="1" dirty="0">
              <a:solidFill>
                <a:srgbClr val="EE5650"/>
              </a:solidFill>
              <a:latin typeface="Calibri" panose="020F0502020204030204" pitchFamily="34" charset="0"/>
              <a:cs typeface="Calibri" panose="020F0502020204030204" pitchFamily="34" charset="0"/>
            </a:endParaRPr>
          </a:p>
          <a:p>
            <a:pPr marL="0" indent="0">
              <a:lnSpc>
                <a:spcPts val="2480"/>
              </a:lnSpc>
              <a:spcBef>
                <a:spcPts val="0"/>
              </a:spcBef>
              <a:buNone/>
            </a:pP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ts val="2480"/>
              </a:lnSpc>
              <a:spcBef>
                <a:spcPts val="0"/>
              </a:spcBef>
              <a:buNone/>
            </a:pPr>
            <a:endParaRPr lang="en-US" sz="1600" b="1" dirty="0">
              <a:solidFill>
                <a:srgbClr val="EE5650"/>
              </a:solidFill>
              <a:latin typeface="Calibri" panose="020F0502020204030204" pitchFamily="34" charset="0"/>
              <a:cs typeface="Calibri" panose="020F0502020204030204" pitchFamily="34" charset="0"/>
            </a:endParaRPr>
          </a:p>
        </p:txBody>
      </p:sp>
      <p:sp>
        <p:nvSpPr>
          <p:cNvPr id="15" name="Text Placeholder 1">
            <a:extLst>
              <a:ext uri="{FF2B5EF4-FFF2-40B4-BE49-F238E27FC236}">
                <a16:creationId xmlns:a16="http://schemas.microsoft.com/office/drawing/2014/main" id="{0CF93C8A-4EC3-3208-CF67-24F94D3AB058}"/>
              </a:ext>
            </a:extLst>
          </p:cNvPr>
          <p:cNvSpPr txBox="1">
            <a:spLocks/>
          </p:cNvSpPr>
          <p:nvPr/>
        </p:nvSpPr>
        <p:spPr>
          <a:xfrm>
            <a:off x="730361" y="6758356"/>
            <a:ext cx="6762176" cy="1523682"/>
          </a:xfrm>
          <a:prstGeom prst="rect">
            <a:avLst/>
          </a:prstGeom>
        </p:spPr>
        <p:txBody>
          <a:bodyPr vert="horz" lIns="91440" tIns="45720" rIns="91440" bIns="45720" numCol="2" spcCol="21600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100" b="0" i="0" kern="1200" baseline="0">
                <a:solidFill>
                  <a:schemeClr val="tx1"/>
                </a:solidFill>
                <a:latin typeface="Calibri" panose="020F0502020204030204" pitchFamily="34" charset="0"/>
                <a:ea typeface="+mn-ea"/>
                <a:cs typeface="Calibri" panose="020F0502020204030204" pitchFamily="34" charset="0"/>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just">
              <a:lnSpc>
                <a:spcPct val="100000"/>
              </a:lnSpc>
              <a:spcBef>
                <a:spcPts val="0"/>
              </a:spcBef>
            </a:pPr>
            <a:r>
              <a:rPr lang="de-DE" sz="1150" dirty="0">
                <a:ea typeface="Calibri" panose="020F0502020204030204" pitchFamily="34" charset="0"/>
                <a:cs typeface="Times New Roman" panose="02020603050405020304" pitchFamily="18" charset="0"/>
              </a:rPr>
              <a:t>Die Kreislaufwirtschaft stellt einzigartige Herausforderungen für das Stakeholder-Engagement dar, wie z. B. das komplexe Zusammenspiel zwischen ökologischen, sozialen und wirtschaftlichen Zielen. Wenn Sie einen physischen Marktplatz planen, gibt es betriebliche Überlegungen, die bei der Planung berücksichtigt werden müssen.  Im Kern geht es darum, die Vorteile der Kreislaufwirtschaft für Interessengruppen, die mit traditionellen, linearen Modellen besser vertraut sind, klar zu artikulieren. </a:t>
            </a:r>
          </a:p>
          <a:p>
            <a:pPr algn="just">
              <a:lnSpc>
                <a:spcPct val="100000"/>
              </a:lnSpc>
              <a:spcBef>
                <a:spcPts val="0"/>
              </a:spcBef>
            </a:pPr>
            <a:r>
              <a:rPr lang="de-DE" sz="1150" dirty="0">
                <a:ea typeface="Calibri" panose="020F0502020204030204" pitchFamily="34" charset="0"/>
                <a:cs typeface="Times New Roman" panose="02020603050405020304" pitchFamily="18" charset="0"/>
              </a:rPr>
              <a:t>Auch die Kreislaufwirtschaft bietet spannende Chancen. Es ermöglicht Co-Creation, Innovation und eine Kultur des kontinuierlichen Lernens und der Verbesserung. Die Einbindung von Stakeholdern kann hier zu einer besseren Ausrichtung, Vertrauen und gemeinsamen Nutzung von Ressourcen führen, was Ihren Initiativen einen erheblichen Mehrwert verleiht. </a:t>
            </a:r>
          </a:p>
          <a:p>
            <a:pPr algn="just">
              <a:lnSpc>
                <a:spcPct val="100000"/>
              </a:lnSpc>
              <a:spcBef>
                <a:spcPts val="0"/>
              </a:spcBef>
            </a:pPr>
            <a:endParaRPr lang="en-IE" sz="1150" dirty="0">
              <a:ea typeface="Calibri" panose="020F0502020204030204" pitchFamily="34" charset="0"/>
              <a:cs typeface="Times New Roman" panose="02020603050405020304" pitchFamily="18" charset="0"/>
            </a:endParaRPr>
          </a:p>
        </p:txBody>
      </p:sp>
      <p:sp>
        <p:nvSpPr>
          <p:cNvPr id="16" name="Text Placeholder 3">
            <a:extLst>
              <a:ext uri="{FF2B5EF4-FFF2-40B4-BE49-F238E27FC236}">
                <a16:creationId xmlns:a16="http://schemas.microsoft.com/office/drawing/2014/main" id="{C43EA5F4-C1CB-E346-609A-CE8F0AE5B66C}"/>
              </a:ext>
            </a:extLst>
          </p:cNvPr>
          <p:cNvSpPr txBox="1">
            <a:spLocks/>
          </p:cNvSpPr>
          <p:nvPr/>
        </p:nvSpPr>
        <p:spPr>
          <a:xfrm>
            <a:off x="730361" y="8582613"/>
            <a:ext cx="5345187" cy="522576"/>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2480"/>
              </a:lnSpc>
              <a:spcBef>
                <a:spcPts val="0"/>
              </a:spcBef>
              <a:buNone/>
            </a:pPr>
            <a:r>
              <a:rPr lang="de-DE" sz="1600" b="1">
                <a:solidFill>
                  <a:srgbClr val="EE5650"/>
                </a:solidFill>
                <a:latin typeface="Calibri" panose="020F0502020204030204" pitchFamily="34" charset="0"/>
                <a:cs typeface="Calibri" panose="020F0502020204030204" pitchFamily="34" charset="0"/>
              </a:rPr>
              <a:t>Praktische Schritte für das Engagement</a:t>
            </a:r>
          </a:p>
          <a:p>
            <a:pPr marL="0" indent="0">
              <a:lnSpc>
                <a:spcPts val="2480"/>
              </a:lnSpc>
              <a:spcBef>
                <a:spcPts val="0"/>
              </a:spcBef>
              <a:buNone/>
            </a:pPr>
            <a:endParaRPr lang="de-DE" sz="1600" b="1" dirty="0">
              <a:solidFill>
                <a:srgbClr val="EE5650"/>
              </a:solidFill>
              <a:latin typeface="Calibri" panose="020F0502020204030204" pitchFamily="34" charset="0"/>
              <a:cs typeface="Calibri" panose="020F0502020204030204" pitchFamily="34" charset="0"/>
            </a:endParaRPr>
          </a:p>
        </p:txBody>
      </p:sp>
      <p:sp>
        <p:nvSpPr>
          <p:cNvPr id="18" name="Text Placeholder 1">
            <a:extLst>
              <a:ext uri="{FF2B5EF4-FFF2-40B4-BE49-F238E27FC236}">
                <a16:creationId xmlns:a16="http://schemas.microsoft.com/office/drawing/2014/main" id="{DCE0641A-48D6-F47B-56CD-1A3B6695E1BB}"/>
              </a:ext>
            </a:extLst>
          </p:cNvPr>
          <p:cNvSpPr txBox="1">
            <a:spLocks/>
          </p:cNvSpPr>
          <p:nvPr/>
        </p:nvSpPr>
        <p:spPr>
          <a:xfrm>
            <a:off x="713381" y="8941175"/>
            <a:ext cx="6940717" cy="1765237"/>
          </a:xfrm>
          <a:prstGeom prst="rect">
            <a:avLst/>
          </a:prstGeom>
        </p:spPr>
        <p:txBody>
          <a:bodyPr vert="horz" lIns="91440" tIns="45720" rIns="91440" bIns="45720" numCol="2" spcCol="21600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100" b="0" i="0" kern="1200" baseline="0">
                <a:solidFill>
                  <a:schemeClr val="tx1"/>
                </a:solidFill>
                <a:latin typeface="Calibri" panose="020F0502020204030204" pitchFamily="34" charset="0"/>
                <a:ea typeface="+mn-ea"/>
                <a:cs typeface="Calibri" panose="020F0502020204030204" pitchFamily="34" charset="0"/>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184150" indent="-184150" algn="just">
              <a:lnSpc>
                <a:spcPct val="100000"/>
              </a:lnSpc>
              <a:spcBef>
                <a:spcPts val="0"/>
              </a:spcBef>
              <a:buFont typeface="Arial" panose="020B0604020202020204" pitchFamily="34" charset="0"/>
              <a:buChar char="•"/>
              <a:tabLst>
                <a:tab pos="2170113" algn="l"/>
              </a:tabLst>
            </a:pPr>
            <a:r>
              <a:rPr lang="de-DE" sz="1150" b="1" dirty="0">
                <a:solidFill>
                  <a:srgbClr val="EE5650"/>
                </a:solidFill>
                <a:ea typeface="Calibri" panose="020F0502020204030204" pitchFamily="34" charset="0"/>
                <a:cs typeface="Times New Roman" panose="02020603050405020304" pitchFamily="18" charset="0"/>
              </a:rPr>
              <a:t>Stakeholder identifizieren: </a:t>
            </a:r>
            <a:r>
              <a:rPr lang="de-DE" sz="1150" dirty="0">
                <a:ea typeface="Calibri" panose="020F0502020204030204" pitchFamily="34" charset="0"/>
                <a:cs typeface="Times New Roman" panose="02020603050405020304" pitchFamily="18" charset="0"/>
              </a:rPr>
              <a:t>Stellen Sie eine Liste aller relevanten Stakeholder zusammen</a:t>
            </a:r>
            <a:r>
              <a:rPr lang="de-DE" sz="1150" b="1" dirty="0">
                <a:solidFill>
                  <a:srgbClr val="EE5650"/>
                </a:solidFill>
                <a:ea typeface="Calibri" panose="020F0502020204030204" pitchFamily="34" charset="0"/>
                <a:cs typeface="Times New Roman" panose="02020603050405020304" pitchFamily="18" charset="0"/>
              </a:rPr>
              <a:t>.</a:t>
            </a:r>
          </a:p>
          <a:p>
            <a:pPr marL="184150" indent="-184150" algn="just">
              <a:lnSpc>
                <a:spcPct val="100000"/>
              </a:lnSpc>
              <a:spcBef>
                <a:spcPts val="0"/>
              </a:spcBef>
              <a:buFont typeface="Arial" panose="020B0604020202020204" pitchFamily="34" charset="0"/>
              <a:buChar char="•"/>
              <a:tabLst>
                <a:tab pos="2170113" algn="l"/>
              </a:tabLst>
            </a:pPr>
            <a:r>
              <a:rPr lang="de-DE" sz="1150" b="1" dirty="0">
                <a:solidFill>
                  <a:srgbClr val="EE5650"/>
                </a:solidFill>
                <a:ea typeface="Calibri" panose="020F0502020204030204" pitchFamily="34" charset="0"/>
                <a:cs typeface="Times New Roman" panose="02020603050405020304" pitchFamily="18" charset="0"/>
              </a:rPr>
              <a:t>Priorisieren Sie Stakeholder: </a:t>
            </a:r>
            <a:r>
              <a:rPr lang="de-DE" sz="1150" dirty="0">
                <a:ea typeface="Calibri" panose="020F0502020204030204" pitchFamily="34" charset="0"/>
                <a:cs typeface="Times New Roman" panose="02020603050405020304" pitchFamily="18" charset="0"/>
              </a:rPr>
              <a:t>Ordnen Sie sie nach ihrer Relevanz und ihrem Einfluss.</a:t>
            </a:r>
          </a:p>
          <a:p>
            <a:pPr marL="184150" indent="-184150" algn="just">
              <a:lnSpc>
                <a:spcPct val="100000"/>
              </a:lnSpc>
              <a:spcBef>
                <a:spcPts val="0"/>
              </a:spcBef>
              <a:buFont typeface="Arial" panose="020B0604020202020204" pitchFamily="34" charset="0"/>
              <a:buChar char="•"/>
              <a:tabLst>
                <a:tab pos="2170113" algn="l"/>
              </a:tabLst>
            </a:pPr>
            <a:r>
              <a:rPr lang="de-DE" sz="1150" b="1" dirty="0">
                <a:solidFill>
                  <a:srgbClr val="EE5650"/>
                </a:solidFill>
                <a:ea typeface="Calibri" panose="020F0502020204030204" pitchFamily="34" charset="0"/>
                <a:cs typeface="Times New Roman" panose="02020603050405020304" pitchFamily="18" charset="0"/>
              </a:rPr>
              <a:t>Kommunikationsplan</a:t>
            </a:r>
            <a:r>
              <a:rPr lang="de-DE" sz="1150" dirty="0">
                <a:ea typeface="Calibri" panose="020F0502020204030204" pitchFamily="34" charset="0"/>
                <a:cs typeface="Times New Roman" panose="02020603050405020304" pitchFamily="18" charset="0"/>
              </a:rPr>
              <a:t>: Entwickeln Sie einen systematischen Ansatz für regelmäßige Updates</a:t>
            </a:r>
            <a:r>
              <a:rPr lang="de-DE" sz="1150" b="1" dirty="0">
                <a:solidFill>
                  <a:srgbClr val="EE5650"/>
                </a:solidFill>
                <a:ea typeface="Calibri" panose="020F0502020204030204" pitchFamily="34" charset="0"/>
                <a:cs typeface="Times New Roman" panose="02020603050405020304" pitchFamily="18" charset="0"/>
              </a:rPr>
              <a:t>.</a:t>
            </a:r>
          </a:p>
          <a:p>
            <a:pPr marL="184150" indent="-184150" algn="just">
              <a:lnSpc>
                <a:spcPct val="100000"/>
              </a:lnSpc>
              <a:spcBef>
                <a:spcPts val="0"/>
              </a:spcBef>
              <a:buFont typeface="Arial" panose="020B0604020202020204" pitchFamily="34" charset="0"/>
              <a:buChar char="•"/>
              <a:tabLst>
                <a:tab pos="2170113" algn="l"/>
              </a:tabLst>
            </a:pPr>
            <a:r>
              <a:rPr lang="de-DE" sz="1150" b="1" dirty="0">
                <a:solidFill>
                  <a:srgbClr val="EE5650"/>
                </a:solidFill>
                <a:ea typeface="Calibri" panose="020F0502020204030204" pitchFamily="34" charset="0"/>
                <a:cs typeface="Times New Roman" panose="02020603050405020304" pitchFamily="18" charset="0"/>
              </a:rPr>
              <a:t>Erstgespräche: </a:t>
            </a:r>
            <a:r>
              <a:rPr lang="de-DE" sz="1150" dirty="0">
                <a:ea typeface="Calibri" panose="020F0502020204030204" pitchFamily="34" charset="0"/>
                <a:cs typeface="Times New Roman" panose="02020603050405020304" pitchFamily="18" charset="0"/>
              </a:rPr>
              <a:t>Führen Sie Besprechungen durch, um die Interessen der Stakeholder mit Ihren Zero-Waste-Zielen in Einklang zu bringen</a:t>
            </a:r>
            <a:r>
              <a:rPr lang="en-IE" sz="1150" dirty="0">
                <a:ea typeface="Calibri" panose="020F0502020204030204" pitchFamily="34" charset="0"/>
                <a:cs typeface="Times New Roman" panose="02020603050405020304" pitchFamily="18" charset="0"/>
              </a:rPr>
              <a:t>.</a:t>
            </a:r>
          </a:p>
          <a:p>
            <a:pPr marL="184150" indent="-184150" algn="just">
              <a:lnSpc>
                <a:spcPct val="100000"/>
              </a:lnSpc>
              <a:spcBef>
                <a:spcPts val="0"/>
              </a:spcBef>
              <a:buFont typeface="Arial" panose="020B0604020202020204" pitchFamily="34" charset="0"/>
              <a:buChar char="•"/>
              <a:tabLst>
                <a:tab pos="2170113" algn="l"/>
              </a:tabLst>
            </a:pPr>
            <a:endParaRPr lang="en-IE" sz="1150" dirty="0">
              <a:ea typeface="Calibri" panose="020F0502020204030204" pitchFamily="34" charset="0"/>
              <a:cs typeface="Times New Roman" panose="02020603050405020304" pitchFamily="18" charset="0"/>
            </a:endParaRPr>
          </a:p>
          <a:p>
            <a:pPr marL="184150" indent="-184150" algn="just">
              <a:lnSpc>
                <a:spcPct val="100000"/>
              </a:lnSpc>
              <a:spcBef>
                <a:spcPts val="0"/>
              </a:spcBef>
              <a:buFont typeface="Arial" panose="020B0604020202020204" pitchFamily="34" charset="0"/>
              <a:buChar char="•"/>
              <a:tabLst>
                <a:tab pos="2170113" algn="l"/>
              </a:tabLst>
            </a:pPr>
            <a:r>
              <a:rPr lang="de-DE" sz="1150" b="1" dirty="0">
                <a:solidFill>
                  <a:srgbClr val="EE5650"/>
                </a:solidFill>
                <a:ea typeface="Calibri" panose="020F0502020204030204" pitchFamily="34" charset="0"/>
                <a:cs typeface="Times New Roman" panose="02020603050405020304" pitchFamily="18" charset="0"/>
              </a:rPr>
              <a:t>Feedback-Mechanismen: </a:t>
            </a:r>
            <a:r>
              <a:rPr lang="de-DE" sz="1150" dirty="0">
                <a:ea typeface="Calibri" panose="020F0502020204030204" pitchFamily="34" charset="0"/>
                <a:cs typeface="Times New Roman" panose="02020603050405020304" pitchFamily="18" charset="0"/>
              </a:rPr>
              <a:t>Schaffen Sie </a:t>
            </a:r>
            <a:r>
              <a:rPr lang="de-DE" dirty="0">
                <a:ea typeface="Calibri" panose="020F0502020204030204" pitchFamily="34" charset="0"/>
                <a:cs typeface="Times New Roman" panose="02020603050405020304" pitchFamily="18" charset="0"/>
              </a:rPr>
              <a:t>Möglichkeiten für Stakeholder, fortlaufendes Feedback zu geben.</a:t>
            </a:r>
          </a:p>
          <a:p>
            <a:pPr marL="184150" indent="-184150" algn="just">
              <a:lnSpc>
                <a:spcPct val="100000"/>
              </a:lnSpc>
              <a:spcBef>
                <a:spcPts val="0"/>
              </a:spcBef>
              <a:buFont typeface="Arial" panose="020B0604020202020204" pitchFamily="34" charset="0"/>
              <a:buChar char="•"/>
              <a:tabLst>
                <a:tab pos="2170113" algn="l"/>
              </a:tabLst>
            </a:pPr>
            <a:r>
              <a:rPr lang="de-DE" b="1" dirty="0">
                <a:solidFill>
                  <a:srgbClr val="EE5650"/>
                </a:solidFill>
                <a:ea typeface="Calibri" panose="020F0502020204030204" pitchFamily="34" charset="0"/>
                <a:cs typeface="Times New Roman" panose="02020603050405020304" pitchFamily="18" charset="0"/>
              </a:rPr>
              <a:t>Kollaborative Entscheidungsfindung: </a:t>
            </a:r>
            <a:r>
              <a:rPr lang="de-DE" dirty="0">
                <a:ea typeface="Calibri" panose="020F0502020204030204" pitchFamily="34" charset="0"/>
                <a:cs typeface="Times New Roman" panose="02020603050405020304" pitchFamily="18" charset="0"/>
              </a:rPr>
              <a:t>Beziehen Sie Stakeholder aktiv in wichtige Entscheidungen ein.</a:t>
            </a:r>
          </a:p>
          <a:p>
            <a:pPr marL="184150" indent="-184150" algn="just">
              <a:lnSpc>
                <a:spcPct val="100000"/>
              </a:lnSpc>
              <a:spcBef>
                <a:spcPts val="0"/>
              </a:spcBef>
              <a:buFont typeface="Arial" panose="020B0604020202020204" pitchFamily="34" charset="0"/>
              <a:buChar char="•"/>
              <a:tabLst>
                <a:tab pos="2170113" algn="l"/>
              </a:tabLst>
            </a:pPr>
            <a:r>
              <a:rPr lang="de-DE" b="1" dirty="0">
                <a:solidFill>
                  <a:srgbClr val="EE5650"/>
                </a:solidFill>
                <a:ea typeface="Calibri" panose="020F0502020204030204" pitchFamily="34" charset="0"/>
                <a:cs typeface="Times New Roman" panose="02020603050405020304" pitchFamily="18" charset="0"/>
              </a:rPr>
              <a:t>Regelmäßige Updates: </a:t>
            </a:r>
            <a:r>
              <a:rPr lang="de-DE" dirty="0">
                <a:ea typeface="Calibri" panose="020F0502020204030204" pitchFamily="34" charset="0"/>
                <a:cs typeface="Times New Roman" panose="02020603050405020304" pitchFamily="18" charset="0"/>
              </a:rPr>
              <a:t>Informieren Sie die Stakeholder konsequent über wichtige Entwicklungen.</a:t>
            </a:r>
          </a:p>
          <a:p>
            <a:pPr marL="184150" indent="-184150" algn="just">
              <a:lnSpc>
                <a:spcPct val="100000"/>
              </a:lnSpc>
              <a:spcBef>
                <a:spcPts val="0"/>
              </a:spcBef>
              <a:buFont typeface="Arial" panose="020B0604020202020204" pitchFamily="34" charset="0"/>
              <a:buChar char="•"/>
              <a:tabLst>
                <a:tab pos="2170113" algn="l"/>
              </a:tabLst>
            </a:pPr>
            <a:r>
              <a:rPr lang="de-DE" b="1" dirty="0">
                <a:solidFill>
                  <a:srgbClr val="EE5650"/>
                </a:solidFill>
                <a:ea typeface="Calibri" panose="020F0502020204030204" pitchFamily="34" charset="0"/>
                <a:cs typeface="Times New Roman" panose="02020603050405020304" pitchFamily="18" charset="0"/>
              </a:rPr>
              <a:t>Anerkennung: </a:t>
            </a:r>
            <a:r>
              <a:rPr lang="de-DE" dirty="0">
                <a:ea typeface="Calibri" panose="020F0502020204030204" pitchFamily="34" charset="0"/>
                <a:cs typeface="Times New Roman" panose="02020603050405020304" pitchFamily="18" charset="0"/>
              </a:rPr>
              <a:t>Würdigen Sie die Beiträge der Stakeholder mit angemessener Anerkennung</a:t>
            </a:r>
            <a:r>
              <a:rPr lang="de-DE" b="1" dirty="0">
                <a:solidFill>
                  <a:srgbClr val="EE5650"/>
                </a:solidFill>
                <a:ea typeface="Calibri" panose="020F0502020204030204" pitchFamily="34" charset="0"/>
                <a:cs typeface="Times New Roman" panose="02020603050405020304" pitchFamily="18" charset="0"/>
              </a:rPr>
              <a:t>.</a:t>
            </a:r>
          </a:p>
          <a:p>
            <a:pPr marL="184150" indent="-184150" algn="just">
              <a:lnSpc>
                <a:spcPct val="100000"/>
              </a:lnSpc>
              <a:spcBef>
                <a:spcPts val="0"/>
              </a:spcBef>
              <a:tabLst>
                <a:tab pos="2170113" algn="l"/>
              </a:tabLst>
            </a:pPr>
            <a:endParaRPr lang="en-IE" sz="1150" dirty="0">
              <a:ea typeface="Calibri" panose="020F0502020204030204" pitchFamily="34"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C6482DD9-E54F-3709-0D9A-D6343AEAAD7D}"/>
              </a:ext>
            </a:extLst>
          </p:cNvPr>
          <p:cNvCxnSpPr>
            <a:cxnSpLocks/>
          </p:cNvCxnSpPr>
          <p:nvPr/>
        </p:nvCxnSpPr>
        <p:spPr>
          <a:xfrm flipH="1">
            <a:off x="-18700" y="6651420"/>
            <a:ext cx="705629"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E7098ED-E3FC-1517-4C4B-789C0E316B43}"/>
              </a:ext>
            </a:extLst>
          </p:cNvPr>
          <p:cNvCxnSpPr>
            <a:cxnSpLocks/>
          </p:cNvCxnSpPr>
          <p:nvPr/>
        </p:nvCxnSpPr>
        <p:spPr>
          <a:xfrm flipH="1">
            <a:off x="17151" y="8811001"/>
            <a:ext cx="705629"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EF17D21B-6923-3B8B-1772-04B91DB72515}"/>
              </a:ext>
            </a:extLst>
          </p:cNvPr>
          <p:cNvGrpSpPr/>
          <p:nvPr/>
        </p:nvGrpSpPr>
        <p:grpSpPr>
          <a:xfrm rot="5400000">
            <a:off x="358045" y="6481867"/>
            <a:ext cx="117418" cy="324997"/>
            <a:chOff x="3089418" y="4482161"/>
            <a:chExt cx="117418" cy="324997"/>
          </a:xfrm>
        </p:grpSpPr>
        <p:sp>
          <p:nvSpPr>
            <p:cNvPr id="31" name="Freeform 30">
              <a:extLst>
                <a:ext uri="{FF2B5EF4-FFF2-40B4-BE49-F238E27FC236}">
                  <a16:creationId xmlns:a16="http://schemas.microsoft.com/office/drawing/2014/main" id="{64210B01-B00A-7414-F1F2-EBE61DB985D5}"/>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216FB63-D59B-D29D-839C-25C9816A415C}"/>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nvGrpSpPr>
          <p:cNvPr id="33" name="Group 32">
            <a:extLst>
              <a:ext uri="{FF2B5EF4-FFF2-40B4-BE49-F238E27FC236}">
                <a16:creationId xmlns:a16="http://schemas.microsoft.com/office/drawing/2014/main" id="{754EE930-2498-6D19-3F28-877F3D260308}"/>
              </a:ext>
            </a:extLst>
          </p:cNvPr>
          <p:cNvGrpSpPr/>
          <p:nvPr/>
        </p:nvGrpSpPr>
        <p:grpSpPr>
          <a:xfrm rot="5400000">
            <a:off x="289079" y="8648504"/>
            <a:ext cx="117418" cy="324997"/>
            <a:chOff x="3089418" y="4482161"/>
            <a:chExt cx="117418" cy="324997"/>
          </a:xfrm>
        </p:grpSpPr>
        <p:sp>
          <p:nvSpPr>
            <p:cNvPr id="34" name="Freeform 33">
              <a:extLst>
                <a:ext uri="{FF2B5EF4-FFF2-40B4-BE49-F238E27FC236}">
                  <a16:creationId xmlns:a16="http://schemas.microsoft.com/office/drawing/2014/main" id="{13348CD6-7A56-FEB0-5F51-2ADA8F57A385}"/>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5095203-A7E1-8A54-3980-02B4DD62768E}"/>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sp>
        <p:nvSpPr>
          <p:cNvPr id="36" name="Slide Number Placeholder 5">
            <a:extLst>
              <a:ext uri="{FF2B5EF4-FFF2-40B4-BE49-F238E27FC236}">
                <a16:creationId xmlns:a16="http://schemas.microsoft.com/office/drawing/2014/main" id="{76F715AD-E467-55F3-C4CC-2FE58D99AC9F}"/>
              </a:ext>
            </a:extLst>
          </p:cNvPr>
          <p:cNvSpPr>
            <a:spLocks noGrp="1"/>
          </p:cNvSpPr>
          <p:nvPr>
            <p:ph type="sldNum" sz="quarter" idx="4"/>
          </p:nvPr>
        </p:nvSpPr>
        <p:spPr>
          <a:xfrm>
            <a:off x="7281511" y="10353161"/>
            <a:ext cx="372588" cy="363596"/>
          </a:xfrm>
          <a:prstGeom prst="rect">
            <a:avLst/>
          </a:prstGeom>
        </p:spPr>
        <p:txBody>
          <a:bodyPr vert="horz" lIns="91440" tIns="45720" rIns="91440" bIns="45720" rtlCol="0" anchor="ctr"/>
          <a:lstStyle>
            <a:lvl1pPr algn="r">
              <a:defRPr sz="900">
                <a:solidFill>
                  <a:schemeClr val="tx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15</a:t>
            </a:fld>
            <a:endParaRPr lang="fr-CA" dirty="0"/>
          </a:p>
        </p:txBody>
      </p:sp>
    </p:spTree>
    <p:extLst>
      <p:ext uri="{BB962C8B-B14F-4D97-AF65-F5344CB8AC3E}">
        <p14:creationId xmlns:p14="http://schemas.microsoft.com/office/powerpoint/2010/main" val="2283248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28137F3-8567-90DF-0AB5-2C14564756FF}"/>
              </a:ext>
            </a:extLst>
          </p:cNvPr>
          <p:cNvGrpSpPr/>
          <p:nvPr/>
        </p:nvGrpSpPr>
        <p:grpSpPr>
          <a:xfrm rot="10800000">
            <a:off x="-741608" y="8872790"/>
            <a:ext cx="2150199" cy="3375489"/>
            <a:chOff x="3613580" y="6052"/>
            <a:chExt cx="1874765" cy="2943098"/>
          </a:xfrm>
        </p:grpSpPr>
        <p:sp>
          <p:nvSpPr>
            <p:cNvPr id="5" name="Freeform 4">
              <a:extLst>
                <a:ext uri="{FF2B5EF4-FFF2-40B4-BE49-F238E27FC236}">
                  <a16:creationId xmlns:a16="http://schemas.microsoft.com/office/drawing/2014/main" id="{C536E90B-D177-2E43-D23D-F0C2278A048B}"/>
                </a:ext>
              </a:extLst>
            </p:cNvPr>
            <p:cNvSpPr/>
            <p:nvPr/>
          </p:nvSpPr>
          <p:spPr>
            <a:xfrm>
              <a:off x="3615175" y="6052"/>
              <a:ext cx="1873170" cy="2943098"/>
            </a:xfrm>
            <a:custGeom>
              <a:avLst/>
              <a:gdLst>
                <a:gd name="connsiteX0" fmla="*/ 1168690 w 1873170"/>
                <a:gd name="connsiteY0" fmla="*/ 0 h 2943098"/>
                <a:gd name="connsiteX1" fmla="*/ 1873170 w 1873170"/>
                <a:gd name="connsiteY1" fmla="*/ 0 h 2943098"/>
                <a:gd name="connsiteX2" fmla="*/ 1873170 w 1873170"/>
                <a:gd name="connsiteY2" fmla="*/ 2943098 h 2943098"/>
                <a:gd name="connsiteX3" fmla="*/ 1161695 w 1873170"/>
                <a:gd name="connsiteY3" fmla="*/ 2734730 h 2943098"/>
                <a:gd name="connsiteX4" fmla="*/ 1001899 w 1873170"/>
                <a:gd name="connsiteY4" fmla="*/ 2173154 h 2943098"/>
                <a:gd name="connsiteX5" fmla="*/ 284083 w 1873170"/>
                <a:gd name="connsiteY5" fmla="*/ 1606496 h 2943098"/>
                <a:gd name="connsiteX6" fmla="*/ 0 w 1873170"/>
                <a:gd name="connsiteY6" fmla="*/ 1178326 h 2943098"/>
                <a:gd name="connsiteX7" fmla="*/ 730498 w 1873170"/>
                <a:gd name="connsiteY7" fmla="*/ 969959 h 2943098"/>
                <a:gd name="connsiteX8" fmla="*/ 1157455 w 1873170"/>
                <a:gd name="connsiteY8" fmla="*/ 123426 h 294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170" h="2943098">
                  <a:moveTo>
                    <a:pt x="1168690" y="0"/>
                  </a:moveTo>
                  <a:lnTo>
                    <a:pt x="1873170" y="0"/>
                  </a:lnTo>
                  <a:lnTo>
                    <a:pt x="1873170" y="2943098"/>
                  </a:lnTo>
                  <a:cubicBezTo>
                    <a:pt x="1604306" y="2921499"/>
                    <a:pt x="1362075" y="2920228"/>
                    <a:pt x="1161695" y="2734730"/>
                  </a:cubicBezTo>
                  <a:cubicBezTo>
                    <a:pt x="991753" y="2575913"/>
                    <a:pt x="1080529" y="2359923"/>
                    <a:pt x="1001899" y="2173154"/>
                  </a:cubicBezTo>
                  <a:cubicBezTo>
                    <a:pt x="900441" y="1935565"/>
                    <a:pt x="523778" y="1799617"/>
                    <a:pt x="284083" y="1606496"/>
                  </a:cubicBezTo>
                  <a:cubicBezTo>
                    <a:pt x="130628" y="1483254"/>
                    <a:pt x="39315" y="1334602"/>
                    <a:pt x="0" y="1178326"/>
                  </a:cubicBezTo>
                  <a:cubicBezTo>
                    <a:pt x="334812" y="1160539"/>
                    <a:pt x="588457" y="1093201"/>
                    <a:pt x="730498" y="969959"/>
                  </a:cubicBezTo>
                  <a:cubicBezTo>
                    <a:pt x="961633" y="768897"/>
                    <a:pt x="1110016" y="455631"/>
                    <a:pt x="1157455" y="123426"/>
                  </a:cubicBezTo>
                  <a:close/>
                </a:path>
              </a:pathLst>
            </a:custGeom>
            <a:solidFill>
              <a:srgbClr val="EE4C45"/>
            </a:solidFill>
            <a:ln w="12670"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198663FC-5F44-F316-3153-34EC3919F953}"/>
                </a:ext>
              </a:extLst>
            </p:cNvPr>
            <p:cNvSpPr/>
            <p:nvPr/>
          </p:nvSpPr>
          <p:spPr>
            <a:xfrm>
              <a:off x="3613580" y="6052"/>
              <a:ext cx="1204108" cy="1271075"/>
            </a:xfrm>
            <a:custGeom>
              <a:avLst/>
              <a:gdLst>
                <a:gd name="connsiteX0" fmla="*/ 774219 w 1204108"/>
                <a:gd name="connsiteY0" fmla="*/ 0 h 1271075"/>
                <a:gd name="connsiteX1" fmla="*/ 1204108 w 1204108"/>
                <a:gd name="connsiteY1" fmla="*/ 0 h 1271075"/>
                <a:gd name="connsiteX2" fmla="*/ 1199694 w 1204108"/>
                <a:gd name="connsiteY2" fmla="*/ 122989 h 1271075"/>
                <a:gd name="connsiteX3" fmla="*/ 765068 w 1204108"/>
                <a:gd name="connsiteY3" fmla="*/ 1044920 h 1271075"/>
                <a:gd name="connsiteX4" fmla="*/ 20619 w 1204108"/>
                <a:gd name="connsiteY4" fmla="*/ 1271075 h 1271075"/>
                <a:gd name="connsiteX5" fmla="*/ 130955 w 1204108"/>
                <a:gd name="connsiteY5" fmla="*/ 614209 h 1271075"/>
                <a:gd name="connsiteX6" fmla="*/ 575310 w 1204108"/>
                <a:gd name="connsiteY6" fmla="*/ 131883 h 127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08" h="1271075">
                  <a:moveTo>
                    <a:pt x="774219" y="0"/>
                  </a:moveTo>
                  <a:lnTo>
                    <a:pt x="1204108" y="0"/>
                  </a:lnTo>
                  <a:lnTo>
                    <a:pt x="1199694" y="122989"/>
                  </a:lnTo>
                  <a:cubicBezTo>
                    <a:pt x="1151481" y="483900"/>
                    <a:pt x="1000007" y="824800"/>
                    <a:pt x="765068" y="1044920"/>
                  </a:cubicBezTo>
                  <a:cubicBezTo>
                    <a:pt x="620490" y="1178326"/>
                    <a:pt x="361772" y="1250747"/>
                    <a:pt x="20619" y="1271075"/>
                  </a:cubicBezTo>
                  <a:cubicBezTo>
                    <a:pt x="-28841" y="1052543"/>
                    <a:pt x="11742" y="820036"/>
                    <a:pt x="130955" y="614209"/>
                  </a:cubicBezTo>
                  <a:cubicBezTo>
                    <a:pt x="234316" y="435064"/>
                    <a:pt x="388722" y="274342"/>
                    <a:pt x="575310" y="131883"/>
                  </a:cubicBezTo>
                  <a:close/>
                </a:path>
              </a:pathLst>
            </a:custGeom>
            <a:solidFill>
              <a:srgbClr val="40284B"/>
            </a:solidFill>
            <a:ln w="12670" cap="flat">
              <a:noFill/>
              <a:prstDash val="solid"/>
              <a:miter/>
            </a:ln>
          </p:spPr>
          <p:txBody>
            <a:bodyPr rtlCol="0" anchor="ctr"/>
            <a:lstStyle/>
            <a:p>
              <a:endParaRPr lang="en-US"/>
            </a:p>
          </p:txBody>
        </p:sp>
      </p:grpSp>
      <p:pic>
        <p:nvPicPr>
          <p:cNvPr id="9" name="Graphic 8">
            <a:extLst>
              <a:ext uri="{FF2B5EF4-FFF2-40B4-BE49-F238E27FC236}">
                <a16:creationId xmlns:a16="http://schemas.microsoft.com/office/drawing/2014/main" id="{FD0241AC-54A1-AA84-3F91-B4D35A999D3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9196" t="46643" r="11312" b="16009"/>
          <a:stretch/>
        </p:blipFill>
        <p:spPr>
          <a:xfrm rot="5400000">
            <a:off x="-2737883" y="8005932"/>
            <a:ext cx="3535686" cy="3652035"/>
          </a:xfrm>
          <a:prstGeom prst="rect">
            <a:avLst/>
          </a:prstGeom>
        </p:spPr>
      </p:pic>
      <p:sp>
        <p:nvSpPr>
          <p:cNvPr id="10" name="Slide Number Placeholder 5">
            <a:extLst>
              <a:ext uri="{FF2B5EF4-FFF2-40B4-BE49-F238E27FC236}">
                <a16:creationId xmlns:a16="http://schemas.microsoft.com/office/drawing/2014/main" id="{050284F6-4087-05BD-EF7A-B6A4C2802FED}"/>
              </a:ext>
            </a:extLst>
          </p:cNvPr>
          <p:cNvSpPr>
            <a:spLocks noGrp="1"/>
          </p:cNvSpPr>
          <p:nvPr>
            <p:ph type="sldNum" sz="quarter" idx="4"/>
          </p:nvPr>
        </p:nvSpPr>
        <p:spPr>
          <a:xfrm>
            <a:off x="7281511" y="10048361"/>
            <a:ext cx="372588" cy="363596"/>
          </a:xfrm>
          <a:prstGeom prst="rect">
            <a:avLst/>
          </a:prstGeom>
        </p:spPr>
        <p:txBody>
          <a:bodyPr vert="horz" lIns="91440" tIns="45720" rIns="91440" bIns="45720" rtlCol="0" anchor="ctr"/>
          <a:lstStyle>
            <a:lvl1pPr algn="r">
              <a:defRPr sz="900">
                <a:solidFill>
                  <a:schemeClr val="tx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16</a:t>
            </a:fld>
            <a:endParaRPr lang="fr-CA"/>
          </a:p>
        </p:txBody>
      </p:sp>
      <p:sp>
        <p:nvSpPr>
          <p:cNvPr id="17" name="TextBox 16">
            <a:extLst>
              <a:ext uri="{FF2B5EF4-FFF2-40B4-BE49-F238E27FC236}">
                <a16:creationId xmlns:a16="http://schemas.microsoft.com/office/drawing/2014/main" id="{F1D6D22C-17F0-054F-B37D-0547FB9B1731}"/>
              </a:ext>
            </a:extLst>
          </p:cNvPr>
          <p:cNvSpPr txBox="1"/>
          <p:nvPr/>
        </p:nvSpPr>
        <p:spPr>
          <a:xfrm>
            <a:off x="1406763" y="626838"/>
            <a:ext cx="4815532" cy="1131079"/>
          </a:xfrm>
          <a:prstGeom prst="rect">
            <a:avLst/>
          </a:prstGeom>
          <a:solidFill>
            <a:schemeClr val="bg1"/>
          </a:solidFill>
        </p:spPr>
        <p:txBody>
          <a:bodyPr wrap="square">
            <a:spAutoFit/>
          </a:bodyPr>
          <a:lstStyle/>
          <a:p>
            <a:pPr>
              <a:lnSpc>
                <a:spcPts val="2660"/>
              </a:lnSpc>
            </a:pPr>
            <a:r>
              <a:rPr lang="en-IE" sz="2800" b="1" dirty="0" err="1">
                <a:solidFill>
                  <a:srgbClr val="3750A1"/>
                </a:solidFill>
                <a:latin typeface="Calibri" panose="020F0502020204030204" pitchFamily="34" charset="0"/>
                <a:ea typeface="Calibri" panose="020F0502020204030204" pitchFamily="34" charset="0"/>
                <a:cs typeface="Times New Roman" panose="02020603050405020304" pitchFamily="18" charset="0"/>
              </a:rPr>
              <a:t>Marktforschung</a:t>
            </a:r>
            <a:r>
              <a:rPr lang="en-IE" sz="2800" b="1" dirty="0">
                <a:solidFill>
                  <a:srgbClr val="3750A1"/>
                </a:solidFill>
                <a:latin typeface="Calibri" panose="020F0502020204030204" pitchFamily="34" charset="0"/>
                <a:ea typeface="Calibri" panose="020F0502020204030204" pitchFamily="34" charset="0"/>
                <a:cs typeface="Times New Roman" panose="02020603050405020304" pitchFamily="18" charset="0"/>
              </a:rPr>
              <a:t> </a:t>
            </a:r>
          </a:p>
          <a:p>
            <a:pPr>
              <a:lnSpc>
                <a:spcPts val="2660"/>
              </a:lnSpc>
            </a:pPr>
            <a:r>
              <a:rPr lang="en-IE" sz="2800" b="1" dirty="0">
                <a:solidFill>
                  <a:srgbClr val="3750A1"/>
                </a:solidFill>
                <a:latin typeface="Calibri" panose="020F0502020204030204" pitchFamily="34" charset="0"/>
                <a:ea typeface="Calibri" panose="020F0502020204030204" pitchFamily="34" charset="0"/>
                <a:cs typeface="Times New Roman" panose="02020603050405020304" pitchFamily="18" charset="0"/>
              </a:rPr>
              <a:t>&amp; </a:t>
            </a:r>
            <a:r>
              <a:rPr lang="en-IE" sz="2800" b="1" dirty="0" err="1">
                <a:solidFill>
                  <a:srgbClr val="3750A1"/>
                </a:solidFill>
                <a:latin typeface="Calibri" panose="020F0502020204030204" pitchFamily="34" charset="0"/>
                <a:ea typeface="Calibri" panose="020F0502020204030204" pitchFamily="34" charset="0"/>
                <a:cs typeface="Times New Roman" panose="02020603050405020304" pitchFamily="18" charset="0"/>
              </a:rPr>
              <a:t>Machbarkeitsstudie</a:t>
            </a:r>
            <a:endParaRPr lang="en-IE" sz="2800" b="1" dirty="0">
              <a:solidFill>
                <a:srgbClr val="3750A1"/>
              </a:solidFill>
              <a:latin typeface="Calibri" panose="020F0502020204030204" pitchFamily="34" charset="0"/>
              <a:ea typeface="Calibri" panose="020F0502020204030204" pitchFamily="34" charset="0"/>
              <a:cs typeface="Times New Roman" panose="02020603050405020304" pitchFamily="18" charset="0"/>
            </a:endParaRPr>
          </a:p>
          <a:p>
            <a:pPr>
              <a:lnSpc>
                <a:spcPts val="2660"/>
              </a:lnSpc>
            </a:pPr>
            <a:endParaRPr lang="en-IE" sz="2800" dirty="0">
              <a:solidFill>
                <a:srgbClr val="3750A1"/>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1EE0315A-BCC4-CE19-110C-DD683FD9B4F8}"/>
              </a:ext>
            </a:extLst>
          </p:cNvPr>
          <p:cNvCxnSpPr>
            <a:cxnSpLocks/>
          </p:cNvCxnSpPr>
          <p:nvPr/>
        </p:nvCxnSpPr>
        <p:spPr>
          <a:xfrm flipH="1">
            <a:off x="1003886" y="1490545"/>
            <a:ext cx="6771691"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3084A360-D76D-B6BB-E2DC-F5B3F9A50551}"/>
              </a:ext>
            </a:extLst>
          </p:cNvPr>
          <p:cNvGrpSpPr/>
          <p:nvPr/>
        </p:nvGrpSpPr>
        <p:grpSpPr>
          <a:xfrm>
            <a:off x="432978" y="1028394"/>
            <a:ext cx="1032286" cy="1003445"/>
            <a:chOff x="1097638" y="1953911"/>
            <a:chExt cx="1029814" cy="1001042"/>
          </a:xfrm>
        </p:grpSpPr>
        <p:grpSp>
          <p:nvGrpSpPr>
            <p:cNvPr id="26" name="Group 25">
              <a:extLst>
                <a:ext uri="{FF2B5EF4-FFF2-40B4-BE49-F238E27FC236}">
                  <a16:creationId xmlns:a16="http://schemas.microsoft.com/office/drawing/2014/main" id="{34D94630-9C78-E5D6-E0FD-7FFEBF4A878F}"/>
                </a:ext>
              </a:extLst>
            </p:cNvPr>
            <p:cNvGrpSpPr/>
            <p:nvPr/>
          </p:nvGrpSpPr>
          <p:grpSpPr>
            <a:xfrm>
              <a:off x="1097638" y="1962876"/>
              <a:ext cx="1029814" cy="992077"/>
              <a:chOff x="1503112" y="2673517"/>
              <a:chExt cx="1029814" cy="992077"/>
            </a:xfrm>
          </p:grpSpPr>
          <p:sp>
            <p:nvSpPr>
              <p:cNvPr id="28" name="Freeform 27">
                <a:extLst>
                  <a:ext uri="{FF2B5EF4-FFF2-40B4-BE49-F238E27FC236}">
                    <a16:creationId xmlns:a16="http://schemas.microsoft.com/office/drawing/2014/main" id="{F2F3B192-30EA-734A-CCDE-F59E2E995605}"/>
                  </a:ext>
                </a:extLst>
              </p:cNvPr>
              <p:cNvSpPr/>
              <p:nvPr/>
            </p:nvSpPr>
            <p:spPr>
              <a:xfrm>
                <a:off x="1622027" y="2673517"/>
                <a:ext cx="789497" cy="789495"/>
              </a:xfrm>
              <a:custGeom>
                <a:avLst/>
                <a:gdLst>
                  <a:gd name="connsiteX0" fmla="*/ 544108 w 1088219"/>
                  <a:gd name="connsiteY0" fmla="*/ 0 h 1088216"/>
                  <a:gd name="connsiteX1" fmla="*/ 0 w 1088219"/>
                  <a:gd name="connsiteY1" fmla="*/ 544108 h 1088216"/>
                  <a:gd name="connsiteX2" fmla="*/ 544108 w 1088219"/>
                  <a:gd name="connsiteY2" fmla="*/ 1088216 h 1088216"/>
                  <a:gd name="connsiteX3" fmla="*/ 1088216 w 1088219"/>
                  <a:gd name="connsiteY3" fmla="*/ 544108 h 1088216"/>
                  <a:gd name="connsiteX4" fmla="*/ 544108 w 1088219"/>
                  <a:gd name="connsiteY4" fmla="*/ 0 h 1088216"/>
                  <a:gd name="connsiteX5" fmla="*/ 544108 w 1088219"/>
                  <a:gd name="connsiteY5" fmla="*/ 0 h 10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219" h="1088216">
                    <a:moveTo>
                      <a:pt x="544108" y="0"/>
                    </a:moveTo>
                    <a:cubicBezTo>
                      <a:pt x="243224" y="0"/>
                      <a:pt x="0" y="243224"/>
                      <a:pt x="0" y="544108"/>
                    </a:cubicBezTo>
                    <a:cubicBezTo>
                      <a:pt x="0" y="844993"/>
                      <a:pt x="243224" y="1088216"/>
                      <a:pt x="544108" y="1088216"/>
                    </a:cubicBezTo>
                    <a:cubicBezTo>
                      <a:pt x="844993" y="1088216"/>
                      <a:pt x="1088216" y="844993"/>
                      <a:pt x="1088216" y="544108"/>
                    </a:cubicBezTo>
                    <a:cubicBezTo>
                      <a:pt x="1089265" y="243224"/>
                      <a:pt x="844993" y="0"/>
                      <a:pt x="544108" y="0"/>
                    </a:cubicBezTo>
                    <a:lnTo>
                      <a:pt x="544108" y="0"/>
                    </a:lnTo>
                    <a:close/>
                  </a:path>
                </a:pathLst>
              </a:custGeom>
              <a:solidFill>
                <a:srgbClr val="EE5650"/>
              </a:solidFill>
              <a:ln w="10478" cap="flat">
                <a:noFill/>
                <a:prstDash val="solid"/>
                <a:miter/>
              </a:ln>
            </p:spPr>
            <p:txBody>
              <a:bodyPr rtlCol="0" anchor="ctr"/>
              <a:lstStyle/>
              <a:p>
                <a:endParaRPr lang="en-US"/>
              </a:p>
            </p:txBody>
          </p:sp>
          <p:sp>
            <p:nvSpPr>
              <p:cNvPr id="29" name="Text Placeholder 3">
                <a:extLst>
                  <a:ext uri="{FF2B5EF4-FFF2-40B4-BE49-F238E27FC236}">
                    <a16:creationId xmlns:a16="http://schemas.microsoft.com/office/drawing/2014/main" id="{79496D84-7D40-A648-1105-FFFB628E8D3F}"/>
                  </a:ext>
                </a:extLst>
              </p:cNvPr>
              <p:cNvSpPr txBox="1">
                <a:spLocks/>
              </p:cNvSpPr>
              <p:nvPr/>
            </p:nvSpPr>
            <p:spPr>
              <a:xfrm>
                <a:off x="1503112" y="3013420"/>
                <a:ext cx="1029814" cy="652174"/>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3600" b="1">
                    <a:solidFill>
                      <a:schemeClr val="bg1"/>
                    </a:solidFill>
                    <a:latin typeface="Calibri" panose="020F0502020204030204" pitchFamily="34" charset="0"/>
                    <a:cs typeface="Calibri" panose="020F0502020204030204" pitchFamily="34" charset="0"/>
                  </a:rPr>
                  <a:t>03</a:t>
                </a:r>
              </a:p>
              <a:p>
                <a:pPr marL="0" indent="0" algn="ctr">
                  <a:lnSpc>
                    <a:spcPts val="2480"/>
                  </a:lnSpc>
                  <a:spcBef>
                    <a:spcPts val="0"/>
                  </a:spcBef>
                  <a:buNone/>
                </a:pPr>
                <a:endParaRPr lang="en-US" sz="2800" b="1">
                  <a:solidFill>
                    <a:schemeClr val="bg1"/>
                  </a:solidFill>
                  <a:latin typeface="Calibri" panose="020F0502020204030204" pitchFamily="34" charset="0"/>
                  <a:cs typeface="Calibri" panose="020F0502020204030204" pitchFamily="34" charset="0"/>
                </a:endParaRPr>
              </a:p>
            </p:txBody>
          </p:sp>
        </p:grpSp>
        <p:sp>
          <p:nvSpPr>
            <p:cNvPr id="27" name="Text Placeholder 3">
              <a:extLst>
                <a:ext uri="{FF2B5EF4-FFF2-40B4-BE49-F238E27FC236}">
                  <a16:creationId xmlns:a16="http://schemas.microsoft.com/office/drawing/2014/main" id="{E4AA96EC-B15F-0D49-7DE0-DF94FBFEA193}"/>
                </a:ext>
              </a:extLst>
            </p:cNvPr>
            <p:cNvSpPr txBox="1">
              <a:spLocks/>
            </p:cNvSpPr>
            <p:nvPr/>
          </p:nvSpPr>
          <p:spPr>
            <a:xfrm>
              <a:off x="1217796" y="1953911"/>
              <a:ext cx="789497" cy="630243"/>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1600" b="1" dirty="0">
                  <a:solidFill>
                    <a:schemeClr val="bg1"/>
                  </a:solidFill>
                  <a:latin typeface="Calibri" panose="020F0502020204030204" pitchFamily="34" charset="0"/>
                  <a:cs typeface="Calibri" panose="020F0502020204030204" pitchFamily="34" charset="0"/>
                </a:rPr>
                <a:t>SCHRIT</a:t>
              </a:r>
            </a:p>
          </p:txBody>
        </p:sp>
      </p:grpSp>
      <p:sp>
        <p:nvSpPr>
          <p:cNvPr id="30" name="Rectangle 29">
            <a:extLst>
              <a:ext uri="{FF2B5EF4-FFF2-40B4-BE49-F238E27FC236}">
                <a16:creationId xmlns:a16="http://schemas.microsoft.com/office/drawing/2014/main" id="{0A5D3B3B-998D-E7B0-FEF1-009F968E6BD3}"/>
              </a:ext>
            </a:extLst>
          </p:cNvPr>
          <p:cNvSpPr/>
          <p:nvPr/>
        </p:nvSpPr>
        <p:spPr>
          <a:xfrm>
            <a:off x="6039075" y="1137652"/>
            <a:ext cx="1105113" cy="6145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31" name="Text Placeholder 3">
            <a:extLst>
              <a:ext uri="{FF2B5EF4-FFF2-40B4-BE49-F238E27FC236}">
                <a16:creationId xmlns:a16="http://schemas.microsoft.com/office/drawing/2014/main" id="{828782B5-69A5-9AD8-D948-7B046D581686}"/>
              </a:ext>
            </a:extLst>
          </p:cNvPr>
          <p:cNvSpPr txBox="1">
            <a:spLocks/>
          </p:cNvSpPr>
          <p:nvPr/>
        </p:nvSpPr>
        <p:spPr>
          <a:xfrm>
            <a:off x="703625" y="2144517"/>
            <a:ext cx="5335451" cy="424785"/>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2480"/>
              </a:lnSpc>
              <a:spcBef>
                <a:spcPts val="0"/>
              </a:spcBef>
              <a:buNone/>
            </a:pPr>
            <a:r>
              <a:rPr lang="en-IE" sz="2400" b="1" dirty="0" err="1">
                <a:solidFill>
                  <a:srgbClr val="EE5650"/>
                </a:solidFill>
                <a:latin typeface="Calibri" panose="020F0502020204030204" pitchFamily="34" charset="0"/>
                <a:cs typeface="Calibri" panose="020F0502020204030204" pitchFamily="34" charset="0"/>
              </a:rPr>
              <a:t>Zielmarkt</a:t>
            </a:r>
            <a:endParaRPr lang="en-US" sz="2000" b="1" dirty="0">
              <a:solidFill>
                <a:srgbClr val="EE5650"/>
              </a:solidFill>
              <a:latin typeface="Calibri" panose="020F0502020204030204" pitchFamily="34" charset="0"/>
              <a:cs typeface="Calibri" panose="020F0502020204030204" pitchFamily="34" charset="0"/>
            </a:endParaRPr>
          </a:p>
        </p:txBody>
      </p:sp>
      <p:sp>
        <p:nvSpPr>
          <p:cNvPr id="33" name="Text Placeholder 1">
            <a:extLst>
              <a:ext uri="{FF2B5EF4-FFF2-40B4-BE49-F238E27FC236}">
                <a16:creationId xmlns:a16="http://schemas.microsoft.com/office/drawing/2014/main" id="{568E8E42-9EAF-8B3D-0EF3-EE6D044B9209}"/>
              </a:ext>
            </a:extLst>
          </p:cNvPr>
          <p:cNvSpPr txBox="1">
            <a:spLocks/>
          </p:cNvSpPr>
          <p:nvPr/>
        </p:nvSpPr>
        <p:spPr>
          <a:xfrm>
            <a:off x="693886" y="2569834"/>
            <a:ext cx="6746819" cy="801074"/>
          </a:xfrm>
          <a:prstGeom prst="rect">
            <a:avLst/>
          </a:prstGeom>
        </p:spPr>
        <p:txBody>
          <a:bodyPr vert="horz" lIns="91440" tIns="45720" rIns="91440" bIns="45720" numCol="1" spcCol="21600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100" b="0" i="0" kern="1200" baseline="0">
                <a:solidFill>
                  <a:schemeClr val="tx1"/>
                </a:solidFill>
                <a:latin typeface="Calibri" panose="020F0502020204030204" pitchFamily="34" charset="0"/>
                <a:ea typeface="+mn-ea"/>
                <a:cs typeface="Calibri" panose="020F0502020204030204" pitchFamily="34" charset="0"/>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171450" indent="-171450" algn="just">
              <a:lnSpc>
                <a:spcPct val="100000"/>
              </a:lnSpc>
              <a:spcBef>
                <a:spcPts val="0"/>
              </a:spcBef>
              <a:buClr>
                <a:srgbClr val="EE5650"/>
              </a:buClr>
              <a:buFont typeface="Arial" panose="020B0604020202020204" pitchFamily="34" charset="0"/>
              <a:buChar char="•"/>
            </a:pPr>
            <a:r>
              <a:rPr lang="de-DE" sz="1150" dirty="0">
                <a:ea typeface="Calibri" panose="020F0502020204030204" pitchFamily="34" charset="0"/>
                <a:cs typeface="Times New Roman" panose="02020603050405020304" pitchFamily="18" charset="0"/>
              </a:rPr>
              <a:t>Kreative Unternehmer, die Abfall reduzieren und mit der Umsetzung der 5 Rs beginnen wollen</a:t>
            </a:r>
          </a:p>
          <a:p>
            <a:pPr marL="171450" indent="-171450" algn="just">
              <a:lnSpc>
                <a:spcPct val="100000"/>
              </a:lnSpc>
              <a:spcBef>
                <a:spcPts val="0"/>
              </a:spcBef>
              <a:buClr>
                <a:srgbClr val="EE5650"/>
              </a:buClr>
              <a:buFont typeface="Arial" panose="020B0604020202020204" pitchFamily="34" charset="0"/>
              <a:buChar char="•"/>
            </a:pPr>
            <a:r>
              <a:rPr lang="de-DE" sz="1150" dirty="0">
                <a:ea typeface="Calibri" panose="020F0502020204030204" pitchFamily="34" charset="0"/>
                <a:cs typeface="Times New Roman" panose="02020603050405020304" pitchFamily="18" charset="0"/>
              </a:rPr>
              <a:t>Gemeinschaften, die eine Führungsrolle bei Kreislaufansätzen übernehmen wollen, indem sie einen Zero-Waste-Marktplatz einrichten </a:t>
            </a:r>
          </a:p>
          <a:p>
            <a:pPr marL="171450" indent="-171450" algn="just">
              <a:lnSpc>
                <a:spcPct val="100000"/>
              </a:lnSpc>
              <a:spcBef>
                <a:spcPts val="0"/>
              </a:spcBef>
              <a:buClr>
                <a:srgbClr val="EE5650"/>
              </a:buClr>
              <a:buFont typeface="Arial" panose="020B0604020202020204" pitchFamily="34" charset="0"/>
              <a:buChar char="•"/>
            </a:pPr>
            <a:r>
              <a:rPr lang="de-DE" sz="1150" dirty="0">
                <a:ea typeface="Calibri" panose="020F0502020204030204" pitchFamily="34" charset="0"/>
                <a:cs typeface="Times New Roman" panose="02020603050405020304" pitchFamily="18" charset="0"/>
              </a:rPr>
              <a:t>Lokale Behörden, die das übergeordnete Ziel von Kreislaufgemeinschaften haben </a:t>
            </a:r>
          </a:p>
        </p:txBody>
      </p:sp>
      <p:cxnSp>
        <p:nvCxnSpPr>
          <p:cNvPr id="36" name="Straight Connector 35">
            <a:extLst>
              <a:ext uri="{FF2B5EF4-FFF2-40B4-BE49-F238E27FC236}">
                <a16:creationId xmlns:a16="http://schemas.microsoft.com/office/drawing/2014/main" id="{BC8F974D-32EE-B769-50BD-E9A8E28D87EB}"/>
              </a:ext>
            </a:extLst>
          </p:cNvPr>
          <p:cNvCxnSpPr>
            <a:cxnSpLocks/>
          </p:cNvCxnSpPr>
          <p:nvPr/>
        </p:nvCxnSpPr>
        <p:spPr>
          <a:xfrm flipH="1">
            <a:off x="-19322" y="2313819"/>
            <a:ext cx="705629"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446FCFED-B427-66E8-8FB3-ACBA4DBFFCAA}"/>
              </a:ext>
            </a:extLst>
          </p:cNvPr>
          <p:cNvGrpSpPr/>
          <p:nvPr/>
        </p:nvGrpSpPr>
        <p:grpSpPr>
          <a:xfrm rot="5400000">
            <a:off x="362693" y="2156565"/>
            <a:ext cx="117418" cy="324997"/>
            <a:chOff x="3089418" y="4482161"/>
            <a:chExt cx="117418" cy="324997"/>
          </a:xfrm>
        </p:grpSpPr>
        <p:sp>
          <p:nvSpPr>
            <p:cNvPr id="43" name="Freeform 42">
              <a:extLst>
                <a:ext uri="{FF2B5EF4-FFF2-40B4-BE49-F238E27FC236}">
                  <a16:creationId xmlns:a16="http://schemas.microsoft.com/office/drawing/2014/main" id="{1060EE52-D1FD-02E0-8C06-98E273128015}"/>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9C9BD0B1-907C-CA05-5C47-93E3FED91C2B}"/>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nvGrpSpPr>
          <p:cNvPr id="20" name="Group 19">
            <a:extLst>
              <a:ext uri="{FF2B5EF4-FFF2-40B4-BE49-F238E27FC236}">
                <a16:creationId xmlns:a16="http://schemas.microsoft.com/office/drawing/2014/main" id="{79D44D74-8B21-BB6B-902C-A9DC127B39C7}"/>
              </a:ext>
            </a:extLst>
          </p:cNvPr>
          <p:cNvGrpSpPr/>
          <p:nvPr/>
        </p:nvGrpSpPr>
        <p:grpSpPr>
          <a:xfrm>
            <a:off x="6251317" y="983878"/>
            <a:ext cx="789218" cy="788443"/>
            <a:chOff x="10376768" y="2334933"/>
            <a:chExt cx="920484" cy="919581"/>
          </a:xfrm>
        </p:grpSpPr>
        <p:sp>
          <p:nvSpPr>
            <p:cNvPr id="21" name="Freeform 20">
              <a:extLst>
                <a:ext uri="{FF2B5EF4-FFF2-40B4-BE49-F238E27FC236}">
                  <a16:creationId xmlns:a16="http://schemas.microsoft.com/office/drawing/2014/main" id="{8790B865-A624-5061-63DC-B63D5A229408}"/>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EE565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7" name="Freeform 66">
              <a:extLst>
                <a:ext uri="{FF2B5EF4-FFF2-40B4-BE49-F238E27FC236}">
                  <a16:creationId xmlns:a16="http://schemas.microsoft.com/office/drawing/2014/main" id="{1609971B-FEB5-0201-6D89-428850347731}"/>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EE565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68" name="Graphic 2">
              <a:extLst>
                <a:ext uri="{FF2B5EF4-FFF2-40B4-BE49-F238E27FC236}">
                  <a16:creationId xmlns:a16="http://schemas.microsoft.com/office/drawing/2014/main" id="{4B6EB63B-0A68-054F-D7AE-192972CD4399}"/>
                </a:ext>
              </a:extLst>
            </p:cNvPr>
            <p:cNvGrpSpPr/>
            <p:nvPr/>
          </p:nvGrpSpPr>
          <p:grpSpPr>
            <a:xfrm>
              <a:off x="10376768" y="2334933"/>
              <a:ext cx="920484" cy="919581"/>
              <a:chOff x="10376768" y="2334933"/>
              <a:chExt cx="920484" cy="919581"/>
            </a:xfrm>
            <a:solidFill>
              <a:srgbClr val="010101"/>
            </a:solidFill>
          </p:grpSpPr>
          <p:sp>
            <p:nvSpPr>
              <p:cNvPr id="69" name="Freeform 68">
                <a:extLst>
                  <a:ext uri="{FF2B5EF4-FFF2-40B4-BE49-F238E27FC236}">
                    <a16:creationId xmlns:a16="http://schemas.microsoft.com/office/drawing/2014/main" id="{C5E7104F-36F8-B5A6-65EB-08D1142EB9F9}"/>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2" name="Freeform 71">
                <a:extLst>
                  <a:ext uri="{FF2B5EF4-FFF2-40B4-BE49-F238E27FC236}">
                    <a16:creationId xmlns:a16="http://schemas.microsoft.com/office/drawing/2014/main" id="{BE583507-50BF-890F-EDEB-8784F7D21938}"/>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73" name="Text Placeholder 3">
            <a:extLst>
              <a:ext uri="{FF2B5EF4-FFF2-40B4-BE49-F238E27FC236}">
                <a16:creationId xmlns:a16="http://schemas.microsoft.com/office/drawing/2014/main" id="{707CD9C4-3890-9FB5-8A9E-E04A6389B176}"/>
              </a:ext>
            </a:extLst>
          </p:cNvPr>
          <p:cNvSpPr txBox="1">
            <a:spLocks/>
          </p:cNvSpPr>
          <p:nvPr/>
        </p:nvSpPr>
        <p:spPr>
          <a:xfrm>
            <a:off x="686309" y="3402347"/>
            <a:ext cx="5335451" cy="424785"/>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2480"/>
              </a:lnSpc>
              <a:spcBef>
                <a:spcPts val="0"/>
              </a:spcBef>
              <a:buNone/>
            </a:pPr>
            <a:r>
              <a:rPr lang="en-IE" sz="2400" b="1" dirty="0" err="1">
                <a:solidFill>
                  <a:srgbClr val="EE5650"/>
                </a:solidFill>
                <a:latin typeface="Calibri" panose="020F0502020204030204" pitchFamily="34" charset="0"/>
                <a:cs typeface="Calibri" panose="020F0502020204030204" pitchFamily="34" charset="0"/>
              </a:rPr>
              <a:t>Zielpublikum</a:t>
            </a:r>
            <a:r>
              <a:rPr lang="en-IE" sz="2400" b="1" dirty="0">
                <a:solidFill>
                  <a:srgbClr val="EE5650"/>
                </a:solidFill>
                <a:latin typeface="Calibri" panose="020F0502020204030204" pitchFamily="34" charset="0"/>
                <a:cs typeface="Calibri" panose="020F0502020204030204" pitchFamily="34" charset="0"/>
              </a:rPr>
              <a:t> – </a:t>
            </a:r>
            <a:r>
              <a:rPr lang="en-IE" sz="2400" b="1" dirty="0" err="1">
                <a:solidFill>
                  <a:srgbClr val="EE5650"/>
                </a:solidFill>
                <a:latin typeface="Calibri" panose="020F0502020204030204" pitchFamily="34" charset="0"/>
                <a:cs typeface="Calibri" panose="020F0502020204030204" pitchFamily="34" charset="0"/>
              </a:rPr>
              <a:t>ein</a:t>
            </a:r>
            <a:r>
              <a:rPr lang="en-IE" sz="2400" b="1" dirty="0">
                <a:solidFill>
                  <a:srgbClr val="EE5650"/>
                </a:solidFill>
                <a:latin typeface="Calibri" panose="020F0502020204030204" pitchFamily="34" charset="0"/>
                <a:cs typeface="Calibri" panose="020F0502020204030204" pitchFamily="34" charset="0"/>
              </a:rPr>
              <a:t> </a:t>
            </a:r>
            <a:r>
              <a:rPr lang="en-IE" sz="2400" b="1" dirty="0" err="1">
                <a:solidFill>
                  <a:srgbClr val="EE5650"/>
                </a:solidFill>
                <a:latin typeface="Calibri" panose="020F0502020204030204" pitchFamily="34" charset="0"/>
                <a:cs typeface="Calibri" panose="020F0502020204030204" pitchFamily="34" charset="0"/>
              </a:rPr>
              <a:t>Beispiel</a:t>
            </a:r>
            <a:endParaRPr lang="en-IE" sz="2400" b="1" dirty="0">
              <a:solidFill>
                <a:srgbClr val="EE5650"/>
              </a:solidFill>
              <a:latin typeface="Calibri" panose="020F0502020204030204" pitchFamily="34" charset="0"/>
              <a:cs typeface="Calibri" panose="020F0502020204030204" pitchFamily="34" charset="0"/>
            </a:endParaRPr>
          </a:p>
          <a:p>
            <a:pPr marL="0" indent="0">
              <a:lnSpc>
                <a:spcPts val="2480"/>
              </a:lnSpc>
              <a:spcBef>
                <a:spcPts val="0"/>
              </a:spcBef>
              <a:buNone/>
            </a:pPr>
            <a:endParaRPr lang="en-US" sz="2000" b="1" dirty="0">
              <a:solidFill>
                <a:srgbClr val="EE5650"/>
              </a:solidFill>
              <a:latin typeface="Calibri" panose="020F0502020204030204" pitchFamily="34" charset="0"/>
              <a:cs typeface="Calibri" panose="020F0502020204030204" pitchFamily="34" charset="0"/>
            </a:endParaRPr>
          </a:p>
        </p:txBody>
      </p:sp>
      <p:sp>
        <p:nvSpPr>
          <p:cNvPr id="74" name="Text Placeholder 1">
            <a:extLst>
              <a:ext uri="{FF2B5EF4-FFF2-40B4-BE49-F238E27FC236}">
                <a16:creationId xmlns:a16="http://schemas.microsoft.com/office/drawing/2014/main" id="{6D47BE7A-2897-F074-379E-C8D73137B79B}"/>
              </a:ext>
            </a:extLst>
          </p:cNvPr>
          <p:cNvSpPr txBox="1">
            <a:spLocks/>
          </p:cNvSpPr>
          <p:nvPr/>
        </p:nvSpPr>
        <p:spPr>
          <a:xfrm>
            <a:off x="676571" y="3827664"/>
            <a:ext cx="6560140" cy="801074"/>
          </a:xfrm>
          <a:prstGeom prst="rect">
            <a:avLst/>
          </a:prstGeom>
        </p:spPr>
        <p:txBody>
          <a:bodyPr vert="horz" lIns="91440" tIns="45720" rIns="91440" bIns="45720" numCol="1" spcCol="21600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100" b="0" i="0" kern="1200" baseline="0">
                <a:solidFill>
                  <a:schemeClr val="tx1"/>
                </a:solidFill>
                <a:latin typeface="Calibri" panose="020F0502020204030204" pitchFamily="34" charset="0"/>
                <a:ea typeface="+mn-ea"/>
                <a:cs typeface="Calibri" panose="020F0502020204030204" pitchFamily="34" charset="0"/>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171450" indent="-171450" algn="just">
              <a:lnSpc>
                <a:spcPct val="100000"/>
              </a:lnSpc>
              <a:spcBef>
                <a:spcPts val="0"/>
              </a:spcBef>
              <a:buClr>
                <a:srgbClr val="EE5650"/>
              </a:buClr>
              <a:buFont typeface="Arial" panose="020B0604020202020204" pitchFamily="34" charset="0"/>
              <a:buChar char="•"/>
            </a:pPr>
            <a:r>
              <a:rPr lang="de-DE" sz="1150" dirty="0">
                <a:ea typeface="Calibri" panose="020F0502020204030204" pitchFamily="34" charset="0"/>
                <a:cs typeface="Times New Roman" panose="02020603050405020304" pitchFamily="18" charset="0"/>
              </a:rPr>
              <a:t>Kreative Unternehmer, die in und um die Grafschaft Roscommon ansässig sind und Artikel herstellen und verkaufen, die Nachhaltigkeit und Zero Waste fördern (z. B. Upcycling)</a:t>
            </a:r>
          </a:p>
          <a:p>
            <a:pPr marL="171450" indent="-171450" algn="just">
              <a:lnSpc>
                <a:spcPct val="100000"/>
              </a:lnSpc>
              <a:spcBef>
                <a:spcPts val="0"/>
              </a:spcBef>
              <a:buClr>
                <a:srgbClr val="EE5650"/>
              </a:buClr>
              <a:buFont typeface="Arial" panose="020B0604020202020204" pitchFamily="34" charset="0"/>
              <a:buChar char="•"/>
            </a:pPr>
            <a:r>
              <a:rPr lang="de-DE" sz="1150" dirty="0">
                <a:ea typeface="Calibri" panose="020F0502020204030204" pitchFamily="34" charset="0"/>
                <a:cs typeface="Times New Roman" panose="02020603050405020304" pitchFamily="18" charset="0"/>
              </a:rPr>
              <a:t>Einzelpersonen und Familien aus der Grafschaft Roscommon und Umgebung, die sinnvolle, auf Nachhaltigkeit ausgerichtete kreative Produkte kaufen möchten und motiviert sind, sich aktiv zu engagieren und mehr über Zero Waste zu erfahren. </a:t>
            </a:r>
          </a:p>
        </p:txBody>
      </p:sp>
      <p:cxnSp>
        <p:nvCxnSpPr>
          <p:cNvPr id="75" name="Straight Connector 74">
            <a:extLst>
              <a:ext uri="{FF2B5EF4-FFF2-40B4-BE49-F238E27FC236}">
                <a16:creationId xmlns:a16="http://schemas.microsoft.com/office/drawing/2014/main" id="{637D8D2B-AB93-9427-2074-8E26A5F82EB0}"/>
              </a:ext>
            </a:extLst>
          </p:cNvPr>
          <p:cNvCxnSpPr>
            <a:cxnSpLocks/>
          </p:cNvCxnSpPr>
          <p:nvPr/>
        </p:nvCxnSpPr>
        <p:spPr>
          <a:xfrm flipH="1">
            <a:off x="-36638" y="3495449"/>
            <a:ext cx="705629"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788F8697-4CDC-70B8-AF5D-1E5F664EAFE1}"/>
              </a:ext>
            </a:extLst>
          </p:cNvPr>
          <p:cNvGrpSpPr/>
          <p:nvPr/>
        </p:nvGrpSpPr>
        <p:grpSpPr>
          <a:xfrm rot="5400000">
            <a:off x="345377" y="3414395"/>
            <a:ext cx="117418" cy="324997"/>
            <a:chOff x="3089418" y="4482161"/>
            <a:chExt cx="117418" cy="324997"/>
          </a:xfrm>
        </p:grpSpPr>
        <p:sp>
          <p:nvSpPr>
            <p:cNvPr id="80" name="Freeform 79">
              <a:extLst>
                <a:ext uri="{FF2B5EF4-FFF2-40B4-BE49-F238E27FC236}">
                  <a16:creationId xmlns:a16="http://schemas.microsoft.com/office/drawing/2014/main" id="{4CEEF5D3-13E6-F0EC-9A61-EC9222EF9C1B}"/>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433E6F90-C159-2B22-8E77-F93B6112A49B}"/>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sp>
        <p:nvSpPr>
          <p:cNvPr id="82" name="Text Placeholder 3">
            <a:extLst>
              <a:ext uri="{FF2B5EF4-FFF2-40B4-BE49-F238E27FC236}">
                <a16:creationId xmlns:a16="http://schemas.microsoft.com/office/drawing/2014/main" id="{CBF9E42B-BDCD-A76B-F8FC-0A2396D75B11}"/>
              </a:ext>
            </a:extLst>
          </p:cNvPr>
          <p:cNvSpPr txBox="1">
            <a:spLocks/>
          </p:cNvSpPr>
          <p:nvPr/>
        </p:nvSpPr>
        <p:spPr>
          <a:xfrm>
            <a:off x="676573" y="4919912"/>
            <a:ext cx="5335451" cy="424785"/>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2480"/>
              </a:lnSpc>
              <a:spcBef>
                <a:spcPts val="0"/>
              </a:spcBef>
              <a:buNone/>
            </a:pPr>
            <a:r>
              <a:rPr lang="en-IE" sz="2400" b="1" dirty="0" err="1">
                <a:solidFill>
                  <a:srgbClr val="EE5650"/>
                </a:solidFill>
                <a:latin typeface="Calibri" panose="020F0502020204030204" pitchFamily="34" charset="0"/>
                <a:cs typeface="Calibri" panose="020F0502020204030204" pitchFamily="34" charset="0"/>
              </a:rPr>
              <a:t>Konkurrenten</a:t>
            </a:r>
            <a:endParaRPr lang="en-IE" sz="2400" b="1" dirty="0">
              <a:solidFill>
                <a:srgbClr val="EE5650"/>
              </a:solidFill>
              <a:latin typeface="Calibri" panose="020F0502020204030204" pitchFamily="34" charset="0"/>
              <a:cs typeface="Calibri" panose="020F0502020204030204" pitchFamily="34" charset="0"/>
            </a:endParaRPr>
          </a:p>
          <a:p>
            <a:pPr marL="0" indent="0">
              <a:lnSpc>
                <a:spcPts val="2480"/>
              </a:lnSpc>
              <a:spcBef>
                <a:spcPts val="0"/>
              </a:spcBef>
              <a:buNone/>
            </a:pPr>
            <a:endParaRPr lang="en-IE" sz="2400" b="1" dirty="0">
              <a:solidFill>
                <a:srgbClr val="EE5650"/>
              </a:solidFill>
              <a:latin typeface="Calibri" panose="020F0502020204030204" pitchFamily="34" charset="0"/>
              <a:cs typeface="Calibri" panose="020F0502020204030204" pitchFamily="34" charset="0"/>
            </a:endParaRPr>
          </a:p>
          <a:p>
            <a:pPr marL="0" indent="0">
              <a:lnSpc>
                <a:spcPts val="2480"/>
              </a:lnSpc>
              <a:spcBef>
                <a:spcPts val="0"/>
              </a:spcBef>
              <a:buNone/>
            </a:pPr>
            <a:endParaRPr lang="en-US" sz="2000" b="1" dirty="0">
              <a:solidFill>
                <a:srgbClr val="EE5650"/>
              </a:solidFill>
              <a:latin typeface="Calibri" panose="020F0502020204030204" pitchFamily="34" charset="0"/>
              <a:cs typeface="Calibri" panose="020F0502020204030204" pitchFamily="34" charset="0"/>
            </a:endParaRPr>
          </a:p>
        </p:txBody>
      </p:sp>
      <p:sp>
        <p:nvSpPr>
          <p:cNvPr id="83" name="Text Placeholder 1">
            <a:extLst>
              <a:ext uri="{FF2B5EF4-FFF2-40B4-BE49-F238E27FC236}">
                <a16:creationId xmlns:a16="http://schemas.microsoft.com/office/drawing/2014/main" id="{26DF9C22-83FF-7AE9-EF34-F2C1328BD221}"/>
              </a:ext>
            </a:extLst>
          </p:cNvPr>
          <p:cNvSpPr txBox="1">
            <a:spLocks/>
          </p:cNvSpPr>
          <p:nvPr/>
        </p:nvSpPr>
        <p:spPr>
          <a:xfrm>
            <a:off x="703625" y="5345229"/>
            <a:ext cx="6523350" cy="801074"/>
          </a:xfrm>
          <a:prstGeom prst="rect">
            <a:avLst/>
          </a:prstGeom>
        </p:spPr>
        <p:txBody>
          <a:bodyPr vert="horz" lIns="91440" tIns="45720" rIns="91440" bIns="45720" numCol="1" spcCol="21600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100" b="0" i="0" kern="1200" baseline="0">
                <a:solidFill>
                  <a:schemeClr val="tx1"/>
                </a:solidFill>
                <a:latin typeface="Calibri" panose="020F0502020204030204" pitchFamily="34" charset="0"/>
                <a:ea typeface="+mn-ea"/>
                <a:cs typeface="Calibri" panose="020F0502020204030204" pitchFamily="34" charset="0"/>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Bei der Etablierung eines Zero-Waste-Marktplatzes ist es wichtig, die Wettbewerbslandschaft zu erforschen und zu verstehen. Untersuchen Sie bestehende Marktplätze, um deren Nachhaltigkeitsmodelle, Produktangebote und Kundenbindungsstrategien zu bewerten. Dieses Wissen kann Marktlücken und Differenzierungsmöglichkeiten aufdecken. </a:t>
            </a:r>
            <a:endParaRPr lang="en-IE" sz="1150" dirty="0">
              <a:ea typeface="Calibri" panose="020F0502020204030204" pitchFamily="34" charset="0"/>
              <a:cs typeface="Times New Roman" panose="02020603050405020304" pitchFamily="18" charset="0"/>
            </a:endParaRPr>
          </a:p>
        </p:txBody>
      </p:sp>
      <p:cxnSp>
        <p:nvCxnSpPr>
          <p:cNvPr id="84" name="Straight Connector 83">
            <a:extLst>
              <a:ext uri="{FF2B5EF4-FFF2-40B4-BE49-F238E27FC236}">
                <a16:creationId xmlns:a16="http://schemas.microsoft.com/office/drawing/2014/main" id="{5BBEB506-A34C-078F-D7E3-C0F9A26B07A2}"/>
              </a:ext>
            </a:extLst>
          </p:cNvPr>
          <p:cNvCxnSpPr>
            <a:cxnSpLocks/>
          </p:cNvCxnSpPr>
          <p:nvPr/>
        </p:nvCxnSpPr>
        <p:spPr>
          <a:xfrm flipH="1">
            <a:off x="-46374" y="5089214"/>
            <a:ext cx="705629"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EC901BC8-892C-A1CC-72A6-142CF03FBB39}"/>
              </a:ext>
            </a:extLst>
          </p:cNvPr>
          <p:cNvGrpSpPr/>
          <p:nvPr/>
        </p:nvGrpSpPr>
        <p:grpSpPr>
          <a:xfrm rot="5400000">
            <a:off x="335641" y="4931961"/>
            <a:ext cx="117418" cy="324997"/>
            <a:chOff x="3089418" y="4482161"/>
            <a:chExt cx="117418" cy="324997"/>
          </a:xfrm>
        </p:grpSpPr>
        <p:sp>
          <p:nvSpPr>
            <p:cNvPr id="89" name="Freeform 88">
              <a:extLst>
                <a:ext uri="{FF2B5EF4-FFF2-40B4-BE49-F238E27FC236}">
                  <a16:creationId xmlns:a16="http://schemas.microsoft.com/office/drawing/2014/main" id="{2CDD1E3D-E2E0-6710-E45C-DBC3E3C31DB6}"/>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5FA2D17F-3173-DC01-523A-0CB9691B81D1}"/>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sp>
        <p:nvSpPr>
          <p:cNvPr id="91" name="Text Placeholder 3">
            <a:extLst>
              <a:ext uri="{FF2B5EF4-FFF2-40B4-BE49-F238E27FC236}">
                <a16:creationId xmlns:a16="http://schemas.microsoft.com/office/drawing/2014/main" id="{FD088F46-B359-43AE-7751-16BDD3051209}"/>
              </a:ext>
            </a:extLst>
          </p:cNvPr>
          <p:cNvSpPr txBox="1">
            <a:spLocks/>
          </p:cNvSpPr>
          <p:nvPr/>
        </p:nvSpPr>
        <p:spPr>
          <a:xfrm>
            <a:off x="686307" y="6261012"/>
            <a:ext cx="6847678" cy="424785"/>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2480"/>
              </a:lnSpc>
              <a:spcBef>
                <a:spcPts val="0"/>
              </a:spcBef>
              <a:buNone/>
            </a:pPr>
            <a:r>
              <a:rPr lang="de-DE" sz="2400" b="1" dirty="0">
                <a:solidFill>
                  <a:srgbClr val="EE5650"/>
                </a:solidFill>
                <a:latin typeface="Calibri" panose="020F0502020204030204" pitchFamily="34" charset="0"/>
                <a:cs typeface="Calibri" panose="020F0502020204030204" pitchFamily="34" charset="0"/>
              </a:rPr>
              <a:t>Machbarkeit - PESTLE-Analyse, ein irisches Beispiel</a:t>
            </a:r>
            <a:r>
              <a:rPr lang="en-IE" sz="2400" b="1" dirty="0">
                <a:solidFill>
                  <a:srgbClr val="EE5650"/>
                </a:solidFill>
                <a:latin typeface="Calibri" panose="020F0502020204030204" pitchFamily="34" charset="0"/>
                <a:cs typeface="Calibri" panose="020F0502020204030204" pitchFamily="34" charset="0"/>
              </a:rPr>
              <a:t> </a:t>
            </a:r>
          </a:p>
          <a:p>
            <a:pPr marL="0" indent="0">
              <a:lnSpc>
                <a:spcPts val="2480"/>
              </a:lnSpc>
              <a:spcBef>
                <a:spcPts val="0"/>
              </a:spcBef>
              <a:buNone/>
            </a:pPr>
            <a:r>
              <a:rPr lang="en-IE" sz="2400" b="1" dirty="0">
                <a:solidFill>
                  <a:srgbClr val="EE5650"/>
                </a:solidFill>
                <a:latin typeface="Calibri" panose="020F0502020204030204" pitchFamily="34" charset="0"/>
                <a:cs typeface="Calibri" panose="020F0502020204030204" pitchFamily="34" charset="0"/>
              </a:rPr>
              <a:t> </a:t>
            </a:r>
          </a:p>
          <a:p>
            <a:pPr marL="0" indent="0">
              <a:lnSpc>
                <a:spcPts val="2480"/>
              </a:lnSpc>
              <a:spcBef>
                <a:spcPts val="0"/>
              </a:spcBef>
              <a:buNone/>
            </a:pPr>
            <a:endParaRPr lang="en-IE" sz="2400" b="1" dirty="0">
              <a:solidFill>
                <a:srgbClr val="EE5650"/>
              </a:solidFill>
              <a:latin typeface="Calibri" panose="020F0502020204030204" pitchFamily="34" charset="0"/>
              <a:cs typeface="Calibri" panose="020F0502020204030204" pitchFamily="34" charset="0"/>
            </a:endParaRPr>
          </a:p>
          <a:p>
            <a:pPr marL="0" indent="0">
              <a:lnSpc>
                <a:spcPts val="2480"/>
              </a:lnSpc>
              <a:spcBef>
                <a:spcPts val="0"/>
              </a:spcBef>
              <a:buNone/>
            </a:pPr>
            <a:endParaRPr lang="en-IE" sz="2400" b="1" dirty="0">
              <a:solidFill>
                <a:srgbClr val="EE5650"/>
              </a:solidFill>
              <a:latin typeface="Calibri" panose="020F0502020204030204" pitchFamily="34" charset="0"/>
              <a:cs typeface="Calibri" panose="020F0502020204030204" pitchFamily="34" charset="0"/>
            </a:endParaRPr>
          </a:p>
          <a:p>
            <a:pPr marL="0" indent="0">
              <a:lnSpc>
                <a:spcPts val="2480"/>
              </a:lnSpc>
              <a:spcBef>
                <a:spcPts val="0"/>
              </a:spcBef>
              <a:buNone/>
            </a:pPr>
            <a:endParaRPr lang="en-US" sz="2000" b="1" dirty="0">
              <a:solidFill>
                <a:srgbClr val="EE5650"/>
              </a:solidFill>
              <a:latin typeface="Calibri" panose="020F0502020204030204" pitchFamily="34" charset="0"/>
              <a:cs typeface="Calibri" panose="020F0502020204030204" pitchFamily="34" charset="0"/>
            </a:endParaRPr>
          </a:p>
        </p:txBody>
      </p:sp>
      <p:sp>
        <p:nvSpPr>
          <p:cNvPr id="92" name="Text Placeholder 1">
            <a:extLst>
              <a:ext uri="{FF2B5EF4-FFF2-40B4-BE49-F238E27FC236}">
                <a16:creationId xmlns:a16="http://schemas.microsoft.com/office/drawing/2014/main" id="{0DDD82E3-5A51-F1D1-A15F-13DDCE94C417}"/>
              </a:ext>
            </a:extLst>
          </p:cNvPr>
          <p:cNvSpPr txBox="1">
            <a:spLocks/>
          </p:cNvSpPr>
          <p:nvPr/>
        </p:nvSpPr>
        <p:spPr>
          <a:xfrm>
            <a:off x="612413" y="6696570"/>
            <a:ext cx="7041686" cy="3351791"/>
          </a:xfrm>
          <a:prstGeom prst="rect">
            <a:avLst/>
          </a:prstGeom>
        </p:spPr>
        <p:txBody>
          <a:bodyPr vert="horz" lIns="91440" tIns="45720" rIns="91440" bIns="45720" numCol="1" spcCol="21600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100" b="0" i="0" kern="1200" baseline="0">
                <a:solidFill>
                  <a:schemeClr val="tx1"/>
                </a:solidFill>
                <a:latin typeface="Calibri" panose="020F0502020204030204" pitchFamily="34" charset="0"/>
                <a:ea typeface="+mn-ea"/>
                <a:cs typeface="Calibri" panose="020F0502020204030204" pitchFamily="34" charset="0"/>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1111250" indent="-1101725" algn="just">
              <a:lnSpc>
                <a:spcPct val="100000"/>
              </a:lnSpc>
              <a:spcBef>
                <a:spcPts val="0"/>
              </a:spcBef>
              <a:buClr>
                <a:srgbClr val="EE5650"/>
              </a:buClr>
            </a:pPr>
            <a:r>
              <a:rPr lang="en-IE" sz="1150" b="1" dirty="0" err="1">
                <a:solidFill>
                  <a:srgbClr val="EE5650"/>
                </a:solidFill>
                <a:ea typeface="Calibri" panose="020F0502020204030204" pitchFamily="34" charset="0"/>
                <a:cs typeface="Times New Roman" panose="02020603050405020304" pitchFamily="18" charset="0"/>
              </a:rPr>
              <a:t>Politisch</a:t>
            </a:r>
            <a:r>
              <a:rPr lang="en-IE" sz="1150" b="1" dirty="0">
                <a:solidFill>
                  <a:srgbClr val="EE5650"/>
                </a:solidFill>
                <a:ea typeface="Calibri" panose="020F0502020204030204" pitchFamily="34" charset="0"/>
                <a:cs typeface="Times New Roman" panose="02020603050405020304" pitchFamily="18" charset="0"/>
              </a:rPr>
              <a:t> </a:t>
            </a:r>
            <a:r>
              <a:rPr lang="en-IE" sz="1150" b="1" dirty="0">
                <a:ea typeface="Calibri" panose="020F0502020204030204" pitchFamily="34" charset="0"/>
                <a:cs typeface="Times New Roman" panose="02020603050405020304" pitchFamily="18" charset="0"/>
              </a:rPr>
              <a:t>	</a:t>
            </a:r>
            <a:r>
              <a:rPr lang="de-DE" sz="1150" dirty="0">
                <a:ea typeface="Calibri" panose="020F0502020204030204" pitchFamily="34" charset="0"/>
                <a:cs typeface="Times New Roman" panose="02020603050405020304" pitchFamily="18" charset="0"/>
              </a:rPr>
              <a:t> Im Jahr 2020 erstellte das Ministerium für Kommunikation, Klimaschutz und Umwelt einen Aktionsplan für eine Kreislaufwirtschaft, A Waste Action Plan for a Circular Economy, Ireland's National Waste Policy 2020–2025 , in der die Möglichkeiten und die Anwendung von Praktiken der Kreislaufwirtschaft in verschiedenen Bereichen aufgezeigt werden. Durch die Berücksichtigung dieser Schritte bei der Planung des Zero-Waste-Marktplatzes besteht möglicherweise eine höhere Chance, Abfall zu reduzieren</a:t>
            </a:r>
            <a:r>
              <a:rPr lang="en-IE" sz="1150" dirty="0">
                <a:ea typeface="Calibri" panose="020F0502020204030204" pitchFamily="34" charset="0"/>
                <a:cs typeface="Times New Roman" panose="02020603050405020304" pitchFamily="18" charset="0"/>
              </a:rPr>
              <a:t>.</a:t>
            </a:r>
          </a:p>
          <a:p>
            <a:pPr marL="1111250" indent="-1101725" algn="just">
              <a:lnSpc>
                <a:spcPct val="100000"/>
              </a:lnSpc>
              <a:spcBef>
                <a:spcPts val="0"/>
              </a:spcBef>
              <a:buClr>
                <a:srgbClr val="EE5650"/>
              </a:buClr>
            </a:pPr>
            <a:r>
              <a:rPr lang="en-IE" sz="1150" b="1" dirty="0" err="1">
                <a:solidFill>
                  <a:srgbClr val="EE5650"/>
                </a:solidFill>
                <a:ea typeface="Calibri" panose="020F0502020204030204" pitchFamily="34" charset="0"/>
                <a:cs typeface="Times New Roman" panose="02020603050405020304" pitchFamily="18" charset="0"/>
              </a:rPr>
              <a:t>Ökonomisch</a:t>
            </a:r>
            <a:r>
              <a:rPr lang="en-IE" sz="1150" b="1" dirty="0">
                <a:solidFill>
                  <a:srgbClr val="EE5650"/>
                </a:solidFill>
                <a:ea typeface="Calibri" panose="020F0502020204030204" pitchFamily="34" charset="0"/>
                <a:cs typeface="Times New Roman" panose="02020603050405020304" pitchFamily="18" charset="0"/>
              </a:rPr>
              <a:t> </a:t>
            </a:r>
            <a:r>
              <a:rPr lang="en-IE" sz="1150" dirty="0">
                <a:ea typeface="Calibri" panose="020F0502020204030204" pitchFamily="34" charset="0"/>
                <a:cs typeface="Times New Roman" panose="02020603050405020304" pitchFamily="18" charset="0"/>
              </a:rPr>
              <a:t>	</a:t>
            </a:r>
            <a:r>
              <a:rPr lang="de-DE" sz="1150" dirty="0">
                <a:ea typeface="Calibri" panose="020F0502020204030204" pitchFamily="34" charset="0"/>
                <a:cs typeface="Times New Roman" panose="02020603050405020304" pitchFamily="18" charset="0"/>
              </a:rPr>
              <a:t>Wenn die Kreislaufwirtschaft in allen Kreativunternehmen umgesetzt wird und sich mehr Menschen an Zero Waste beteiligen, kann dies zu mehr Arbeitsplätzen führen, was langfristig dazu beitragen kann, mehr Geld in die lokale Wirtschaft zu bringen.</a:t>
            </a:r>
          </a:p>
          <a:p>
            <a:pPr marL="1111250" indent="-1101725" algn="just">
              <a:lnSpc>
                <a:spcPct val="100000"/>
              </a:lnSpc>
              <a:spcBef>
                <a:spcPts val="0"/>
              </a:spcBef>
              <a:buClr>
                <a:srgbClr val="EE5650"/>
              </a:buClr>
            </a:pPr>
            <a:r>
              <a:rPr lang="en-IE" sz="1150" b="1" dirty="0" err="1">
                <a:solidFill>
                  <a:srgbClr val="EE5650"/>
                </a:solidFill>
                <a:ea typeface="Calibri" panose="020F0502020204030204" pitchFamily="34" charset="0"/>
                <a:cs typeface="Times New Roman" panose="02020603050405020304" pitchFamily="18" charset="0"/>
              </a:rPr>
              <a:t>Sozial</a:t>
            </a:r>
            <a:r>
              <a:rPr lang="en-IE" sz="1150" b="1" dirty="0">
                <a:solidFill>
                  <a:srgbClr val="EE5650"/>
                </a:solidFill>
                <a:ea typeface="Calibri" panose="020F0502020204030204" pitchFamily="34" charset="0"/>
                <a:cs typeface="Times New Roman" panose="02020603050405020304" pitchFamily="18" charset="0"/>
              </a:rPr>
              <a:t> </a:t>
            </a:r>
            <a:r>
              <a:rPr lang="en-IE" sz="1150" dirty="0">
                <a:ea typeface="Calibri" panose="020F0502020204030204" pitchFamily="34" charset="0"/>
                <a:cs typeface="Times New Roman" panose="02020603050405020304" pitchFamily="18" charset="0"/>
              </a:rPr>
              <a:t>	</a:t>
            </a:r>
            <a:r>
              <a:rPr lang="de-DE" sz="1150" dirty="0">
                <a:ea typeface="Calibri" panose="020F0502020204030204" pitchFamily="34" charset="0"/>
                <a:cs typeface="Times New Roman" panose="02020603050405020304" pitchFamily="18" charset="0"/>
              </a:rPr>
              <a:t>Durch die Implementierung eines Zero-Waste-Marktplatzes können die Menschen mehr über die Vorteile von Zero Waste erfahren und darüber, wie die Kreislaufwirtschaft die Kohlenstoffemissionen reduzieren und die Abfallmenge reduzieren kann, die auf Deponien landet. Wenn auch nur eine Person das Zero-Waste-Verhalten übernimmt, könnte dies auf lange Sicht enorme Vorteile haben.</a:t>
            </a:r>
          </a:p>
          <a:p>
            <a:pPr marL="1111250" indent="-1101725" algn="just">
              <a:lnSpc>
                <a:spcPct val="100000"/>
              </a:lnSpc>
              <a:spcBef>
                <a:spcPts val="0"/>
              </a:spcBef>
              <a:buClr>
                <a:srgbClr val="EE5650"/>
              </a:buClr>
            </a:pPr>
            <a:r>
              <a:rPr lang="en-IE" sz="1150" b="1" dirty="0" err="1">
                <a:solidFill>
                  <a:srgbClr val="EE5650"/>
                </a:solidFill>
                <a:ea typeface="Calibri" panose="020F0502020204030204" pitchFamily="34" charset="0"/>
                <a:cs typeface="Times New Roman" panose="02020603050405020304" pitchFamily="18" charset="0"/>
              </a:rPr>
              <a:t>Technologisch</a:t>
            </a:r>
            <a:r>
              <a:rPr lang="en-IE" sz="1150" b="1" dirty="0">
                <a:solidFill>
                  <a:srgbClr val="EE5650"/>
                </a:solidFill>
                <a:ea typeface="Calibri" panose="020F0502020204030204" pitchFamily="34" charset="0"/>
                <a:cs typeface="Times New Roman" panose="02020603050405020304" pitchFamily="18" charset="0"/>
              </a:rPr>
              <a:t> 	</a:t>
            </a:r>
            <a:r>
              <a:rPr lang="en-GB" sz="1150" b="1" dirty="0">
                <a:solidFill>
                  <a:srgbClr val="EE5650"/>
                </a:solidFill>
                <a:ea typeface="Calibri" panose="020F0502020204030204" pitchFamily="34" charset="0"/>
                <a:cs typeface="Times New Roman" panose="02020603050405020304" pitchFamily="18" charset="0"/>
              </a:rPr>
              <a:t> </a:t>
            </a:r>
            <a:r>
              <a:rPr lang="de-DE" sz="1150" dirty="0">
                <a:ea typeface="Calibri" panose="020F0502020204030204" pitchFamily="34" charset="0"/>
                <a:cs typeface="Times New Roman" panose="02020603050405020304" pitchFamily="18" charset="0"/>
              </a:rPr>
              <a:t>Wie groß ist das Potenzial, die neuesten nachhaltigen Technologien zur Abfallbewirtschaftung zu nutzen, wie z. B. Apps für die gemeinsame Nutzung von übrig gebliebenen Materialien zwischen Kreativunternehmen?</a:t>
            </a:r>
            <a:endParaRPr lang="en-IE" sz="1150" dirty="0">
              <a:ea typeface="Calibri" panose="020F0502020204030204" pitchFamily="34" charset="0"/>
              <a:cs typeface="Times New Roman" panose="02020603050405020304" pitchFamily="18" charset="0"/>
            </a:endParaRPr>
          </a:p>
          <a:p>
            <a:pPr marL="1111250" indent="-1101725" algn="just">
              <a:lnSpc>
                <a:spcPct val="100000"/>
              </a:lnSpc>
              <a:spcBef>
                <a:spcPts val="0"/>
              </a:spcBef>
              <a:buClr>
                <a:srgbClr val="EE5650"/>
              </a:buClr>
            </a:pPr>
            <a:r>
              <a:rPr lang="en-IE" sz="1150" b="1" dirty="0" err="1">
                <a:solidFill>
                  <a:srgbClr val="EE5650"/>
                </a:solidFill>
                <a:ea typeface="Calibri" panose="020F0502020204030204" pitchFamily="34" charset="0"/>
                <a:cs typeface="Times New Roman" panose="02020603050405020304" pitchFamily="18" charset="0"/>
              </a:rPr>
              <a:t>Rechtlich</a:t>
            </a:r>
            <a:r>
              <a:rPr lang="en-IE" sz="1150" b="1" dirty="0">
                <a:solidFill>
                  <a:srgbClr val="EE5650"/>
                </a:solidFill>
                <a:ea typeface="Calibri" panose="020F0502020204030204" pitchFamily="34" charset="0"/>
                <a:cs typeface="Times New Roman" panose="02020603050405020304" pitchFamily="18" charset="0"/>
              </a:rPr>
              <a:t> 	</a:t>
            </a:r>
            <a:r>
              <a:rPr lang="de-DE" sz="1150" dirty="0">
                <a:ea typeface="Calibri" panose="020F0502020204030204" pitchFamily="34" charset="0"/>
                <a:cs typeface="Times New Roman" panose="02020603050405020304" pitchFamily="18" charset="0"/>
              </a:rPr>
              <a:t>Stellen Sie sicher, dass der Marktplatz alle Vorschriften zur Abfallentsorgung, Recyclingvorschriften und alle Gesetze zur Herstellerverantwortung einhält.</a:t>
            </a:r>
          </a:p>
          <a:p>
            <a:pPr marL="1111250" indent="-1101725" algn="just">
              <a:lnSpc>
                <a:spcPct val="100000"/>
              </a:lnSpc>
              <a:spcBef>
                <a:spcPts val="0"/>
              </a:spcBef>
              <a:buClr>
                <a:srgbClr val="EE5650"/>
              </a:buClr>
            </a:pPr>
            <a:r>
              <a:rPr lang="en-IE" sz="1150" b="1" dirty="0">
                <a:solidFill>
                  <a:srgbClr val="EE5650"/>
                </a:solidFill>
                <a:ea typeface="Calibri" panose="020F0502020204030204" pitchFamily="34" charset="0"/>
                <a:cs typeface="Times New Roman" panose="02020603050405020304" pitchFamily="18" charset="0"/>
              </a:rPr>
              <a:t>Umwelt 	</a:t>
            </a:r>
            <a:r>
              <a:rPr lang="de-DE" sz="1150" dirty="0">
                <a:ea typeface="Calibri" panose="020F0502020204030204" pitchFamily="34" charset="0"/>
                <a:cs typeface="Times New Roman" panose="02020603050405020304" pitchFamily="18" charset="0"/>
              </a:rPr>
              <a:t>Betonung der Verwendung erneuerbarer Ressourcen und Materialien mit minimalem ökologischen Fußabdruck und Stärkung des Engagements des Marktes für den Umweltschutz.</a:t>
            </a:r>
            <a:endParaRPr lang="en-IE" sz="1150" dirty="0">
              <a:ea typeface="Calibri" panose="020F0502020204030204" pitchFamily="34" charset="0"/>
              <a:cs typeface="Times New Roman" panose="02020603050405020304" pitchFamily="18" charset="0"/>
            </a:endParaRPr>
          </a:p>
          <a:p>
            <a:pPr marL="1111250" indent="-1101725" algn="just">
              <a:lnSpc>
                <a:spcPct val="100000"/>
              </a:lnSpc>
              <a:spcBef>
                <a:spcPts val="0"/>
              </a:spcBef>
              <a:buClr>
                <a:srgbClr val="EE5650"/>
              </a:buClr>
            </a:pPr>
            <a:endParaRPr lang="en-IE" sz="1150" dirty="0">
              <a:ea typeface="Calibri" panose="020F0502020204030204" pitchFamily="34" charset="0"/>
              <a:cs typeface="Times New Roman" panose="02020603050405020304" pitchFamily="18" charset="0"/>
            </a:endParaRPr>
          </a:p>
        </p:txBody>
      </p:sp>
      <p:cxnSp>
        <p:nvCxnSpPr>
          <p:cNvPr id="93" name="Straight Connector 92">
            <a:extLst>
              <a:ext uri="{FF2B5EF4-FFF2-40B4-BE49-F238E27FC236}">
                <a16:creationId xmlns:a16="http://schemas.microsoft.com/office/drawing/2014/main" id="{F24E6D62-7670-47F5-5F65-2DB9393B3214}"/>
              </a:ext>
            </a:extLst>
          </p:cNvPr>
          <p:cNvCxnSpPr>
            <a:cxnSpLocks/>
          </p:cNvCxnSpPr>
          <p:nvPr/>
        </p:nvCxnSpPr>
        <p:spPr>
          <a:xfrm flipH="1">
            <a:off x="12456" y="6473404"/>
            <a:ext cx="705629"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97" name="Group 96">
            <a:extLst>
              <a:ext uri="{FF2B5EF4-FFF2-40B4-BE49-F238E27FC236}">
                <a16:creationId xmlns:a16="http://schemas.microsoft.com/office/drawing/2014/main" id="{B952F7B3-FA35-01C8-91E9-D284C0687905}"/>
              </a:ext>
            </a:extLst>
          </p:cNvPr>
          <p:cNvGrpSpPr/>
          <p:nvPr/>
        </p:nvGrpSpPr>
        <p:grpSpPr>
          <a:xfrm rot="5400000">
            <a:off x="391205" y="6310905"/>
            <a:ext cx="117418" cy="324997"/>
            <a:chOff x="3089418" y="4482161"/>
            <a:chExt cx="117418" cy="324997"/>
          </a:xfrm>
        </p:grpSpPr>
        <p:sp>
          <p:nvSpPr>
            <p:cNvPr id="98" name="Freeform 97">
              <a:extLst>
                <a:ext uri="{FF2B5EF4-FFF2-40B4-BE49-F238E27FC236}">
                  <a16:creationId xmlns:a16="http://schemas.microsoft.com/office/drawing/2014/main" id="{5EBCA9CF-6535-63EC-3A83-13EC110461B6}"/>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5031BB84-B2FE-5993-A70C-79D961D70406}"/>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sp>
        <p:nvSpPr>
          <p:cNvPr id="100" name="Freeform 99">
            <a:extLst>
              <a:ext uri="{FF2B5EF4-FFF2-40B4-BE49-F238E27FC236}">
                <a16:creationId xmlns:a16="http://schemas.microsoft.com/office/drawing/2014/main" id="{95D46DD2-CA1F-B413-DF30-B6F9053F9458}"/>
              </a:ext>
            </a:extLst>
          </p:cNvPr>
          <p:cNvSpPr/>
          <p:nvPr/>
        </p:nvSpPr>
        <p:spPr>
          <a:xfrm rot="9870378" flipH="1">
            <a:off x="5522771" y="-1523690"/>
            <a:ext cx="5356420" cy="3429291"/>
          </a:xfrm>
          <a:custGeom>
            <a:avLst/>
            <a:gdLst>
              <a:gd name="connsiteX0" fmla="*/ 3579722 w 5485296"/>
              <a:gd name="connsiteY0" fmla="*/ 1718388 h 3511800"/>
              <a:gd name="connsiteX1" fmla="*/ 3640372 w 5485296"/>
              <a:gd name="connsiteY1" fmla="*/ 1769500 h 3511800"/>
              <a:gd name="connsiteX2" fmla="*/ 4924479 w 5485296"/>
              <a:gd name="connsiteY2" fmla="*/ 2213906 h 3511800"/>
              <a:gd name="connsiteX3" fmla="*/ 5062783 w 5485296"/>
              <a:gd name="connsiteY3" fmla="*/ 2215924 h 3511800"/>
              <a:gd name="connsiteX4" fmla="*/ 5062727 w 5485296"/>
              <a:gd name="connsiteY4" fmla="*/ 2215927 h 3511800"/>
              <a:gd name="connsiteX5" fmla="*/ 3640245 w 5485296"/>
              <a:gd name="connsiteY5" fmla="*/ 1769501 h 3511800"/>
              <a:gd name="connsiteX6" fmla="*/ 3160030 w 5485296"/>
              <a:gd name="connsiteY6" fmla="*/ 443 h 3511800"/>
              <a:gd name="connsiteX7" fmla="*/ 2908414 w 5485296"/>
              <a:gd name="connsiteY7" fmla="*/ 38071 h 3511800"/>
              <a:gd name="connsiteX8" fmla="*/ 2908433 w 5485296"/>
              <a:gd name="connsiteY8" fmla="*/ 38365 h 3511800"/>
              <a:gd name="connsiteX9" fmla="*/ 2813540 w 5485296"/>
              <a:gd name="connsiteY9" fmla="*/ 69672 h 3511800"/>
              <a:gd name="connsiteX10" fmla="*/ 2203564 w 5485296"/>
              <a:gd name="connsiteY10" fmla="*/ 565342 h 3511800"/>
              <a:gd name="connsiteX11" fmla="*/ 1268912 w 5485296"/>
              <a:gd name="connsiteY11" fmla="*/ 1895941 h 3511800"/>
              <a:gd name="connsiteX12" fmla="*/ 344251 w 5485296"/>
              <a:gd name="connsiteY12" fmla="*/ 2193163 h 3511800"/>
              <a:gd name="connsiteX13" fmla="*/ 0 w 5485296"/>
              <a:gd name="connsiteY13" fmla="*/ 3511800 h 3511800"/>
              <a:gd name="connsiteX14" fmla="*/ 5485296 w 5485296"/>
              <a:gd name="connsiteY14" fmla="*/ 3511800 h 3511800"/>
              <a:gd name="connsiteX15" fmla="*/ 5485296 w 5485296"/>
              <a:gd name="connsiteY15" fmla="*/ 3091272 h 3511800"/>
              <a:gd name="connsiteX16" fmla="*/ 5224610 w 5485296"/>
              <a:gd name="connsiteY16" fmla="*/ 2270459 h 3511800"/>
              <a:gd name="connsiteX17" fmla="*/ 5200993 w 5485296"/>
              <a:gd name="connsiteY17" fmla="*/ 2209727 h 3511800"/>
              <a:gd name="connsiteX18" fmla="*/ 5181345 w 5485296"/>
              <a:gd name="connsiteY18" fmla="*/ 2210608 h 3511800"/>
              <a:gd name="connsiteX19" fmla="*/ 5200993 w 5485296"/>
              <a:gd name="connsiteY19" fmla="*/ 2209726 h 3511800"/>
              <a:gd name="connsiteX20" fmla="*/ 3904832 w 5485296"/>
              <a:gd name="connsiteY20" fmla="*/ 238673 h 3511800"/>
              <a:gd name="connsiteX21" fmla="*/ 3160030 w 5485296"/>
              <a:gd name="connsiteY21" fmla="*/ 443 h 351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85296" h="3511800">
                <a:moveTo>
                  <a:pt x="3579722" y="1718388"/>
                </a:moveTo>
                <a:lnTo>
                  <a:pt x="3640372" y="1769500"/>
                </a:lnTo>
                <a:cubicBezTo>
                  <a:pt x="4005754" y="2038440"/>
                  <a:pt x="4463210" y="2193615"/>
                  <a:pt x="4924479" y="2213906"/>
                </a:cubicBezTo>
                <a:lnTo>
                  <a:pt x="5062783" y="2215924"/>
                </a:lnTo>
                <a:lnTo>
                  <a:pt x="5062727" y="2215927"/>
                </a:lnTo>
                <a:cubicBezTo>
                  <a:pt x="4554919" y="2223513"/>
                  <a:pt x="4041502" y="2065336"/>
                  <a:pt x="3640245" y="1769501"/>
                </a:cubicBezTo>
                <a:close/>
                <a:moveTo>
                  <a:pt x="3160030" y="443"/>
                </a:moveTo>
                <a:cubicBezTo>
                  <a:pt x="3075486" y="2873"/>
                  <a:pt x="2991297" y="15296"/>
                  <a:pt x="2908414" y="38071"/>
                </a:cubicBezTo>
                <a:lnTo>
                  <a:pt x="2908433" y="38365"/>
                </a:lnTo>
                <a:lnTo>
                  <a:pt x="2813540" y="69672"/>
                </a:lnTo>
                <a:cubicBezTo>
                  <a:pt x="2591612" y="154404"/>
                  <a:pt x="2381594" y="316545"/>
                  <a:pt x="2203564" y="565342"/>
                </a:cubicBezTo>
                <a:cubicBezTo>
                  <a:pt x="1885656" y="1008875"/>
                  <a:pt x="1662211" y="1708221"/>
                  <a:pt x="1268912" y="1895941"/>
                </a:cubicBezTo>
                <a:cubicBezTo>
                  <a:pt x="961902" y="2042252"/>
                  <a:pt x="604935" y="1876617"/>
                  <a:pt x="344251" y="2193163"/>
                </a:cubicBezTo>
                <a:cubicBezTo>
                  <a:pt x="39057" y="2564921"/>
                  <a:pt x="35424" y="3014896"/>
                  <a:pt x="0" y="3511800"/>
                </a:cubicBezTo>
                <a:lnTo>
                  <a:pt x="5485296" y="3511800"/>
                </a:lnTo>
                <a:lnTo>
                  <a:pt x="5485296" y="3091272"/>
                </a:lnTo>
                <a:cubicBezTo>
                  <a:pt x="5409906" y="2806932"/>
                  <a:pt x="5321799" y="2531795"/>
                  <a:pt x="5224610" y="2270459"/>
                </a:cubicBezTo>
                <a:cubicBezTo>
                  <a:pt x="5217344" y="2251136"/>
                  <a:pt x="5209169" y="2229971"/>
                  <a:pt x="5200993" y="2209727"/>
                </a:cubicBezTo>
                <a:lnTo>
                  <a:pt x="5181345" y="2210608"/>
                </a:lnTo>
                <a:lnTo>
                  <a:pt x="5200993" y="2209726"/>
                </a:lnTo>
                <a:cubicBezTo>
                  <a:pt x="4879450" y="1364068"/>
                  <a:pt x="4447094" y="615030"/>
                  <a:pt x="3904832" y="238673"/>
                </a:cubicBezTo>
                <a:cubicBezTo>
                  <a:pt x="3670488" y="75798"/>
                  <a:pt x="3413662" y="-6847"/>
                  <a:pt x="3160030" y="443"/>
                </a:cubicBezTo>
                <a:close/>
              </a:path>
            </a:pathLst>
          </a:custGeom>
          <a:solidFill>
            <a:srgbClr val="3750A1"/>
          </a:solidFill>
          <a:ln w="6105" cap="flat">
            <a:noFill/>
            <a:prstDash val="solid"/>
            <a:miter/>
          </a:ln>
        </p:spPr>
        <p:txBody>
          <a:bodyPr rtlCol="0" anchor="ctr"/>
          <a:lstStyle/>
          <a:p>
            <a:endParaRPr lang="en-US"/>
          </a:p>
        </p:txBody>
      </p:sp>
    </p:spTree>
    <p:extLst>
      <p:ext uri="{BB962C8B-B14F-4D97-AF65-F5344CB8AC3E}">
        <p14:creationId xmlns:p14="http://schemas.microsoft.com/office/powerpoint/2010/main" val="1848345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D093B3AA-A133-7A27-E465-9FAAB882134C}"/>
              </a:ext>
            </a:extLst>
          </p:cNvPr>
          <p:cNvSpPr/>
          <p:nvPr/>
        </p:nvSpPr>
        <p:spPr>
          <a:xfrm rot="9870378" flipH="1">
            <a:off x="5522771" y="-1523690"/>
            <a:ext cx="5356420" cy="3429291"/>
          </a:xfrm>
          <a:custGeom>
            <a:avLst/>
            <a:gdLst>
              <a:gd name="connsiteX0" fmla="*/ 3579722 w 5485296"/>
              <a:gd name="connsiteY0" fmla="*/ 1718388 h 3511800"/>
              <a:gd name="connsiteX1" fmla="*/ 3640372 w 5485296"/>
              <a:gd name="connsiteY1" fmla="*/ 1769500 h 3511800"/>
              <a:gd name="connsiteX2" fmla="*/ 4924479 w 5485296"/>
              <a:gd name="connsiteY2" fmla="*/ 2213906 h 3511800"/>
              <a:gd name="connsiteX3" fmla="*/ 5062783 w 5485296"/>
              <a:gd name="connsiteY3" fmla="*/ 2215924 h 3511800"/>
              <a:gd name="connsiteX4" fmla="*/ 5062727 w 5485296"/>
              <a:gd name="connsiteY4" fmla="*/ 2215927 h 3511800"/>
              <a:gd name="connsiteX5" fmla="*/ 3640245 w 5485296"/>
              <a:gd name="connsiteY5" fmla="*/ 1769501 h 3511800"/>
              <a:gd name="connsiteX6" fmla="*/ 3160030 w 5485296"/>
              <a:gd name="connsiteY6" fmla="*/ 443 h 3511800"/>
              <a:gd name="connsiteX7" fmla="*/ 2908414 w 5485296"/>
              <a:gd name="connsiteY7" fmla="*/ 38071 h 3511800"/>
              <a:gd name="connsiteX8" fmla="*/ 2908433 w 5485296"/>
              <a:gd name="connsiteY8" fmla="*/ 38365 h 3511800"/>
              <a:gd name="connsiteX9" fmla="*/ 2813540 w 5485296"/>
              <a:gd name="connsiteY9" fmla="*/ 69672 h 3511800"/>
              <a:gd name="connsiteX10" fmla="*/ 2203564 w 5485296"/>
              <a:gd name="connsiteY10" fmla="*/ 565342 h 3511800"/>
              <a:gd name="connsiteX11" fmla="*/ 1268912 w 5485296"/>
              <a:gd name="connsiteY11" fmla="*/ 1895941 h 3511800"/>
              <a:gd name="connsiteX12" fmla="*/ 344251 w 5485296"/>
              <a:gd name="connsiteY12" fmla="*/ 2193163 h 3511800"/>
              <a:gd name="connsiteX13" fmla="*/ 0 w 5485296"/>
              <a:gd name="connsiteY13" fmla="*/ 3511800 h 3511800"/>
              <a:gd name="connsiteX14" fmla="*/ 5485296 w 5485296"/>
              <a:gd name="connsiteY14" fmla="*/ 3511800 h 3511800"/>
              <a:gd name="connsiteX15" fmla="*/ 5485296 w 5485296"/>
              <a:gd name="connsiteY15" fmla="*/ 3091272 h 3511800"/>
              <a:gd name="connsiteX16" fmla="*/ 5224610 w 5485296"/>
              <a:gd name="connsiteY16" fmla="*/ 2270459 h 3511800"/>
              <a:gd name="connsiteX17" fmla="*/ 5200993 w 5485296"/>
              <a:gd name="connsiteY17" fmla="*/ 2209727 h 3511800"/>
              <a:gd name="connsiteX18" fmla="*/ 5181345 w 5485296"/>
              <a:gd name="connsiteY18" fmla="*/ 2210608 h 3511800"/>
              <a:gd name="connsiteX19" fmla="*/ 5200993 w 5485296"/>
              <a:gd name="connsiteY19" fmla="*/ 2209726 h 3511800"/>
              <a:gd name="connsiteX20" fmla="*/ 3904832 w 5485296"/>
              <a:gd name="connsiteY20" fmla="*/ 238673 h 3511800"/>
              <a:gd name="connsiteX21" fmla="*/ 3160030 w 5485296"/>
              <a:gd name="connsiteY21" fmla="*/ 443 h 351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85296" h="3511800">
                <a:moveTo>
                  <a:pt x="3579722" y="1718388"/>
                </a:moveTo>
                <a:lnTo>
                  <a:pt x="3640372" y="1769500"/>
                </a:lnTo>
                <a:cubicBezTo>
                  <a:pt x="4005754" y="2038440"/>
                  <a:pt x="4463210" y="2193615"/>
                  <a:pt x="4924479" y="2213906"/>
                </a:cubicBezTo>
                <a:lnTo>
                  <a:pt x="5062783" y="2215924"/>
                </a:lnTo>
                <a:lnTo>
                  <a:pt x="5062727" y="2215927"/>
                </a:lnTo>
                <a:cubicBezTo>
                  <a:pt x="4554919" y="2223513"/>
                  <a:pt x="4041502" y="2065336"/>
                  <a:pt x="3640245" y="1769501"/>
                </a:cubicBezTo>
                <a:close/>
                <a:moveTo>
                  <a:pt x="3160030" y="443"/>
                </a:moveTo>
                <a:cubicBezTo>
                  <a:pt x="3075486" y="2873"/>
                  <a:pt x="2991297" y="15296"/>
                  <a:pt x="2908414" y="38071"/>
                </a:cubicBezTo>
                <a:lnTo>
                  <a:pt x="2908433" y="38365"/>
                </a:lnTo>
                <a:lnTo>
                  <a:pt x="2813540" y="69672"/>
                </a:lnTo>
                <a:cubicBezTo>
                  <a:pt x="2591612" y="154404"/>
                  <a:pt x="2381594" y="316545"/>
                  <a:pt x="2203564" y="565342"/>
                </a:cubicBezTo>
                <a:cubicBezTo>
                  <a:pt x="1885656" y="1008875"/>
                  <a:pt x="1662211" y="1708221"/>
                  <a:pt x="1268912" y="1895941"/>
                </a:cubicBezTo>
                <a:cubicBezTo>
                  <a:pt x="961902" y="2042252"/>
                  <a:pt x="604935" y="1876617"/>
                  <a:pt x="344251" y="2193163"/>
                </a:cubicBezTo>
                <a:cubicBezTo>
                  <a:pt x="39057" y="2564921"/>
                  <a:pt x="35424" y="3014896"/>
                  <a:pt x="0" y="3511800"/>
                </a:cubicBezTo>
                <a:lnTo>
                  <a:pt x="5485296" y="3511800"/>
                </a:lnTo>
                <a:lnTo>
                  <a:pt x="5485296" y="3091272"/>
                </a:lnTo>
                <a:cubicBezTo>
                  <a:pt x="5409906" y="2806932"/>
                  <a:pt x="5321799" y="2531795"/>
                  <a:pt x="5224610" y="2270459"/>
                </a:cubicBezTo>
                <a:cubicBezTo>
                  <a:pt x="5217344" y="2251136"/>
                  <a:pt x="5209169" y="2229971"/>
                  <a:pt x="5200993" y="2209727"/>
                </a:cubicBezTo>
                <a:lnTo>
                  <a:pt x="5181345" y="2210608"/>
                </a:lnTo>
                <a:lnTo>
                  <a:pt x="5200993" y="2209726"/>
                </a:lnTo>
                <a:cubicBezTo>
                  <a:pt x="4879450" y="1364068"/>
                  <a:pt x="4447094" y="615030"/>
                  <a:pt x="3904832" y="238673"/>
                </a:cubicBezTo>
                <a:cubicBezTo>
                  <a:pt x="3670488" y="75798"/>
                  <a:pt x="3413662" y="-6847"/>
                  <a:pt x="3160030" y="443"/>
                </a:cubicBezTo>
                <a:close/>
              </a:path>
            </a:pathLst>
          </a:custGeom>
          <a:solidFill>
            <a:srgbClr val="3750A1"/>
          </a:solidFill>
          <a:ln w="6105" cap="flat">
            <a:noFill/>
            <a:prstDash val="solid"/>
            <a:miter/>
          </a:ln>
        </p:spPr>
        <p:txBody>
          <a:bodyPr rtlCol="0" anchor="ctr"/>
          <a:lstStyle/>
          <a:p>
            <a:endParaRPr lang="en-US"/>
          </a:p>
        </p:txBody>
      </p:sp>
      <p:grpSp>
        <p:nvGrpSpPr>
          <p:cNvPr id="4" name="Group 3">
            <a:extLst>
              <a:ext uri="{FF2B5EF4-FFF2-40B4-BE49-F238E27FC236}">
                <a16:creationId xmlns:a16="http://schemas.microsoft.com/office/drawing/2014/main" id="{A28137F3-8567-90DF-0AB5-2C14564756FF}"/>
              </a:ext>
            </a:extLst>
          </p:cNvPr>
          <p:cNvGrpSpPr/>
          <p:nvPr/>
        </p:nvGrpSpPr>
        <p:grpSpPr>
          <a:xfrm rot="10800000">
            <a:off x="-741608" y="8872790"/>
            <a:ext cx="2150199" cy="3375489"/>
            <a:chOff x="3613580" y="6052"/>
            <a:chExt cx="1874765" cy="2943098"/>
          </a:xfrm>
        </p:grpSpPr>
        <p:sp>
          <p:nvSpPr>
            <p:cNvPr id="5" name="Freeform 4">
              <a:extLst>
                <a:ext uri="{FF2B5EF4-FFF2-40B4-BE49-F238E27FC236}">
                  <a16:creationId xmlns:a16="http://schemas.microsoft.com/office/drawing/2014/main" id="{C536E90B-D177-2E43-D23D-F0C2278A048B}"/>
                </a:ext>
              </a:extLst>
            </p:cNvPr>
            <p:cNvSpPr/>
            <p:nvPr/>
          </p:nvSpPr>
          <p:spPr>
            <a:xfrm>
              <a:off x="3615175" y="6052"/>
              <a:ext cx="1873170" cy="2943098"/>
            </a:xfrm>
            <a:custGeom>
              <a:avLst/>
              <a:gdLst>
                <a:gd name="connsiteX0" fmla="*/ 1168690 w 1873170"/>
                <a:gd name="connsiteY0" fmla="*/ 0 h 2943098"/>
                <a:gd name="connsiteX1" fmla="*/ 1873170 w 1873170"/>
                <a:gd name="connsiteY1" fmla="*/ 0 h 2943098"/>
                <a:gd name="connsiteX2" fmla="*/ 1873170 w 1873170"/>
                <a:gd name="connsiteY2" fmla="*/ 2943098 h 2943098"/>
                <a:gd name="connsiteX3" fmla="*/ 1161695 w 1873170"/>
                <a:gd name="connsiteY3" fmla="*/ 2734730 h 2943098"/>
                <a:gd name="connsiteX4" fmla="*/ 1001899 w 1873170"/>
                <a:gd name="connsiteY4" fmla="*/ 2173154 h 2943098"/>
                <a:gd name="connsiteX5" fmla="*/ 284083 w 1873170"/>
                <a:gd name="connsiteY5" fmla="*/ 1606496 h 2943098"/>
                <a:gd name="connsiteX6" fmla="*/ 0 w 1873170"/>
                <a:gd name="connsiteY6" fmla="*/ 1178326 h 2943098"/>
                <a:gd name="connsiteX7" fmla="*/ 730498 w 1873170"/>
                <a:gd name="connsiteY7" fmla="*/ 969959 h 2943098"/>
                <a:gd name="connsiteX8" fmla="*/ 1157455 w 1873170"/>
                <a:gd name="connsiteY8" fmla="*/ 123426 h 294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170" h="2943098">
                  <a:moveTo>
                    <a:pt x="1168690" y="0"/>
                  </a:moveTo>
                  <a:lnTo>
                    <a:pt x="1873170" y="0"/>
                  </a:lnTo>
                  <a:lnTo>
                    <a:pt x="1873170" y="2943098"/>
                  </a:lnTo>
                  <a:cubicBezTo>
                    <a:pt x="1604306" y="2921499"/>
                    <a:pt x="1362075" y="2920228"/>
                    <a:pt x="1161695" y="2734730"/>
                  </a:cubicBezTo>
                  <a:cubicBezTo>
                    <a:pt x="991753" y="2575913"/>
                    <a:pt x="1080529" y="2359923"/>
                    <a:pt x="1001899" y="2173154"/>
                  </a:cubicBezTo>
                  <a:cubicBezTo>
                    <a:pt x="900441" y="1935565"/>
                    <a:pt x="523778" y="1799617"/>
                    <a:pt x="284083" y="1606496"/>
                  </a:cubicBezTo>
                  <a:cubicBezTo>
                    <a:pt x="130628" y="1483254"/>
                    <a:pt x="39315" y="1334602"/>
                    <a:pt x="0" y="1178326"/>
                  </a:cubicBezTo>
                  <a:cubicBezTo>
                    <a:pt x="334812" y="1160539"/>
                    <a:pt x="588457" y="1093201"/>
                    <a:pt x="730498" y="969959"/>
                  </a:cubicBezTo>
                  <a:cubicBezTo>
                    <a:pt x="961633" y="768897"/>
                    <a:pt x="1110016" y="455631"/>
                    <a:pt x="1157455" y="123426"/>
                  </a:cubicBezTo>
                  <a:close/>
                </a:path>
              </a:pathLst>
            </a:custGeom>
            <a:solidFill>
              <a:srgbClr val="EE4C45"/>
            </a:solidFill>
            <a:ln w="12670"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198663FC-5F44-F316-3153-34EC3919F953}"/>
                </a:ext>
              </a:extLst>
            </p:cNvPr>
            <p:cNvSpPr/>
            <p:nvPr/>
          </p:nvSpPr>
          <p:spPr>
            <a:xfrm>
              <a:off x="3613580" y="6052"/>
              <a:ext cx="1204108" cy="1271075"/>
            </a:xfrm>
            <a:custGeom>
              <a:avLst/>
              <a:gdLst>
                <a:gd name="connsiteX0" fmla="*/ 774219 w 1204108"/>
                <a:gd name="connsiteY0" fmla="*/ 0 h 1271075"/>
                <a:gd name="connsiteX1" fmla="*/ 1204108 w 1204108"/>
                <a:gd name="connsiteY1" fmla="*/ 0 h 1271075"/>
                <a:gd name="connsiteX2" fmla="*/ 1199694 w 1204108"/>
                <a:gd name="connsiteY2" fmla="*/ 122989 h 1271075"/>
                <a:gd name="connsiteX3" fmla="*/ 765068 w 1204108"/>
                <a:gd name="connsiteY3" fmla="*/ 1044920 h 1271075"/>
                <a:gd name="connsiteX4" fmla="*/ 20619 w 1204108"/>
                <a:gd name="connsiteY4" fmla="*/ 1271075 h 1271075"/>
                <a:gd name="connsiteX5" fmla="*/ 130955 w 1204108"/>
                <a:gd name="connsiteY5" fmla="*/ 614209 h 1271075"/>
                <a:gd name="connsiteX6" fmla="*/ 575310 w 1204108"/>
                <a:gd name="connsiteY6" fmla="*/ 131883 h 127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08" h="1271075">
                  <a:moveTo>
                    <a:pt x="774219" y="0"/>
                  </a:moveTo>
                  <a:lnTo>
                    <a:pt x="1204108" y="0"/>
                  </a:lnTo>
                  <a:lnTo>
                    <a:pt x="1199694" y="122989"/>
                  </a:lnTo>
                  <a:cubicBezTo>
                    <a:pt x="1151481" y="483900"/>
                    <a:pt x="1000007" y="824800"/>
                    <a:pt x="765068" y="1044920"/>
                  </a:cubicBezTo>
                  <a:cubicBezTo>
                    <a:pt x="620490" y="1178326"/>
                    <a:pt x="361772" y="1250747"/>
                    <a:pt x="20619" y="1271075"/>
                  </a:cubicBezTo>
                  <a:cubicBezTo>
                    <a:pt x="-28841" y="1052543"/>
                    <a:pt x="11742" y="820036"/>
                    <a:pt x="130955" y="614209"/>
                  </a:cubicBezTo>
                  <a:cubicBezTo>
                    <a:pt x="234316" y="435064"/>
                    <a:pt x="388722" y="274342"/>
                    <a:pt x="575310" y="131883"/>
                  </a:cubicBezTo>
                  <a:close/>
                </a:path>
              </a:pathLst>
            </a:custGeom>
            <a:solidFill>
              <a:srgbClr val="40284B"/>
            </a:solidFill>
            <a:ln w="12670" cap="flat">
              <a:noFill/>
              <a:prstDash val="solid"/>
              <a:miter/>
            </a:ln>
          </p:spPr>
          <p:txBody>
            <a:bodyPr rtlCol="0" anchor="ctr"/>
            <a:lstStyle/>
            <a:p>
              <a:endParaRPr lang="en-US"/>
            </a:p>
          </p:txBody>
        </p:sp>
      </p:grpSp>
      <p:pic>
        <p:nvPicPr>
          <p:cNvPr id="9" name="Graphic 8">
            <a:extLst>
              <a:ext uri="{FF2B5EF4-FFF2-40B4-BE49-F238E27FC236}">
                <a16:creationId xmlns:a16="http://schemas.microsoft.com/office/drawing/2014/main" id="{FD0241AC-54A1-AA84-3F91-B4D35A999D3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9196" t="46643" r="11312" b="16009"/>
          <a:stretch/>
        </p:blipFill>
        <p:spPr>
          <a:xfrm rot="5400000">
            <a:off x="-2737883" y="8005932"/>
            <a:ext cx="3535686" cy="3652035"/>
          </a:xfrm>
          <a:prstGeom prst="rect">
            <a:avLst/>
          </a:prstGeom>
        </p:spPr>
      </p:pic>
      <p:sp>
        <p:nvSpPr>
          <p:cNvPr id="10" name="Slide Number Placeholder 5">
            <a:extLst>
              <a:ext uri="{FF2B5EF4-FFF2-40B4-BE49-F238E27FC236}">
                <a16:creationId xmlns:a16="http://schemas.microsoft.com/office/drawing/2014/main" id="{050284F6-4087-05BD-EF7A-B6A4C2802FED}"/>
              </a:ext>
            </a:extLst>
          </p:cNvPr>
          <p:cNvSpPr>
            <a:spLocks noGrp="1"/>
          </p:cNvSpPr>
          <p:nvPr>
            <p:ph type="sldNum" sz="quarter" idx="4"/>
          </p:nvPr>
        </p:nvSpPr>
        <p:spPr>
          <a:xfrm>
            <a:off x="7281511" y="10353161"/>
            <a:ext cx="372588" cy="363596"/>
          </a:xfrm>
          <a:prstGeom prst="rect">
            <a:avLst/>
          </a:prstGeom>
        </p:spPr>
        <p:txBody>
          <a:bodyPr vert="horz" lIns="91440" tIns="45720" rIns="91440" bIns="45720" rtlCol="0" anchor="ctr"/>
          <a:lstStyle>
            <a:lvl1pPr algn="r">
              <a:defRPr sz="900">
                <a:solidFill>
                  <a:schemeClr val="tx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17</a:t>
            </a:fld>
            <a:endParaRPr lang="fr-CA"/>
          </a:p>
        </p:txBody>
      </p:sp>
      <p:sp>
        <p:nvSpPr>
          <p:cNvPr id="17" name="TextBox 16">
            <a:extLst>
              <a:ext uri="{FF2B5EF4-FFF2-40B4-BE49-F238E27FC236}">
                <a16:creationId xmlns:a16="http://schemas.microsoft.com/office/drawing/2014/main" id="{F1D6D22C-17F0-054F-B37D-0547FB9B1731}"/>
              </a:ext>
            </a:extLst>
          </p:cNvPr>
          <p:cNvSpPr txBox="1"/>
          <p:nvPr/>
        </p:nvSpPr>
        <p:spPr>
          <a:xfrm>
            <a:off x="1386167" y="963409"/>
            <a:ext cx="4824876" cy="460319"/>
          </a:xfrm>
          <a:prstGeom prst="rect">
            <a:avLst/>
          </a:prstGeom>
          <a:solidFill>
            <a:schemeClr val="bg1"/>
          </a:solidFill>
        </p:spPr>
        <p:txBody>
          <a:bodyPr wrap="square">
            <a:spAutoFit/>
          </a:bodyPr>
          <a:lstStyle/>
          <a:p>
            <a:pPr>
              <a:lnSpc>
                <a:spcPts val="2660"/>
              </a:lnSpc>
            </a:pPr>
            <a:r>
              <a:rPr lang="en-IE" sz="2800" b="1" dirty="0" err="1">
                <a:solidFill>
                  <a:srgbClr val="3750A1"/>
                </a:solidFill>
                <a:latin typeface="Calibri" panose="020F0502020204030204" pitchFamily="34" charset="0"/>
                <a:ea typeface="Calibri" panose="020F0502020204030204" pitchFamily="34" charset="0"/>
                <a:cs typeface="Times New Roman" panose="02020603050405020304" pitchFamily="18" charset="0"/>
              </a:rPr>
              <a:t>Aufbau</a:t>
            </a:r>
            <a:r>
              <a:rPr lang="en-IE" sz="2800" b="1" dirty="0">
                <a:solidFill>
                  <a:srgbClr val="3750A1"/>
                </a:solidFill>
                <a:latin typeface="Calibri" panose="020F0502020204030204" pitchFamily="34" charset="0"/>
                <a:ea typeface="Calibri" panose="020F0502020204030204" pitchFamily="34" charset="0"/>
                <a:cs typeface="Times New Roman" panose="02020603050405020304" pitchFamily="18" charset="0"/>
              </a:rPr>
              <a:t> </a:t>
            </a:r>
            <a:r>
              <a:rPr lang="en-IE" sz="2800" b="1" dirty="0" err="1">
                <a:solidFill>
                  <a:srgbClr val="3750A1"/>
                </a:solidFill>
                <a:latin typeface="Calibri" panose="020F0502020204030204" pitchFamily="34" charset="0"/>
                <a:ea typeface="Calibri" panose="020F0502020204030204" pitchFamily="34" charset="0"/>
                <a:cs typeface="Times New Roman" panose="02020603050405020304" pitchFamily="18" charset="0"/>
              </a:rPr>
              <a:t>eines</a:t>
            </a:r>
            <a:r>
              <a:rPr lang="en-IE" sz="2800" b="1" dirty="0">
                <a:solidFill>
                  <a:srgbClr val="3750A1"/>
                </a:solidFill>
                <a:latin typeface="Calibri" panose="020F0502020204030204" pitchFamily="34" charset="0"/>
                <a:ea typeface="Calibri" panose="020F0502020204030204" pitchFamily="34" charset="0"/>
                <a:cs typeface="Times New Roman" panose="02020603050405020304" pitchFamily="18" charset="0"/>
              </a:rPr>
              <a:t> Teams</a:t>
            </a:r>
            <a:endParaRPr lang="en-IE" sz="2800" dirty="0">
              <a:solidFill>
                <a:srgbClr val="3750A1"/>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1EE0315A-BCC4-CE19-110C-DD683FD9B4F8}"/>
              </a:ext>
            </a:extLst>
          </p:cNvPr>
          <p:cNvCxnSpPr>
            <a:cxnSpLocks/>
          </p:cNvCxnSpPr>
          <p:nvPr/>
        </p:nvCxnSpPr>
        <p:spPr>
          <a:xfrm flipH="1">
            <a:off x="1003886" y="1490545"/>
            <a:ext cx="6771691"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3084A360-D76D-B6BB-E2DC-F5B3F9A50551}"/>
              </a:ext>
            </a:extLst>
          </p:cNvPr>
          <p:cNvGrpSpPr/>
          <p:nvPr/>
        </p:nvGrpSpPr>
        <p:grpSpPr>
          <a:xfrm>
            <a:off x="432978" y="1028394"/>
            <a:ext cx="1032286" cy="1003445"/>
            <a:chOff x="1097638" y="1953911"/>
            <a:chExt cx="1029814" cy="1001042"/>
          </a:xfrm>
        </p:grpSpPr>
        <p:grpSp>
          <p:nvGrpSpPr>
            <p:cNvPr id="26" name="Group 25">
              <a:extLst>
                <a:ext uri="{FF2B5EF4-FFF2-40B4-BE49-F238E27FC236}">
                  <a16:creationId xmlns:a16="http://schemas.microsoft.com/office/drawing/2014/main" id="{34D94630-9C78-E5D6-E0FD-7FFEBF4A878F}"/>
                </a:ext>
              </a:extLst>
            </p:cNvPr>
            <p:cNvGrpSpPr/>
            <p:nvPr/>
          </p:nvGrpSpPr>
          <p:grpSpPr>
            <a:xfrm>
              <a:off x="1097638" y="1962876"/>
              <a:ext cx="1029814" cy="992077"/>
              <a:chOff x="1503112" y="2673517"/>
              <a:chExt cx="1029814" cy="992077"/>
            </a:xfrm>
          </p:grpSpPr>
          <p:sp>
            <p:nvSpPr>
              <p:cNvPr id="28" name="Freeform 27">
                <a:extLst>
                  <a:ext uri="{FF2B5EF4-FFF2-40B4-BE49-F238E27FC236}">
                    <a16:creationId xmlns:a16="http://schemas.microsoft.com/office/drawing/2014/main" id="{F2F3B192-30EA-734A-CCDE-F59E2E995605}"/>
                  </a:ext>
                </a:extLst>
              </p:cNvPr>
              <p:cNvSpPr/>
              <p:nvPr/>
            </p:nvSpPr>
            <p:spPr>
              <a:xfrm>
                <a:off x="1622027" y="2673517"/>
                <a:ext cx="789497" cy="789495"/>
              </a:xfrm>
              <a:custGeom>
                <a:avLst/>
                <a:gdLst>
                  <a:gd name="connsiteX0" fmla="*/ 544108 w 1088219"/>
                  <a:gd name="connsiteY0" fmla="*/ 0 h 1088216"/>
                  <a:gd name="connsiteX1" fmla="*/ 0 w 1088219"/>
                  <a:gd name="connsiteY1" fmla="*/ 544108 h 1088216"/>
                  <a:gd name="connsiteX2" fmla="*/ 544108 w 1088219"/>
                  <a:gd name="connsiteY2" fmla="*/ 1088216 h 1088216"/>
                  <a:gd name="connsiteX3" fmla="*/ 1088216 w 1088219"/>
                  <a:gd name="connsiteY3" fmla="*/ 544108 h 1088216"/>
                  <a:gd name="connsiteX4" fmla="*/ 544108 w 1088219"/>
                  <a:gd name="connsiteY4" fmla="*/ 0 h 1088216"/>
                  <a:gd name="connsiteX5" fmla="*/ 544108 w 1088219"/>
                  <a:gd name="connsiteY5" fmla="*/ 0 h 10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219" h="1088216">
                    <a:moveTo>
                      <a:pt x="544108" y="0"/>
                    </a:moveTo>
                    <a:cubicBezTo>
                      <a:pt x="243224" y="0"/>
                      <a:pt x="0" y="243224"/>
                      <a:pt x="0" y="544108"/>
                    </a:cubicBezTo>
                    <a:cubicBezTo>
                      <a:pt x="0" y="844993"/>
                      <a:pt x="243224" y="1088216"/>
                      <a:pt x="544108" y="1088216"/>
                    </a:cubicBezTo>
                    <a:cubicBezTo>
                      <a:pt x="844993" y="1088216"/>
                      <a:pt x="1088216" y="844993"/>
                      <a:pt x="1088216" y="544108"/>
                    </a:cubicBezTo>
                    <a:cubicBezTo>
                      <a:pt x="1089265" y="243224"/>
                      <a:pt x="844993" y="0"/>
                      <a:pt x="544108" y="0"/>
                    </a:cubicBezTo>
                    <a:lnTo>
                      <a:pt x="544108" y="0"/>
                    </a:lnTo>
                    <a:close/>
                  </a:path>
                </a:pathLst>
              </a:custGeom>
              <a:solidFill>
                <a:srgbClr val="EE5650"/>
              </a:solidFill>
              <a:ln w="10478" cap="flat">
                <a:noFill/>
                <a:prstDash val="solid"/>
                <a:miter/>
              </a:ln>
            </p:spPr>
            <p:txBody>
              <a:bodyPr rtlCol="0" anchor="ctr"/>
              <a:lstStyle/>
              <a:p>
                <a:endParaRPr lang="en-US"/>
              </a:p>
            </p:txBody>
          </p:sp>
          <p:sp>
            <p:nvSpPr>
              <p:cNvPr id="29" name="Text Placeholder 3">
                <a:extLst>
                  <a:ext uri="{FF2B5EF4-FFF2-40B4-BE49-F238E27FC236}">
                    <a16:creationId xmlns:a16="http://schemas.microsoft.com/office/drawing/2014/main" id="{79496D84-7D40-A648-1105-FFFB628E8D3F}"/>
                  </a:ext>
                </a:extLst>
              </p:cNvPr>
              <p:cNvSpPr txBox="1">
                <a:spLocks/>
              </p:cNvSpPr>
              <p:nvPr/>
            </p:nvSpPr>
            <p:spPr>
              <a:xfrm>
                <a:off x="1503112" y="3013420"/>
                <a:ext cx="1029814" cy="652174"/>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3600" b="1">
                    <a:solidFill>
                      <a:schemeClr val="bg1"/>
                    </a:solidFill>
                    <a:latin typeface="Calibri" panose="020F0502020204030204" pitchFamily="34" charset="0"/>
                    <a:cs typeface="Calibri" panose="020F0502020204030204" pitchFamily="34" charset="0"/>
                  </a:rPr>
                  <a:t>04</a:t>
                </a:r>
              </a:p>
              <a:p>
                <a:pPr marL="0" indent="0" algn="ctr">
                  <a:lnSpc>
                    <a:spcPts val="2480"/>
                  </a:lnSpc>
                  <a:spcBef>
                    <a:spcPts val="0"/>
                  </a:spcBef>
                  <a:buNone/>
                </a:pPr>
                <a:endParaRPr lang="en-US" sz="2800" b="1">
                  <a:solidFill>
                    <a:schemeClr val="bg1"/>
                  </a:solidFill>
                  <a:latin typeface="Calibri" panose="020F0502020204030204" pitchFamily="34" charset="0"/>
                  <a:cs typeface="Calibri" panose="020F0502020204030204" pitchFamily="34" charset="0"/>
                </a:endParaRPr>
              </a:p>
            </p:txBody>
          </p:sp>
        </p:grpSp>
        <p:sp>
          <p:nvSpPr>
            <p:cNvPr id="27" name="Text Placeholder 3">
              <a:extLst>
                <a:ext uri="{FF2B5EF4-FFF2-40B4-BE49-F238E27FC236}">
                  <a16:creationId xmlns:a16="http://schemas.microsoft.com/office/drawing/2014/main" id="{E4AA96EC-B15F-0D49-7DE0-DF94FBFEA193}"/>
                </a:ext>
              </a:extLst>
            </p:cNvPr>
            <p:cNvSpPr txBox="1">
              <a:spLocks/>
            </p:cNvSpPr>
            <p:nvPr/>
          </p:nvSpPr>
          <p:spPr>
            <a:xfrm>
              <a:off x="1217796" y="1953911"/>
              <a:ext cx="789497" cy="630243"/>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1600" b="1" dirty="0">
                  <a:solidFill>
                    <a:schemeClr val="bg1"/>
                  </a:solidFill>
                  <a:latin typeface="Calibri" panose="020F0502020204030204" pitchFamily="34" charset="0"/>
                  <a:cs typeface="Calibri" panose="020F0502020204030204" pitchFamily="34" charset="0"/>
                </a:rPr>
                <a:t>SCHRIT</a:t>
              </a:r>
            </a:p>
          </p:txBody>
        </p:sp>
      </p:grpSp>
      <p:sp>
        <p:nvSpPr>
          <p:cNvPr id="30" name="Rectangle 29">
            <a:extLst>
              <a:ext uri="{FF2B5EF4-FFF2-40B4-BE49-F238E27FC236}">
                <a16:creationId xmlns:a16="http://schemas.microsoft.com/office/drawing/2014/main" id="{0A5D3B3B-998D-E7B0-FEF1-009F968E6BD3}"/>
              </a:ext>
            </a:extLst>
          </p:cNvPr>
          <p:cNvSpPr/>
          <p:nvPr/>
        </p:nvSpPr>
        <p:spPr>
          <a:xfrm>
            <a:off x="6039075" y="1137652"/>
            <a:ext cx="1105113" cy="6145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grpSp>
        <p:nvGrpSpPr>
          <p:cNvPr id="3" name="Graphic 3">
            <a:extLst>
              <a:ext uri="{FF2B5EF4-FFF2-40B4-BE49-F238E27FC236}">
                <a16:creationId xmlns:a16="http://schemas.microsoft.com/office/drawing/2014/main" id="{1ACE5168-C1E3-34D9-1913-2963DAD8FA3B}"/>
              </a:ext>
            </a:extLst>
          </p:cNvPr>
          <p:cNvGrpSpPr/>
          <p:nvPr/>
        </p:nvGrpSpPr>
        <p:grpSpPr>
          <a:xfrm>
            <a:off x="6173753" y="945265"/>
            <a:ext cx="958075" cy="929115"/>
            <a:chOff x="4616150" y="2004440"/>
            <a:chExt cx="1088878" cy="1055963"/>
          </a:xfrm>
        </p:grpSpPr>
        <p:sp>
          <p:nvSpPr>
            <p:cNvPr id="7" name="Freeform 6">
              <a:extLst>
                <a:ext uri="{FF2B5EF4-FFF2-40B4-BE49-F238E27FC236}">
                  <a16:creationId xmlns:a16="http://schemas.microsoft.com/office/drawing/2014/main" id="{B0FA9EA2-AD72-643D-2B57-5533B5976DA1}"/>
                </a:ext>
              </a:extLst>
            </p:cNvPr>
            <p:cNvSpPr/>
            <p:nvPr/>
          </p:nvSpPr>
          <p:spPr>
            <a:xfrm>
              <a:off x="4994651" y="2520080"/>
              <a:ext cx="320904" cy="323646"/>
            </a:xfrm>
            <a:custGeom>
              <a:avLst/>
              <a:gdLst>
                <a:gd name="connsiteX0" fmla="*/ 282506 w 320904"/>
                <a:gd name="connsiteY0" fmla="*/ 271534 h 323646"/>
                <a:gd name="connsiteX1" fmla="*/ 268793 w 320904"/>
                <a:gd name="connsiteY1" fmla="*/ 285248 h 323646"/>
                <a:gd name="connsiteX2" fmla="*/ 255079 w 320904"/>
                <a:gd name="connsiteY2" fmla="*/ 285248 h 323646"/>
                <a:gd name="connsiteX3" fmla="*/ 255079 w 320904"/>
                <a:gd name="connsiteY3" fmla="*/ 285248 h 323646"/>
                <a:gd name="connsiteX4" fmla="*/ 222165 w 320904"/>
                <a:gd name="connsiteY4" fmla="*/ 279762 h 323646"/>
                <a:gd name="connsiteX5" fmla="*/ 200223 w 320904"/>
                <a:gd name="connsiteY5" fmla="*/ 287990 h 323646"/>
                <a:gd name="connsiteX6" fmla="*/ 181024 w 320904"/>
                <a:gd name="connsiteY6" fmla="*/ 312675 h 323646"/>
                <a:gd name="connsiteX7" fmla="*/ 181024 w 320904"/>
                <a:gd name="connsiteY7" fmla="*/ 312675 h 323646"/>
                <a:gd name="connsiteX8" fmla="*/ 170052 w 320904"/>
                <a:gd name="connsiteY8" fmla="*/ 323646 h 323646"/>
                <a:gd name="connsiteX9" fmla="*/ 150852 w 320904"/>
                <a:gd name="connsiteY9" fmla="*/ 323646 h 323646"/>
                <a:gd name="connsiteX10" fmla="*/ 139882 w 320904"/>
                <a:gd name="connsiteY10" fmla="*/ 312675 h 323646"/>
                <a:gd name="connsiteX11" fmla="*/ 120682 w 320904"/>
                <a:gd name="connsiteY11" fmla="*/ 287990 h 323646"/>
                <a:gd name="connsiteX12" fmla="*/ 98741 w 320904"/>
                <a:gd name="connsiteY12" fmla="*/ 279762 h 323646"/>
                <a:gd name="connsiteX13" fmla="*/ 85027 w 320904"/>
                <a:gd name="connsiteY13" fmla="*/ 277019 h 323646"/>
                <a:gd name="connsiteX14" fmla="*/ 65827 w 320904"/>
                <a:gd name="connsiteY14" fmla="*/ 285248 h 323646"/>
                <a:gd name="connsiteX15" fmla="*/ 65827 w 320904"/>
                <a:gd name="connsiteY15" fmla="*/ 285248 h 323646"/>
                <a:gd name="connsiteX16" fmla="*/ 52113 w 320904"/>
                <a:gd name="connsiteY16" fmla="*/ 285248 h 323646"/>
                <a:gd name="connsiteX17" fmla="*/ 38399 w 320904"/>
                <a:gd name="connsiteY17" fmla="*/ 271534 h 323646"/>
                <a:gd name="connsiteX18" fmla="*/ 38399 w 320904"/>
                <a:gd name="connsiteY18" fmla="*/ 257820 h 323646"/>
                <a:gd name="connsiteX19" fmla="*/ 38399 w 320904"/>
                <a:gd name="connsiteY19" fmla="*/ 257820 h 323646"/>
                <a:gd name="connsiteX20" fmla="*/ 38399 w 320904"/>
                <a:gd name="connsiteY20" fmla="*/ 257820 h 323646"/>
                <a:gd name="connsiteX21" fmla="*/ 43885 w 320904"/>
                <a:gd name="connsiteY21" fmla="*/ 224906 h 323646"/>
                <a:gd name="connsiteX22" fmla="*/ 35657 w 320904"/>
                <a:gd name="connsiteY22" fmla="*/ 202965 h 323646"/>
                <a:gd name="connsiteX23" fmla="*/ 10972 w 320904"/>
                <a:gd name="connsiteY23" fmla="*/ 183765 h 323646"/>
                <a:gd name="connsiteX24" fmla="*/ 10972 w 320904"/>
                <a:gd name="connsiteY24" fmla="*/ 183765 h 323646"/>
                <a:gd name="connsiteX25" fmla="*/ 0 w 320904"/>
                <a:gd name="connsiteY25" fmla="*/ 172794 h 323646"/>
                <a:gd name="connsiteX26" fmla="*/ 0 w 320904"/>
                <a:gd name="connsiteY26" fmla="*/ 150852 h 323646"/>
                <a:gd name="connsiteX27" fmla="*/ 10972 w 320904"/>
                <a:gd name="connsiteY27" fmla="*/ 139881 h 323646"/>
                <a:gd name="connsiteX28" fmla="*/ 10972 w 320904"/>
                <a:gd name="connsiteY28" fmla="*/ 139881 h 323646"/>
                <a:gd name="connsiteX29" fmla="*/ 35657 w 320904"/>
                <a:gd name="connsiteY29" fmla="*/ 120682 h 323646"/>
                <a:gd name="connsiteX30" fmla="*/ 43885 w 320904"/>
                <a:gd name="connsiteY30" fmla="*/ 98740 h 323646"/>
                <a:gd name="connsiteX31" fmla="*/ 38399 w 320904"/>
                <a:gd name="connsiteY31" fmla="*/ 65827 h 323646"/>
                <a:gd name="connsiteX32" fmla="*/ 38399 w 320904"/>
                <a:gd name="connsiteY32" fmla="*/ 65827 h 323646"/>
                <a:gd name="connsiteX33" fmla="*/ 38399 w 320904"/>
                <a:gd name="connsiteY33" fmla="*/ 65827 h 323646"/>
                <a:gd name="connsiteX34" fmla="*/ 38399 w 320904"/>
                <a:gd name="connsiteY34" fmla="*/ 52113 h 323646"/>
                <a:gd name="connsiteX35" fmla="*/ 52113 w 320904"/>
                <a:gd name="connsiteY35" fmla="*/ 38399 h 323646"/>
                <a:gd name="connsiteX36" fmla="*/ 65827 w 320904"/>
                <a:gd name="connsiteY36" fmla="*/ 38399 h 323646"/>
                <a:gd name="connsiteX37" fmla="*/ 65827 w 320904"/>
                <a:gd name="connsiteY37" fmla="*/ 38399 h 323646"/>
                <a:gd name="connsiteX38" fmla="*/ 98741 w 320904"/>
                <a:gd name="connsiteY38" fmla="*/ 43884 h 323646"/>
                <a:gd name="connsiteX39" fmla="*/ 120682 w 320904"/>
                <a:gd name="connsiteY39" fmla="*/ 35656 h 323646"/>
                <a:gd name="connsiteX40" fmla="*/ 139882 w 320904"/>
                <a:gd name="connsiteY40" fmla="*/ 10971 h 323646"/>
                <a:gd name="connsiteX41" fmla="*/ 139882 w 320904"/>
                <a:gd name="connsiteY41" fmla="*/ 10971 h 323646"/>
                <a:gd name="connsiteX42" fmla="*/ 150852 w 320904"/>
                <a:gd name="connsiteY42" fmla="*/ 0 h 323646"/>
                <a:gd name="connsiteX43" fmla="*/ 170052 w 320904"/>
                <a:gd name="connsiteY43" fmla="*/ 0 h 323646"/>
                <a:gd name="connsiteX44" fmla="*/ 181024 w 320904"/>
                <a:gd name="connsiteY44" fmla="*/ 10971 h 323646"/>
                <a:gd name="connsiteX45" fmla="*/ 181024 w 320904"/>
                <a:gd name="connsiteY45" fmla="*/ 10971 h 323646"/>
                <a:gd name="connsiteX46" fmla="*/ 200223 w 320904"/>
                <a:gd name="connsiteY46" fmla="*/ 35656 h 323646"/>
                <a:gd name="connsiteX47" fmla="*/ 222165 w 320904"/>
                <a:gd name="connsiteY47" fmla="*/ 43884 h 323646"/>
                <a:gd name="connsiteX48" fmla="*/ 255079 w 320904"/>
                <a:gd name="connsiteY48" fmla="*/ 38399 h 323646"/>
                <a:gd name="connsiteX49" fmla="*/ 255079 w 320904"/>
                <a:gd name="connsiteY49" fmla="*/ 38399 h 323646"/>
                <a:gd name="connsiteX50" fmla="*/ 268793 w 320904"/>
                <a:gd name="connsiteY50" fmla="*/ 38399 h 323646"/>
                <a:gd name="connsiteX51" fmla="*/ 282506 w 320904"/>
                <a:gd name="connsiteY51" fmla="*/ 52113 h 323646"/>
                <a:gd name="connsiteX52" fmla="*/ 282506 w 320904"/>
                <a:gd name="connsiteY52" fmla="*/ 65827 h 323646"/>
                <a:gd name="connsiteX53" fmla="*/ 282506 w 320904"/>
                <a:gd name="connsiteY53" fmla="*/ 65827 h 323646"/>
                <a:gd name="connsiteX54" fmla="*/ 277021 w 320904"/>
                <a:gd name="connsiteY54" fmla="*/ 98740 h 323646"/>
                <a:gd name="connsiteX55" fmla="*/ 285248 w 320904"/>
                <a:gd name="connsiteY55" fmla="*/ 120682 h 323646"/>
                <a:gd name="connsiteX56" fmla="*/ 309934 w 320904"/>
                <a:gd name="connsiteY56" fmla="*/ 139881 h 323646"/>
                <a:gd name="connsiteX57" fmla="*/ 309934 w 320904"/>
                <a:gd name="connsiteY57" fmla="*/ 139881 h 323646"/>
                <a:gd name="connsiteX58" fmla="*/ 320904 w 320904"/>
                <a:gd name="connsiteY58" fmla="*/ 150852 h 323646"/>
                <a:gd name="connsiteX59" fmla="*/ 320904 w 320904"/>
                <a:gd name="connsiteY59" fmla="*/ 170051 h 323646"/>
                <a:gd name="connsiteX60" fmla="*/ 309934 w 320904"/>
                <a:gd name="connsiteY60" fmla="*/ 181022 h 323646"/>
                <a:gd name="connsiteX61" fmla="*/ 309934 w 320904"/>
                <a:gd name="connsiteY61" fmla="*/ 181022 h 323646"/>
                <a:gd name="connsiteX62" fmla="*/ 285248 w 320904"/>
                <a:gd name="connsiteY62" fmla="*/ 200222 h 323646"/>
                <a:gd name="connsiteX63" fmla="*/ 277021 w 320904"/>
                <a:gd name="connsiteY63" fmla="*/ 222164 h 323646"/>
                <a:gd name="connsiteX64" fmla="*/ 282506 w 320904"/>
                <a:gd name="connsiteY64" fmla="*/ 255077 h 323646"/>
                <a:gd name="connsiteX65" fmla="*/ 282506 w 320904"/>
                <a:gd name="connsiteY65" fmla="*/ 255077 h 323646"/>
                <a:gd name="connsiteX66" fmla="*/ 282506 w 320904"/>
                <a:gd name="connsiteY66" fmla="*/ 271534 h 323646"/>
                <a:gd name="connsiteX67" fmla="*/ 282506 w 320904"/>
                <a:gd name="connsiteY67" fmla="*/ 271534 h 32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20904" h="323646">
                  <a:moveTo>
                    <a:pt x="282506" y="271534"/>
                  </a:moveTo>
                  <a:lnTo>
                    <a:pt x="268793" y="285248"/>
                  </a:lnTo>
                  <a:cubicBezTo>
                    <a:pt x="266049" y="287990"/>
                    <a:pt x="257821" y="287990"/>
                    <a:pt x="255079" y="285248"/>
                  </a:cubicBezTo>
                  <a:lnTo>
                    <a:pt x="255079" y="285248"/>
                  </a:lnTo>
                  <a:cubicBezTo>
                    <a:pt x="246849" y="277019"/>
                    <a:pt x="233135" y="274276"/>
                    <a:pt x="222165" y="279762"/>
                  </a:cubicBezTo>
                  <a:cubicBezTo>
                    <a:pt x="216679" y="282505"/>
                    <a:pt x="208451" y="285248"/>
                    <a:pt x="200223" y="287990"/>
                  </a:cubicBezTo>
                  <a:cubicBezTo>
                    <a:pt x="189252" y="290733"/>
                    <a:pt x="181024" y="301704"/>
                    <a:pt x="181024" y="312675"/>
                  </a:cubicBezTo>
                  <a:cubicBezTo>
                    <a:pt x="181024" y="312675"/>
                    <a:pt x="181024" y="312675"/>
                    <a:pt x="181024" y="312675"/>
                  </a:cubicBezTo>
                  <a:cubicBezTo>
                    <a:pt x="181024" y="318161"/>
                    <a:pt x="175538" y="323646"/>
                    <a:pt x="170052" y="323646"/>
                  </a:cubicBezTo>
                  <a:lnTo>
                    <a:pt x="150852" y="323646"/>
                  </a:lnTo>
                  <a:cubicBezTo>
                    <a:pt x="139882" y="323646"/>
                    <a:pt x="139882" y="312675"/>
                    <a:pt x="139882" y="312675"/>
                  </a:cubicBezTo>
                  <a:cubicBezTo>
                    <a:pt x="139882" y="301704"/>
                    <a:pt x="131654" y="290733"/>
                    <a:pt x="120682" y="287990"/>
                  </a:cubicBezTo>
                  <a:cubicBezTo>
                    <a:pt x="112454" y="285248"/>
                    <a:pt x="106969" y="282505"/>
                    <a:pt x="98741" y="279762"/>
                  </a:cubicBezTo>
                  <a:cubicBezTo>
                    <a:pt x="93255" y="277019"/>
                    <a:pt x="90513" y="277019"/>
                    <a:pt x="85027" y="277019"/>
                  </a:cubicBezTo>
                  <a:cubicBezTo>
                    <a:pt x="76799" y="277019"/>
                    <a:pt x="71313" y="279762"/>
                    <a:pt x="65827" y="285248"/>
                  </a:cubicBezTo>
                  <a:lnTo>
                    <a:pt x="65827" y="285248"/>
                  </a:lnTo>
                  <a:cubicBezTo>
                    <a:pt x="63085" y="287990"/>
                    <a:pt x="54855" y="287990"/>
                    <a:pt x="52113" y="285248"/>
                  </a:cubicBezTo>
                  <a:lnTo>
                    <a:pt x="38399" y="271534"/>
                  </a:lnTo>
                  <a:cubicBezTo>
                    <a:pt x="35657" y="268791"/>
                    <a:pt x="35657" y="260562"/>
                    <a:pt x="38399" y="257820"/>
                  </a:cubicBezTo>
                  <a:cubicBezTo>
                    <a:pt x="38399" y="257820"/>
                    <a:pt x="38399" y="257820"/>
                    <a:pt x="38399" y="257820"/>
                  </a:cubicBezTo>
                  <a:cubicBezTo>
                    <a:pt x="38399" y="257820"/>
                    <a:pt x="38399" y="257820"/>
                    <a:pt x="38399" y="257820"/>
                  </a:cubicBezTo>
                  <a:cubicBezTo>
                    <a:pt x="46627" y="249592"/>
                    <a:pt x="49371" y="235878"/>
                    <a:pt x="43885" y="224906"/>
                  </a:cubicBezTo>
                  <a:cubicBezTo>
                    <a:pt x="41142" y="219421"/>
                    <a:pt x="38399" y="211193"/>
                    <a:pt x="35657" y="202965"/>
                  </a:cubicBezTo>
                  <a:cubicBezTo>
                    <a:pt x="32914" y="191993"/>
                    <a:pt x="21943" y="183765"/>
                    <a:pt x="10972" y="183765"/>
                  </a:cubicBezTo>
                  <a:cubicBezTo>
                    <a:pt x="10972" y="183765"/>
                    <a:pt x="10972" y="183765"/>
                    <a:pt x="10972" y="183765"/>
                  </a:cubicBezTo>
                  <a:cubicBezTo>
                    <a:pt x="5486" y="183765"/>
                    <a:pt x="0" y="178280"/>
                    <a:pt x="0" y="172794"/>
                  </a:cubicBezTo>
                  <a:lnTo>
                    <a:pt x="0" y="150852"/>
                  </a:lnTo>
                  <a:cubicBezTo>
                    <a:pt x="0" y="145366"/>
                    <a:pt x="5486" y="139881"/>
                    <a:pt x="10972" y="139881"/>
                  </a:cubicBezTo>
                  <a:lnTo>
                    <a:pt x="10972" y="139881"/>
                  </a:lnTo>
                  <a:cubicBezTo>
                    <a:pt x="21943" y="139881"/>
                    <a:pt x="32914" y="131653"/>
                    <a:pt x="35657" y="120682"/>
                  </a:cubicBezTo>
                  <a:cubicBezTo>
                    <a:pt x="38399" y="112453"/>
                    <a:pt x="41142" y="106968"/>
                    <a:pt x="43885" y="98740"/>
                  </a:cubicBezTo>
                  <a:cubicBezTo>
                    <a:pt x="49371" y="87768"/>
                    <a:pt x="46627" y="74054"/>
                    <a:pt x="38399" y="65827"/>
                  </a:cubicBezTo>
                  <a:lnTo>
                    <a:pt x="38399" y="65827"/>
                  </a:lnTo>
                  <a:cubicBezTo>
                    <a:pt x="38399" y="65827"/>
                    <a:pt x="38399" y="65827"/>
                    <a:pt x="38399" y="65827"/>
                  </a:cubicBezTo>
                  <a:cubicBezTo>
                    <a:pt x="35657" y="63084"/>
                    <a:pt x="35657" y="54855"/>
                    <a:pt x="38399" y="52113"/>
                  </a:cubicBezTo>
                  <a:lnTo>
                    <a:pt x="52113" y="38399"/>
                  </a:lnTo>
                  <a:cubicBezTo>
                    <a:pt x="54855" y="35656"/>
                    <a:pt x="63085" y="35656"/>
                    <a:pt x="65827" y="38399"/>
                  </a:cubicBezTo>
                  <a:lnTo>
                    <a:pt x="65827" y="38399"/>
                  </a:lnTo>
                  <a:cubicBezTo>
                    <a:pt x="74055" y="46627"/>
                    <a:pt x="87769" y="49370"/>
                    <a:pt x="98741" y="43884"/>
                  </a:cubicBezTo>
                  <a:cubicBezTo>
                    <a:pt x="104227" y="41141"/>
                    <a:pt x="112454" y="38399"/>
                    <a:pt x="120682" y="35656"/>
                  </a:cubicBezTo>
                  <a:cubicBezTo>
                    <a:pt x="131654" y="32913"/>
                    <a:pt x="139882" y="21942"/>
                    <a:pt x="139882" y="10971"/>
                  </a:cubicBezTo>
                  <a:lnTo>
                    <a:pt x="139882" y="10971"/>
                  </a:lnTo>
                  <a:cubicBezTo>
                    <a:pt x="139882" y="5485"/>
                    <a:pt x="145368" y="0"/>
                    <a:pt x="150852" y="0"/>
                  </a:cubicBezTo>
                  <a:lnTo>
                    <a:pt x="170052" y="0"/>
                  </a:lnTo>
                  <a:cubicBezTo>
                    <a:pt x="175538" y="0"/>
                    <a:pt x="181024" y="5485"/>
                    <a:pt x="181024" y="10971"/>
                  </a:cubicBezTo>
                  <a:lnTo>
                    <a:pt x="181024" y="10971"/>
                  </a:lnTo>
                  <a:cubicBezTo>
                    <a:pt x="181024" y="21942"/>
                    <a:pt x="189252" y="32913"/>
                    <a:pt x="200223" y="35656"/>
                  </a:cubicBezTo>
                  <a:cubicBezTo>
                    <a:pt x="208451" y="38399"/>
                    <a:pt x="213937" y="41141"/>
                    <a:pt x="222165" y="43884"/>
                  </a:cubicBezTo>
                  <a:cubicBezTo>
                    <a:pt x="233135" y="49370"/>
                    <a:pt x="246849" y="46627"/>
                    <a:pt x="255079" y="38399"/>
                  </a:cubicBezTo>
                  <a:lnTo>
                    <a:pt x="255079" y="38399"/>
                  </a:lnTo>
                  <a:cubicBezTo>
                    <a:pt x="257821" y="35656"/>
                    <a:pt x="266049" y="35656"/>
                    <a:pt x="268793" y="38399"/>
                  </a:cubicBezTo>
                  <a:lnTo>
                    <a:pt x="282506" y="52113"/>
                  </a:lnTo>
                  <a:cubicBezTo>
                    <a:pt x="285248" y="54855"/>
                    <a:pt x="285248" y="63084"/>
                    <a:pt x="282506" y="65827"/>
                  </a:cubicBezTo>
                  <a:lnTo>
                    <a:pt x="282506" y="65827"/>
                  </a:lnTo>
                  <a:cubicBezTo>
                    <a:pt x="274277" y="74054"/>
                    <a:pt x="271535" y="87768"/>
                    <a:pt x="277021" y="98740"/>
                  </a:cubicBezTo>
                  <a:cubicBezTo>
                    <a:pt x="279763" y="104225"/>
                    <a:pt x="282506" y="112453"/>
                    <a:pt x="285248" y="120682"/>
                  </a:cubicBezTo>
                  <a:cubicBezTo>
                    <a:pt x="287991" y="131653"/>
                    <a:pt x="298962" y="139881"/>
                    <a:pt x="309934" y="139881"/>
                  </a:cubicBezTo>
                  <a:lnTo>
                    <a:pt x="309934" y="139881"/>
                  </a:lnTo>
                  <a:cubicBezTo>
                    <a:pt x="315418" y="139881"/>
                    <a:pt x="320904" y="145366"/>
                    <a:pt x="320904" y="150852"/>
                  </a:cubicBezTo>
                  <a:lnTo>
                    <a:pt x="320904" y="170051"/>
                  </a:lnTo>
                  <a:cubicBezTo>
                    <a:pt x="320904" y="175537"/>
                    <a:pt x="315418" y="181022"/>
                    <a:pt x="309934" y="181022"/>
                  </a:cubicBezTo>
                  <a:lnTo>
                    <a:pt x="309934" y="181022"/>
                  </a:lnTo>
                  <a:cubicBezTo>
                    <a:pt x="298962" y="181022"/>
                    <a:pt x="287991" y="189251"/>
                    <a:pt x="285248" y="200222"/>
                  </a:cubicBezTo>
                  <a:cubicBezTo>
                    <a:pt x="282506" y="208450"/>
                    <a:pt x="279763" y="213936"/>
                    <a:pt x="277021" y="222164"/>
                  </a:cubicBezTo>
                  <a:cubicBezTo>
                    <a:pt x="271535" y="233135"/>
                    <a:pt x="271535" y="244106"/>
                    <a:pt x="282506" y="255077"/>
                  </a:cubicBezTo>
                  <a:cubicBezTo>
                    <a:pt x="282506" y="255077"/>
                    <a:pt x="282506" y="255077"/>
                    <a:pt x="282506" y="255077"/>
                  </a:cubicBezTo>
                  <a:cubicBezTo>
                    <a:pt x="287991" y="260562"/>
                    <a:pt x="287991" y="268791"/>
                    <a:pt x="282506" y="271534"/>
                  </a:cubicBezTo>
                  <a:lnTo>
                    <a:pt x="282506" y="271534"/>
                  </a:lnTo>
                  <a:close/>
                </a:path>
              </a:pathLst>
            </a:custGeom>
            <a:solidFill>
              <a:srgbClr val="EE5650"/>
            </a:solidFill>
            <a:ln w="27426" cap="flat">
              <a:noFill/>
              <a:prstDash val="solid"/>
              <a:miter/>
            </a:ln>
          </p:spPr>
          <p:txBody>
            <a:bodyPr rtlCol="0" anchor="ctr"/>
            <a:lstStyle/>
            <a:p>
              <a:endParaRPr lang="en-US"/>
            </a:p>
          </p:txBody>
        </p:sp>
        <p:grpSp>
          <p:nvGrpSpPr>
            <p:cNvPr id="8" name="Graphic 3">
              <a:extLst>
                <a:ext uri="{FF2B5EF4-FFF2-40B4-BE49-F238E27FC236}">
                  <a16:creationId xmlns:a16="http://schemas.microsoft.com/office/drawing/2014/main" id="{B5BD1058-6791-BBDF-03F1-47CB21465F4C}"/>
                </a:ext>
              </a:extLst>
            </p:cNvPr>
            <p:cNvGrpSpPr/>
            <p:nvPr/>
          </p:nvGrpSpPr>
          <p:grpSpPr>
            <a:xfrm>
              <a:off x="4616150" y="2004440"/>
              <a:ext cx="1088878" cy="1055963"/>
              <a:chOff x="4616150" y="2004440"/>
              <a:chExt cx="1088878" cy="1055963"/>
            </a:xfrm>
            <a:solidFill>
              <a:srgbClr val="000000"/>
            </a:solidFill>
          </p:grpSpPr>
          <p:sp>
            <p:nvSpPr>
              <p:cNvPr id="11" name="Freeform 10">
                <a:extLst>
                  <a:ext uri="{FF2B5EF4-FFF2-40B4-BE49-F238E27FC236}">
                    <a16:creationId xmlns:a16="http://schemas.microsoft.com/office/drawing/2014/main" id="{734228BE-D093-2708-B0A2-AC4F6029EB32}"/>
                  </a:ext>
                </a:extLst>
              </p:cNvPr>
              <p:cNvSpPr/>
              <p:nvPr/>
            </p:nvSpPr>
            <p:spPr>
              <a:xfrm>
                <a:off x="4616150" y="2004440"/>
                <a:ext cx="1088878" cy="1055963"/>
              </a:xfrm>
              <a:custGeom>
                <a:avLst/>
                <a:gdLst>
                  <a:gd name="connsiteX0" fmla="*/ 1066937 w 1088878"/>
                  <a:gd name="connsiteY0" fmla="*/ 880427 h 1055963"/>
                  <a:gd name="connsiteX1" fmla="*/ 1044995 w 1088878"/>
                  <a:gd name="connsiteY1" fmla="*/ 874941 h 1055963"/>
                  <a:gd name="connsiteX2" fmla="*/ 1039510 w 1088878"/>
                  <a:gd name="connsiteY2" fmla="*/ 896884 h 1055963"/>
                  <a:gd name="connsiteX3" fmla="*/ 1055965 w 1088878"/>
                  <a:gd name="connsiteY3" fmla="*/ 957224 h 1055963"/>
                  <a:gd name="connsiteX4" fmla="*/ 1055965 w 1088878"/>
                  <a:gd name="connsiteY4" fmla="*/ 998366 h 1055963"/>
                  <a:gd name="connsiteX5" fmla="*/ 1034024 w 1088878"/>
                  <a:gd name="connsiteY5" fmla="*/ 1020308 h 1055963"/>
                  <a:gd name="connsiteX6" fmla="*/ 1009338 w 1088878"/>
                  <a:gd name="connsiteY6" fmla="*/ 1020308 h 1055963"/>
                  <a:gd name="connsiteX7" fmla="*/ 1009338 w 1088878"/>
                  <a:gd name="connsiteY7" fmla="*/ 970938 h 1055963"/>
                  <a:gd name="connsiteX8" fmla="*/ 992882 w 1088878"/>
                  <a:gd name="connsiteY8" fmla="*/ 954481 h 1055963"/>
                  <a:gd name="connsiteX9" fmla="*/ 976426 w 1088878"/>
                  <a:gd name="connsiteY9" fmla="*/ 970938 h 1055963"/>
                  <a:gd name="connsiteX10" fmla="*/ 976426 w 1088878"/>
                  <a:gd name="connsiteY10" fmla="*/ 1020308 h 1055963"/>
                  <a:gd name="connsiteX11" fmla="*/ 814602 w 1088878"/>
                  <a:gd name="connsiteY11" fmla="*/ 1020308 h 1055963"/>
                  <a:gd name="connsiteX12" fmla="*/ 814602 w 1088878"/>
                  <a:gd name="connsiteY12" fmla="*/ 970938 h 1055963"/>
                  <a:gd name="connsiteX13" fmla="*/ 798146 w 1088878"/>
                  <a:gd name="connsiteY13" fmla="*/ 954481 h 1055963"/>
                  <a:gd name="connsiteX14" fmla="*/ 781689 w 1088878"/>
                  <a:gd name="connsiteY14" fmla="*/ 970938 h 1055963"/>
                  <a:gd name="connsiteX15" fmla="*/ 781689 w 1088878"/>
                  <a:gd name="connsiteY15" fmla="*/ 1020308 h 1055963"/>
                  <a:gd name="connsiteX16" fmla="*/ 757005 w 1088878"/>
                  <a:gd name="connsiteY16" fmla="*/ 1020308 h 1055963"/>
                  <a:gd name="connsiteX17" fmla="*/ 735061 w 1088878"/>
                  <a:gd name="connsiteY17" fmla="*/ 998366 h 1055963"/>
                  <a:gd name="connsiteX18" fmla="*/ 735061 w 1088878"/>
                  <a:gd name="connsiteY18" fmla="*/ 957224 h 1055963"/>
                  <a:gd name="connsiteX19" fmla="*/ 850258 w 1088878"/>
                  <a:gd name="connsiteY19" fmla="*/ 842028 h 1055963"/>
                  <a:gd name="connsiteX20" fmla="*/ 938027 w 1088878"/>
                  <a:gd name="connsiteY20" fmla="*/ 842028 h 1055963"/>
                  <a:gd name="connsiteX21" fmla="*/ 987396 w 1088878"/>
                  <a:gd name="connsiteY21" fmla="*/ 852999 h 1055963"/>
                  <a:gd name="connsiteX22" fmla="*/ 1009338 w 1088878"/>
                  <a:gd name="connsiteY22" fmla="*/ 844771 h 1055963"/>
                  <a:gd name="connsiteX23" fmla="*/ 1001110 w 1088878"/>
                  <a:gd name="connsiteY23" fmla="*/ 822829 h 1055963"/>
                  <a:gd name="connsiteX24" fmla="*/ 968197 w 1088878"/>
                  <a:gd name="connsiteY24" fmla="*/ 811858 h 1055963"/>
                  <a:gd name="connsiteX25" fmla="*/ 1003854 w 1088878"/>
                  <a:gd name="connsiteY25" fmla="*/ 729575 h 1055963"/>
                  <a:gd name="connsiteX26" fmla="*/ 891399 w 1088878"/>
                  <a:gd name="connsiteY26" fmla="*/ 617122 h 1055963"/>
                  <a:gd name="connsiteX27" fmla="*/ 778947 w 1088878"/>
                  <a:gd name="connsiteY27" fmla="*/ 729575 h 1055963"/>
                  <a:gd name="connsiteX28" fmla="*/ 814602 w 1088878"/>
                  <a:gd name="connsiteY28" fmla="*/ 811858 h 1055963"/>
                  <a:gd name="connsiteX29" fmla="*/ 798146 w 1088878"/>
                  <a:gd name="connsiteY29" fmla="*/ 817343 h 1055963"/>
                  <a:gd name="connsiteX30" fmla="*/ 685692 w 1088878"/>
                  <a:gd name="connsiteY30" fmla="*/ 751517 h 1055963"/>
                  <a:gd name="connsiteX31" fmla="*/ 691178 w 1088878"/>
                  <a:gd name="connsiteY31" fmla="*/ 735060 h 1055963"/>
                  <a:gd name="connsiteX32" fmla="*/ 729577 w 1088878"/>
                  <a:gd name="connsiteY32" fmla="*/ 693919 h 1055963"/>
                  <a:gd name="connsiteX33" fmla="*/ 729577 w 1088878"/>
                  <a:gd name="connsiteY33" fmla="*/ 674720 h 1055963"/>
                  <a:gd name="connsiteX34" fmla="*/ 691178 w 1088878"/>
                  <a:gd name="connsiteY34" fmla="*/ 633578 h 1055963"/>
                  <a:gd name="connsiteX35" fmla="*/ 682950 w 1088878"/>
                  <a:gd name="connsiteY35" fmla="*/ 614379 h 1055963"/>
                  <a:gd name="connsiteX36" fmla="*/ 680206 w 1088878"/>
                  <a:gd name="connsiteY36" fmla="*/ 556781 h 1055963"/>
                  <a:gd name="connsiteX37" fmla="*/ 666492 w 1088878"/>
                  <a:gd name="connsiteY37" fmla="*/ 543067 h 1055963"/>
                  <a:gd name="connsiteX38" fmla="*/ 608895 w 1088878"/>
                  <a:gd name="connsiteY38" fmla="*/ 540325 h 1055963"/>
                  <a:gd name="connsiteX39" fmla="*/ 589695 w 1088878"/>
                  <a:gd name="connsiteY39" fmla="*/ 532096 h 1055963"/>
                  <a:gd name="connsiteX40" fmla="*/ 554039 w 1088878"/>
                  <a:gd name="connsiteY40" fmla="*/ 493697 h 1055963"/>
                  <a:gd name="connsiteX41" fmla="*/ 554039 w 1088878"/>
                  <a:gd name="connsiteY41" fmla="*/ 436099 h 1055963"/>
                  <a:gd name="connsiteX42" fmla="*/ 677464 w 1088878"/>
                  <a:gd name="connsiteY42" fmla="*/ 436099 h 1055963"/>
                  <a:gd name="connsiteX43" fmla="*/ 732319 w 1088878"/>
                  <a:gd name="connsiteY43" fmla="*/ 381244 h 1055963"/>
                  <a:gd name="connsiteX44" fmla="*/ 732319 w 1088878"/>
                  <a:gd name="connsiteY44" fmla="*/ 340103 h 1055963"/>
                  <a:gd name="connsiteX45" fmla="*/ 617123 w 1088878"/>
                  <a:gd name="connsiteY45" fmla="*/ 194736 h 1055963"/>
                  <a:gd name="connsiteX46" fmla="*/ 652778 w 1088878"/>
                  <a:gd name="connsiteY46" fmla="*/ 112453 h 1055963"/>
                  <a:gd name="connsiteX47" fmla="*/ 540326 w 1088878"/>
                  <a:gd name="connsiteY47" fmla="*/ 0 h 1055963"/>
                  <a:gd name="connsiteX48" fmla="*/ 427873 w 1088878"/>
                  <a:gd name="connsiteY48" fmla="*/ 112453 h 1055963"/>
                  <a:gd name="connsiteX49" fmla="*/ 463528 w 1088878"/>
                  <a:gd name="connsiteY49" fmla="*/ 194736 h 1055963"/>
                  <a:gd name="connsiteX50" fmla="*/ 427873 w 1088878"/>
                  <a:gd name="connsiteY50" fmla="*/ 208450 h 1055963"/>
                  <a:gd name="connsiteX51" fmla="*/ 419643 w 1088878"/>
                  <a:gd name="connsiteY51" fmla="*/ 230392 h 1055963"/>
                  <a:gd name="connsiteX52" fmla="*/ 441587 w 1088878"/>
                  <a:gd name="connsiteY52" fmla="*/ 238621 h 1055963"/>
                  <a:gd name="connsiteX53" fmla="*/ 493698 w 1088878"/>
                  <a:gd name="connsiteY53" fmla="*/ 224907 h 1055963"/>
                  <a:gd name="connsiteX54" fmla="*/ 581467 w 1088878"/>
                  <a:gd name="connsiteY54" fmla="*/ 224907 h 1055963"/>
                  <a:gd name="connsiteX55" fmla="*/ 696664 w 1088878"/>
                  <a:gd name="connsiteY55" fmla="*/ 340103 h 1055963"/>
                  <a:gd name="connsiteX56" fmla="*/ 696664 w 1088878"/>
                  <a:gd name="connsiteY56" fmla="*/ 381244 h 1055963"/>
                  <a:gd name="connsiteX57" fmla="*/ 674722 w 1088878"/>
                  <a:gd name="connsiteY57" fmla="*/ 403186 h 1055963"/>
                  <a:gd name="connsiteX58" fmla="*/ 650036 w 1088878"/>
                  <a:gd name="connsiteY58" fmla="*/ 403186 h 1055963"/>
                  <a:gd name="connsiteX59" fmla="*/ 650036 w 1088878"/>
                  <a:gd name="connsiteY59" fmla="*/ 353817 h 1055963"/>
                  <a:gd name="connsiteX60" fmla="*/ 633580 w 1088878"/>
                  <a:gd name="connsiteY60" fmla="*/ 337360 h 1055963"/>
                  <a:gd name="connsiteX61" fmla="*/ 617123 w 1088878"/>
                  <a:gd name="connsiteY61" fmla="*/ 353817 h 1055963"/>
                  <a:gd name="connsiteX62" fmla="*/ 617123 w 1088878"/>
                  <a:gd name="connsiteY62" fmla="*/ 403186 h 1055963"/>
                  <a:gd name="connsiteX63" fmla="*/ 455300 w 1088878"/>
                  <a:gd name="connsiteY63" fmla="*/ 403186 h 1055963"/>
                  <a:gd name="connsiteX64" fmla="*/ 455300 w 1088878"/>
                  <a:gd name="connsiteY64" fmla="*/ 353817 h 1055963"/>
                  <a:gd name="connsiteX65" fmla="*/ 438843 w 1088878"/>
                  <a:gd name="connsiteY65" fmla="*/ 337360 h 1055963"/>
                  <a:gd name="connsiteX66" fmla="*/ 422387 w 1088878"/>
                  <a:gd name="connsiteY66" fmla="*/ 353817 h 1055963"/>
                  <a:gd name="connsiteX67" fmla="*/ 422387 w 1088878"/>
                  <a:gd name="connsiteY67" fmla="*/ 403186 h 1055963"/>
                  <a:gd name="connsiteX68" fmla="*/ 403187 w 1088878"/>
                  <a:gd name="connsiteY68" fmla="*/ 403186 h 1055963"/>
                  <a:gd name="connsiteX69" fmla="*/ 381245 w 1088878"/>
                  <a:gd name="connsiteY69" fmla="*/ 381244 h 1055963"/>
                  <a:gd name="connsiteX70" fmla="*/ 381245 w 1088878"/>
                  <a:gd name="connsiteY70" fmla="*/ 340103 h 1055963"/>
                  <a:gd name="connsiteX71" fmla="*/ 397701 w 1088878"/>
                  <a:gd name="connsiteY71" fmla="*/ 282505 h 1055963"/>
                  <a:gd name="connsiteX72" fmla="*/ 392215 w 1088878"/>
                  <a:gd name="connsiteY72" fmla="*/ 260562 h 1055963"/>
                  <a:gd name="connsiteX73" fmla="*/ 370274 w 1088878"/>
                  <a:gd name="connsiteY73" fmla="*/ 266048 h 1055963"/>
                  <a:gd name="connsiteX74" fmla="*/ 351074 w 1088878"/>
                  <a:gd name="connsiteY74" fmla="*/ 340103 h 1055963"/>
                  <a:gd name="connsiteX75" fmla="*/ 351074 w 1088878"/>
                  <a:gd name="connsiteY75" fmla="*/ 381244 h 1055963"/>
                  <a:gd name="connsiteX76" fmla="*/ 405929 w 1088878"/>
                  <a:gd name="connsiteY76" fmla="*/ 436099 h 1055963"/>
                  <a:gd name="connsiteX77" fmla="*/ 529354 w 1088878"/>
                  <a:gd name="connsiteY77" fmla="*/ 436099 h 1055963"/>
                  <a:gd name="connsiteX78" fmla="*/ 529354 w 1088878"/>
                  <a:gd name="connsiteY78" fmla="*/ 493697 h 1055963"/>
                  <a:gd name="connsiteX79" fmla="*/ 493698 w 1088878"/>
                  <a:gd name="connsiteY79" fmla="*/ 532096 h 1055963"/>
                  <a:gd name="connsiteX80" fmla="*/ 474498 w 1088878"/>
                  <a:gd name="connsiteY80" fmla="*/ 540325 h 1055963"/>
                  <a:gd name="connsiteX81" fmla="*/ 416901 w 1088878"/>
                  <a:gd name="connsiteY81" fmla="*/ 543067 h 1055963"/>
                  <a:gd name="connsiteX82" fmla="*/ 403187 w 1088878"/>
                  <a:gd name="connsiteY82" fmla="*/ 556781 h 1055963"/>
                  <a:gd name="connsiteX83" fmla="*/ 400445 w 1088878"/>
                  <a:gd name="connsiteY83" fmla="*/ 614379 h 1055963"/>
                  <a:gd name="connsiteX84" fmla="*/ 392215 w 1088878"/>
                  <a:gd name="connsiteY84" fmla="*/ 633578 h 1055963"/>
                  <a:gd name="connsiteX85" fmla="*/ 353818 w 1088878"/>
                  <a:gd name="connsiteY85" fmla="*/ 674720 h 1055963"/>
                  <a:gd name="connsiteX86" fmla="*/ 353818 w 1088878"/>
                  <a:gd name="connsiteY86" fmla="*/ 696662 h 1055963"/>
                  <a:gd name="connsiteX87" fmla="*/ 392215 w 1088878"/>
                  <a:gd name="connsiteY87" fmla="*/ 737803 h 1055963"/>
                  <a:gd name="connsiteX88" fmla="*/ 397701 w 1088878"/>
                  <a:gd name="connsiteY88" fmla="*/ 754260 h 1055963"/>
                  <a:gd name="connsiteX89" fmla="*/ 285248 w 1088878"/>
                  <a:gd name="connsiteY89" fmla="*/ 820086 h 1055963"/>
                  <a:gd name="connsiteX90" fmla="*/ 268791 w 1088878"/>
                  <a:gd name="connsiteY90" fmla="*/ 814601 h 1055963"/>
                  <a:gd name="connsiteX91" fmla="*/ 304448 w 1088878"/>
                  <a:gd name="connsiteY91" fmla="*/ 732318 h 1055963"/>
                  <a:gd name="connsiteX92" fmla="*/ 191994 w 1088878"/>
                  <a:gd name="connsiteY92" fmla="*/ 619864 h 1055963"/>
                  <a:gd name="connsiteX93" fmla="*/ 79541 w 1088878"/>
                  <a:gd name="connsiteY93" fmla="*/ 732318 h 1055963"/>
                  <a:gd name="connsiteX94" fmla="*/ 115197 w 1088878"/>
                  <a:gd name="connsiteY94" fmla="*/ 814601 h 1055963"/>
                  <a:gd name="connsiteX95" fmla="*/ 0 w 1088878"/>
                  <a:gd name="connsiteY95" fmla="*/ 959967 h 1055963"/>
                  <a:gd name="connsiteX96" fmla="*/ 0 w 1088878"/>
                  <a:gd name="connsiteY96" fmla="*/ 1001108 h 1055963"/>
                  <a:gd name="connsiteX97" fmla="*/ 54855 w 1088878"/>
                  <a:gd name="connsiteY97" fmla="*/ 1055964 h 1055963"/>
                  <a:gd name="connsiteX98" fmla="*/ 331876 w 1088878"/>
                  <a:gd name="connsiteY98" fmla="*/ 1055964 h 1055963"/>
                  <a:gd name="connsiteX99" fmla="*/ 386731 w 1088878"/>
                  <a:gd name="connsiteY99" fmla="*/ 1001108 h 1055963"/>
                  <a:gd name="connsiteX100" fmla="*/ 386731 w 1088878"/>
                  <a:gd name="connsiteY100" fmla="*/ 959967 h 1055963"/>
                  <a:gd name="connsiteX101" fmla="*/ 320904 w 1088878"/>
                  <a:gd name="connsiteY101" fmla="*/ 836542 h 1055963"/>
                  <a:gd name="connsiteX102" fmla="*/ 392215 w 1088878"/>
                  <a:gd name="connsiteY102" fmla="*/ 795401 h 1055963"/>
                  <a:gd name="connsiteX103" fmla="*/ 403187 w 1088878"/>
                  <a:gd name="connsiteY103" fmla="*/ 817343 h 1055963"/>
                  <a:gd name="connsiteX104" fmla="*/ 416901 w 1088878"/>
                  <a:gd name="connsiteY104" fmla="*/ 831057 h 1055963"/>
                  <a:gd name="connsiteX105" fmla="*/ 474498 w 1088878"/>
                  <a:gd name="connsiteY105" fmla="*/ 833800 h 1055963"/>
                  <a:gd name="connsiteX106" fmla="*/ 493698 w 1088878"/>
                  <a:gd name="connsiteY106" fmla="*/ 842028 h 1055963"/>
                  <a:gd name="connsiteX107" fmla="*/ 534840 w 1088878"/>
                  <a:gd name="connsiteY107" fmla="*/ 880427 h 1055963"/>
                  <a:gd name="connsiteX108" fmla="*/ 554039 w 1088878"/>
                  <a:gd name="connsiteY108" fmla="*/ 880427 h 1055963"/>
                  <a:gd name="connsiteX109" fmla="*/ 595181 w 1088878"/>
                  <a:gd name="connsiteY109" fmla="*/ 842028 h 1055963"/>
                  <a:gd name="connsiteX110" fmla="*/ 614381 w 1088878"/>
                  <a:gd name="connsiteY110" fmla="*/ 833800 h 1055963"/>
                  <a:gd name="connsiteX111" fmla="*/ 671978 w 1088878"/>
                  <a:gd name="connsiteY111" fmla="*/ 831057 h 1055963"/>
                  <a:gd name="connsiteX112" fmla="*/ 685692 w 1088878"/>
                  <a:gd name="connsiteY112" fmla="*/ 817343 h 1055963"/>
                  <a:gd name="connsiteX113" fmla="*/ 696664 w 1088878"/>
                  <a:gd name="connsiteY113" fmla="*/ 795401 h 1055963"/>
                  <a:gd name="connsiteX114" fmla="*/ 767975 w 1088878"/>
                  <a:gd name="connsiteY114" fmla="*/ 836542 h 1055963"/>
                  <a:gd name="connsiteX115" fmla="*/ 702149 w 1088878"/>
                  <a:gd name="connsiteY115" fmla="*/ 959967 h 1055963"/>
                  <a:gd name="connsiteX116" fmla="*/ 702149 w 1088878"/>
                  <a:gd name="connsiteY116" fmla="*/ 1001108 h 1055963"/>
                  <a:gd name="connsiteX117" fmla="*/ 757005 w 1088878"/>
                  <a:gd name="connsiteY117" fmla="*/ 1055964 h 1055963"/>
                  <a:gd name="connsiteX118" fmla="*/ 1034024 w 1088878"/>
                  <a:gd name="connsiteY118" fmla="*/ 1055964 h 1055963"/>
                  <a:gd name="connsiteX119" fmla="*/ 1088879 w 1088878"/>
                  <a:gd name="connsiteY119" fmla="*/ 1001108 h 1055963"/>
                  <a:gd name="connsiteX120" fmla="*/ 1088879 w 1088878"/>
                  <a:gd name="connsiteY120" fmla="*/ 959967 h 1055963"/>
                  <a:gd name="connsiteX121" fmla="*/ 1066937 w 1088878"/>
                  <a:gd name="connsiteY121" fmla="*/ 880427 h 1055963"/>
                  <a:gd name="connsiteX122" fmla="*/ 1066937 w 1088878"/>
                  <a:gd name="connsiteY122" fmla="*/ 880427 h 1055963"/>
                  <a:gd name="connsiteX123" fmla="*/ 463528 w 1088878"/>
                  <a:gd name="connsiteY123" fmla="*/ 112453 h 1055963"/>
                  <a:gd name="connsiteX124" fmla="*/ 543068 w 1088878"/>
                  <a:gd name="connsiteY124" fmla="*/ 32913 h 1055963"/>
                  <a:gd name="connsiteX125" fmla="*/ 622609 w 1088878"/>
                  <a:gd name="connsiteY125" fmla="*/ 112453 h 1055963"/>
                  <a:gd name="connsiteX126" fmla="*/ 559525 w 1088878"/>
                  <a:gd name="connsiteY126" fmla="*/ 189251 h 1055963"/>
                  <a:gd name="connsiteX127" fmla="*/ 529354 w 1088878"/>
                  <a:gd name="connsiteY127" fmla="*/ 189251 h 1055963"/>
                  <a:gd name="connsiteX128" fmla="*/ 463528 w 1088878"/>
                  <a:gd name="connsiteY128" fmla="*/ 112453 h 1055963"/>
                  <a:gd name="connsiteX129" fmla="*/ 463528 w 1088878"/>
                  <a:gd name="connsiteY129" fmla="*/ 112453 h 1055963"/>
                  <a:gd name="connsiteX130" fmla="*/ 106969 w 1088878"/>
                  <a:gd name="connsiteY130" fmla="*/ 732318 h 1055963"/>
                  <a:gd name="connsiteX131" fmla="*/ 186508 w 1088878"/>
                  <a:gd name="connsiteY131" fmla="*/ 652778 h 1055963"/>
                  <a:gd name="connsiteX132" fmla="*/ 266049 w 1088878"/>
                  <a:gd name="connsiteY132" fmla="*/ 732318 h 1055963"/>
                  <a:gd name="connsiteX133" fmla="*/ 202965 w 1088878"/>
                  <a:gd name="connsiteY133" fmla="*/ 809115 h 1055963"/>
                  <a:gd name="connsiteX134" fmla="*/ 172794 w 1088878"/>
                  <a:gd name="connsiteY134" fmla="*/ 809115 h 1055963"/>
                  <a:gd name="connsiteX135" fmla="*/ 106969 w 1088878"/>
                  <a:gd name="connsiteY135" fmla="*/ 732318 h 1055963"/>
                  <a:gd name="connsiteX136" fmla="*/ 106969 w 1088878"/>
                  <a:gd name="connsiteY136" fmla="*/ 732318 h 1055963"/>
                  <a:gd name="connsiteX137" fmla="*/ 345590 w 1088878"/>
                  <a:gd name="connsiteY137" fmla="*/ 957224 h 1055963"/>
                  <a:gd name="connsiteX138" fmla="*/ 345590 w 1088878"/>
                  <a:gd name="connsiteY138" fmla="*/ 998366 h 1055963"/>
                  <a:gd name="connsiteX139" fmla="*/ 323646 w 1088878"/>
                  <a:gd name="connsiteY139" fmla="*/ 1020308 h 1055963"/>
                  <a:gd name="connsiteX140" fmla="*/ 298962 w 1088878"/>
                  <a:gd name="connsiteY140" fmla="*/ 1020308 h 1055963"/>
                  <a:gd name="connsiteX141" fmla="*/ 298962 w 1088878"/>
                  <a:gd name="connsiteY141" fmla="*/ 970938 h 1055963"/>
                  <a:gd name="connsiteX142" fmla="*/ 282505 w 1088878"/>
                  <a:gd name="connsiteY142" fmla="*/ 954481 h 1055963"/>
                  <a:gd name="connsiteX143" fmla="*/ 266049 w 1088878"/>
                  <a:gd name="connsiteY143" fmla="*/ 970938 h 1055963"/>
                  <a:gd name="connsiteX144" fmla="*/ 266049 w 1088878"/>
                  <a:gd name="connsiteY144" fmla="*/ 1020308 h 1055963"/>
                  <a:gd name="connsiteX145" fmla="*/ 104225 w 1088878"/>
                  <a:gd name="connsiteY145" fmla="*/ 1020308 h 1055963"/>
                  <a:gd name="connsiteX146" fmla="*/ 104225 w 1088878"/>
                  <a:gd name="connsiteY146" fmla="*/ 970938 h 1055963"/>
                  <a:gd name="connsiteX147" fmla="*/ 87769 w 1088878"/>
                  <a:gd name="connsiteY147" fmla="*/ 954481 h 1055963"/>
                  <a:gd name="connsiteX148" fmla="*/ 71313 w 1088878"/>
                  <a:gd name="connsiteY148" fmla="*/ 970938 h 1055963"/>
                  <a:gd name="connsiteX149" fmla="*/ 71313 w 1088878"/>
                  <a:gd name="connsiteY149" fmla="*/ 1020308 h 1055963"/>
                  <a:gd name="connsiteX150" fmla="*/ 46627 w 1088878"/>
                  <a:gd name="connsiteY150" fmla="*/ 1020308 h 1055963"/>
                  <a:gd name="connsiteX151" fmla="*/ 24686 w 1088878"/>
                  <a:gd name="connsiteY151" fmla="*/ 998366 h 1055963"/>
                  <a:gd name="connsiteX152" fmla="*/ 24686 w 1088878"/>
                  <a:gd name="connsiteY152" fmla="*/ 957224 h 1055963"/>
                  <a:gd name="connsiteX153" fmla="*/ 139882 w 1088878"/>
                  <a:gd name="connsiteY153" fmla="*/ 842028 h 1055963"/>
                  <a:gd name="connsiteX154" fmla="*/ 227649 w 1088878"/>
                  <a:gd name="connsiteY154" fmla="*/ 842028 h 1055963"/>
                  <a:gd name="connsiteX155" fmla="*/ 345590 w 1088878"/>
                  <a:gd name="connsiteY155" fmla="*/ 957224 h 1055963"/>
                  <a:gd name="connsiteX156" fmla="*/ 345590 w 1088878"/>
                  <a:gd name="connsiteY156" fmla="*/ 957224 h 1055963"/>
                  <a:gd name="connsiteX157" fmla="*/ 663750 w 1088878"/>
                  <a:gd name="connsiteY157" fmla="*/ 792659 h 1055963"/>
                  <a:gd name="connsiteX158" fmla="*/ 650036 w 1088878"/>
                  <a:gd name="connsiteY158" fmla="*/ 806372 h 1055963"/>
                  <a:gd name="connsiteX159" fmla="*/ 636322 w 1088878"/>
                  <a:gd name="connsiteY159" fmla="*/ 806372 h 1055963"/>
                  <a:gd name="connsiteX160" fmla="*/ 636322 w 1088878"/>
                  <a:gd name="connsiteY160" fmla="*/ 806372 h 1055963"/>
                  <a:gd name="connsiteX161" fmla="*/ 603409 w 1088878"/>
                  <a:gd name="connsiteY161" fmla="*/ 800887 h 1055963"/>
                  <a:gd name="connsiteX162" fmla="*/ 581467 w 1088878"/>
                  <a:gd name="connsiteY162" fmla="*/ 809115 h 1055963"/>
                  <a:gd name="connsiteX163" fmla="*/ 562267 w 1088878"/>
                  <a:gd name="connsiteY163" fmla="*/ 833800 h 1055963"/>
                  <a:gd name="connsiteX164" fmla="*/ 562267 w 1088878"/>
                  <a:gd name="connsiteY164" fmla="*/ 833800 h 1055963"/>
                  <a:gd name="connsiteX165" fmla="*/ 551297 w 1088878"/>
                  <a:gd name="connsiteY165" fmla="*/ 844771 h 1055963"/>
                  <a:gd name="connsiteX166" fmla="*/ 532098 w 1088878"/>
                  <a:gd name="connsiteY166" fmla="*/ 844771 h 1055963"/>
                  <a:gd name="connsiteX167" fmla="*/ 521126 w 1088878"/>
                  <a:gd name="connsiteY167" fmla="*/ 833800 h 1055963"/>
                  <a:gd name="connsiteX168" fmla="*/ 501926 w 1088878"/>
                  <a:gd name="connsiteY168" fmla="*/ 809115 h 1055963"/>
                  <a:gd name="connsiteX169" fmla="*/ 479984 w 1088878"/>
                  <a:gd name="connsiteY169" fmla="*/ 800887 h 1055963"/>
                  <a:gd name="connsiteX170" fmla="*/ 466270 w 1088878"/>
                  <a:gd name="connsiteY170" fmla="*/ 798144 h 1055963"/>
                  <a:gd name="connsiteX171" fmla="*/ 447071 w 1088878"/>
                  <a:gd name="connsiteY171" fmla="*/ 806372 h 1055963"/>
                  <a:gd name="connsiteX172" fmla="*/ 447071 w 1088878"/>
                  <a:gd name="connsiteY172" fmla="*/ 806372 h 1055963"/>
                  <a:gd name="connsiteX173" fmla="*/ 433357 w 1088878"/>
                  <a:gd name="connsiteY173" fmla="*/ 806372 h 1055963"/>
                  <a:gd name="connsiteX174" fmla="*/ 419643 w 1088878"/>
                  <a:gd name="connsiteY174" fmla="*/ 792659 h 1055963"/>
                  <a:gd name="connsiteX175" fmla="*/ 419643 w 1088878"/>
                  <a:gd name="connsiteY175" fmla="*/ 778945 h 1055963"/>
                  <a:gd name="connsiteX176" fmla="*/ 419643 w 1088878"/>
                  <a:gd name="connsiteY176" fmla="*/ 778945 h 1055963"/>
                  <a:gd name="connsiteX177" fmla="*/ 419643 w 1088878"/>
                  <a:gd name="connsiteY177" fmla="*/ 778945 h 1055963"/>
                  <a:gd name="connsiteX178" fmla="*/ 425129 w 1088878"/>
                  <a:gd name="connsiteY178" fmla="*/ 746032 h 1055963"/>
                  <a:gd name="connsiteX179" fmla="*/ 416901 w 1088878"/>
                  <a:gd name="connsiteY179" fmla="*/ 724089 h 1055963"/>
                  <a:gd name="connsiteX180" fmla="*/ 392215 w 1088878"/>
                  <a:gd name="connsiteY180" fmla="*/ 704890 h 1055963"/>
                  <a:gd name="connsiteX181" fmla="*/ 392215 w 1088878"/>
                  <a:gd name="connsiteY181" fmla="*/ 704890 h 1055963"/>
                  <a:gd name="connsiteX182" fmla="*/ 381245 w 1088878"/>
                  <a:gd name="connsiteY182" fmla="*/ 693919 h 1055963"/>
                  <a:gd name="connsiteX183" fmla="*/ 381245 w 1088878"/>
                  <a:gd name="connsiteY183" fmla="*/ 671977 h 1055963"/>
                  <a:gd name="connsiteX184" fmla="*/ 392215 w 1088878"/>
                  <a:gd name="connsiteY184" fmla="*/ 661006 h 1055963"/>
                  <a:gd name="connsiteX185" fmla="*/ 392215 w 1088878"/>
                  <a:gd name="connsiteY185" fmla="*/ 661006 h 1055963"/>
                  <a:gd name="connsiteX186" fmla="*/ 416901 w 1088878"/>
                  <a:gd name="connsiteY186" fmla="*/ 641807 h 1055963"/>
                  <a:gd name="connsiteX187" fmla="*/ 425129 w 1088878"/>
                  <a:gd name="connsiteY187" fmla="*/ 619864 h 1055963"/>
                  <a:gd name="connsiteX188" fmla="*/ 419643 w 1088878"/>
                  <a:gd name="connsiteY188" fmla="*/ 586951 h 1055963"/>
                  <a:gd name="connsiteX189" fmla="*/ 419643 w 1088878"/>
                  <a:gd name="connsiteY189" fmla="*/ 586951 h 1055963"/>
                  <a:gd name="connsiteX190" fmla="*/ 419643 w 1088878"/>
                  <a:gd name="connsiteY190" fmla="*/ 586951 h 1055963"/>
                  <a:gd name="connsiteX191" fmla="*/ 419643 w 1088878"/>
                  <a:gd name="connsiteY191" fmla="*/ 573238 h 1055963"/>
                  <a:gd name="connsiteX192" fmla="*/ 433357 w 1088878"/>
                  <a:gd name="connsiteY192" fmla="*/ 559524 h 1055963"/>
                  <a:gd name="connsiteX193" fmla="*/ 447071 w 1088878"/>
                  <a:gd name="connsiteY193" fmla="*/ 559524 h 1055963"/>
                  <a:gd name="connsiteX194" fmla="*/ 447071 w 1088878"/>
                  <a:gd name="connsiteY194" fmla="*/ 559524 h 1055963"/>
                  <a:gd name="connsiteX195" fmla="*/ 479984 w 1088878"/>
                  <a:gd name="connsiteY195" fmla="*/ 565009 h 1055963"/>
                  <a:gd name="connsiteX196" fmla="*/ 501926 w 1088878"/>
                  <a:gd name="connsiteY196" fmla="*/ 556781 h 1055963"/>
                  <a:gd name="connsiteX197" fmla="*/ 521126 w 1088878"/>
                  <a:gd name="connsiteY197" fmla="*/ 532096 h 1055963"/>
                  <a:gd name="connsiteX198" fmla="*/ 521126 w 1088878"/>
                  <a:gd name="connsiteY198" fmla="*/ 532096 h 1055963"/>
                  <a:gd name="connsiteX199" fmla="*/ 532098 w 1088878"/>
                  <a:gd name="connsiteY199" fmla="*/ 521125 h 1055963"/>
                  <a:gd name="connsiteX200" fmla="*/ 551297 w 1088878"/>
                  <a:gd name="connsiteY200" fmla="*/ 521125 h 1055963"/>
                  <a:gd name="connsiteX201" fmla="*/ 562267 w 1088878"/>
                  <a:gd name="connsiteY201" fmla="*/ 532096 h 1055963"/>
                  <a:gd name="connsiteX202" fmla="*/ 562267 w 1088878"/>
                  <a:gd name="connsiteY202" fmla="*/ 532096 h 1055963"/>
                  <a:gd name="connsiteX203" fmla="*/ 581467 w 1088878"/>
                  <a:gd name="connsiteY203" fmla="*/ 556781 h 1055963"/>
                  <a:gd name="connsiteX204" fmla="*/ 603409 w 1088878"/>
                  <a:gd name="connsiteY204" fmla="*/ 565009 h 1055963"/>
                  <a:gd name="connsiteX205" fmla="*/ 636322 w 1088878"/>
                  <a:gd name="connsiteY205" fmla="*/ 559524 h 1055963"/>
                  <a:gd name="connsiteX206" fmla="*/ 636322 w 1088878"/>
                  <a:gd name="connsiteY206" fmla="*/ 559524 h 1055963"/>
                  <a:gd name="connsiteX207" fmla="*/ 650036 w 1088878"/>
                  <a:gd name="connsiteY207" fmla="*/ 559524 h 1055963"/>
                  <a:gd name="connsiteX208" fmla="*/ 663750 w 1088878"/>
                  <a:gd name="connsiteY208" fmla="*/ 573238 h 1055963"/>
                  <a:gd name="connsiteX209" fmla="*/ 663750 w 1088878"/>
                  <a:gd name="connsiteY209" fmla="*/ 586951 h 1055963"/>
                  <a:gd name="connsiteX210" fmla="*/ 663750 w 1088878"/>
                  <a:gd name="connsiteY210" fmla="*/ 586951 h 1055963"/>
                  <a:gd name="connsiteX211" fmla="*/ 658264 w 1088878"/>
                  <a:gd name="connsiteY211" fmla="*/ 619864 h 1055963"/>
                  <a:gd name="connsiteX212" fmla="*/ 666492 w 1088878"/>
                  <a:gd name="connsiteY212" fmla="*/ 641807 h 1055963"/>
                  <a:gd name="connsiteX213" fmla="*/ 691178 w 1088878"/>
                  <a:gd name="connsiteY213" fmla="*/ 661006 h 1055963"/>
                  <a:gd name="connsiteX214" fmla="*/ 691178 w 1088878"/>
                  <a:gd name="connsiteY214" fmla="*/ 661006 h 1055963"/>
                  <a:gd name="connsiteX215" fmla="*/ 702149 w 1088878"/>
                  <a:gd name="connsiteY215" fmla="*/ 671977 h 1055963"/>
                  <a:gd name="connsiteX216" fmla="*/ 702149 w 1088878"/>
                  <a:gd name="connsiteY216" fmla="*/ 691176 h 1055963"/>
                  <a:gd name="connsiteX217" fmla="*/ 691178 w 1088878"/>
                  <a:gd name="connsiteY217" fmla="*/ 702147 h 1055963"/>
                  <a:gd name="connsiteX218" fmla="*/ 691178 w 1088878"/>
                  <a:gd name="connsiteY218" fmla="*/ 702147 h 1055963"/>
                  <a:gd name="connsiteX219" fmla="*/ 666492 w 1088878"/>
                  <a:gd name="connsiteY219" fmla="*/ 721347 h 1055963"/>
                  <a:gd name="connsiteX220" fmla="*/ 658264 w 1088878"/>
                  <a:gd name="connsiteY220" fmla="*/ 743289 h 1055963"/>
                  <a:gd name="connsiteX221" fmla="*/ 663750 w 1088878"/>
                  <a:gd name="connsiteY221" fmla="*/ 776202 h 1055963"/>
                  <a:gd name="connsiteX222" fmla="*/ 663750 w 1088878"/>
                  <a:gd name="connsiteY222" fmla="*/ 776202 h 1055963"/>
                  <a:gd name="connsiteX223" fmla="*/ 663750 w 1088878"/>
                  <a:gd name="connsiteY223" fmla="*/ 792659 h 1055963"/>
                  <a:gd name="connsiteX224" fmla="*/ 663750 w 1088878"/>
                  <a:gd name="connsiteY224" fmla="*/ 792659 h 1055963"/>
                  <a:gd name="connsiteX225" fmla="*/ 817344 w 1088878"/>
                  <a:gd name="connsiteY225" fmla="*/ 732318 h 1055963"/>
                  <a:gd name="connsiteX226" fmla="*/ 896885 w 1088878"/>
                  <a:gd name="connsiteY226" fmla="*/ 652778 h 1055963"/>
                  <a:gd name="connsiteX227" fmla="*/ 976426 w 1088878"/>
                  <a:gd name="connsiteY227" fmla="*/ 732318 h 1055963"/>
                  <a:gd name="connsiteX228" fmla="*/ 913341 w 1088878"/>
                  <a:gd name="connsiteY228" fmla="*/ 809115 h 1055963"/>
                  <a:gd name="connsiteX229" fmla="*/ 883171 w 1088878"/>
                  <a:gd name="connsiteY229" fmla="*/ 809115 h 1055963"/>
                  <a:gd name="connsiteX230" fmla="*/ 817344 w 1088878"/>
                  <a:gd name="connsiteY230" fmla="*/ 732318 h 1055963"/>
                  <a:gd name="connsiteX231" fmla="*/ 817344 w 1088878"/>
                  <a:gd name="connsiteY231" fmla="*/ 732318 h 10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1088878" h="1055963">
                    <a:moveTo>
                      <a:pt x="1066937" y="880427"/>
                    </a:moveTo>
                    <a:cubicBezTo>
                      <a:pt x="1061451" y="872198"/>
                      <a:pt x="1053223" y="869456"/>
                      <a:pt x="1044995" y="874941"/>
                    </a:cubicBezTo>
                    <a:cubicBezTo>
                      <a:pt x="1036766" y="880427"/>
                      <a:pt x="1034024" y="888655"/>
                      <a:pt x="1039510" y="896884"/>
                    </a:cubicBezTo>
                    <a:cubicBezTo>
                      <a:pt x="1050480" y="916083"/>
                      <a:pt x="1055965" y="935282"/>
                      <a:pt x="1055965" y="957224"/>
                    </a:cubicBezTo>
                    <a:lnTo>
                      <a:pt x="1055965" y="998366"/>
                    </a:lnTo>
                    <a:cubicBezTo>
                      <a:pt x="1055965" y="1009337"/>
                      <a:pt x="1044995" y="1020308"/>
                      <a:pt x="1034024" y="1020308"/>
                    </a:cubicBezTo>
                    <a:lnTo>
                      <a:pt x="1009338" y="1020308"/>
                    </a:lnTo>
                    <a:lnTo>
                      <a:pt x="1009338" y="970938"/>
                    </a:lnTo>
                    <a:cubicBezTo>
                      <a:pt x="1009338" y="962710"/>
                      <a:pt x="1001110" y="954481"/>
                      <a:pt x="992882" y="954481"/>
                    </a:cubicBezTo>
                    <a:cubicBezTo>
                      <a:pt x="984654" y="954481"/>
                      <a:pt x="976426" y="962710"/>
                      <a:pt x="976426" y="970938"/>
                    </a:cubicBezTo>
                    <a:lnTo>
                      <a:pt x="976426" y="1020308"/>
                    </a:lnTo>
                    <a:lnTo>
                      <a:pt x="814602" y="1020308"/>
                    </a:lnTo>
                    <a:lnTo>
                      <a:pt x="814602" y="970938"/>
                    </a:lnTo>
                    <a:cubicBezTo>
                      <a:pt x="814602" y="962710"/>
                      <a:pt x="806374" y="954481"/>
                      <a:pt x="798146" y="954481"/>
                    </a:cubicBezTo>
                    <a:cubicBezTo>
                      <a:pt x="789917" y="954481"/>
                      <a:pt x="781689" y="962710"/>
                      <a:pt x="781689" y="970938"/>
                    </a:cubicBezTo>
                    <a:lnTo>
                      <a:pt x="781689" y="1020308"/>
                    </a:lnTo>
                    <a:lnTo>
                      <a:pt x="757005" y="1020308"/>
                    </a:lnTo>
                    <a:cubicBezTo>
                      <a:pt x="746033" y="1020308"/>
                      <a:pt x="735061" y="1009337"/>
                      <a:pt x="735061" y="998366"/>
                    </a:cubicBezTo>
                    <a:lnTo>
                      <a:pt x="735061" y="957224"/>
                    </a:lnTo>
                    <a:cubicBezTo>
                      <a:pt x="735061" y="894141"/>
                      <a:pt x="787175" y="842028"/>
                      <a:pt x="850258" y="842028"/>
                    </a:cubicBezTo>
                    <a:lnTo>
                      <a:pt x="938027" y="842028"/>
                    </a:lnTo>
                    <a:cubicBezTo>
                      <a:pt x="954483" y="842028"/>
                      <a:pt x="973682" y="844771"/>
                      <a:pt x="987396" y="852999"/>
                    </a:cubicBezTo>
                    <a:cubicBezTo>
                      <a:pt x="995624" y="855742"/>
                      <a:pt x="1003854" y="852999"/>
                      <a:pt x="1009338" y="844771"/>
                    </a:cubicBezTo>
                    <a:cubicBezTo>
                      <a:pt x="1012082" y="836542"/>
                      <a:pt x="1009338" y="828315"/>
                      <a:pt x="1001110" y="822829"/>
                    </a:cubicBezTo>
                    <a:cubicBezTo>
                      <a:pt x="990140" y="817343"/>
                      <a:pt x="979168" y="814601"/>
                      <a:pt x="968197" y="811858"/>
                    </a:cubicBezTo>
                    <a:cubicBezTo>
                      <a:pt x="990140" y="792659"/>
                      <a:pt x="1003854" y="762488"/>
                      <a:pt x="1003854" y="729575"/>
                    </a:cubicBezTo>
                    <a:cubicBezTo>
                      <a:pt x="1003854" y="669234"/>
                      <a:pt x="954483" y="617122"/>
                      <a:pt x="891399" y="617122"/>
                    </a:cubicBezTo>
                    <a:cubicBezTo>
                      <a:pt x="831058" y="617122"/>
                      <a:pt x="778947" y="666491"/>
                      <a:pt x="778947" y="729575"/>
                    </a:cubicBezTo>
                    <a:cubicBezTo>
                      <a:pt x="778947" y="762488"/>
                      <a:pt x="792660" y="789916"/>
                      <a:pt x="814602" y="811858"/>
                    </a:cubicBezTo>
                    <a:cubicBezTo>
                      <a:pt x="809116" y="811858"/>
                      <a:pt x="803631" y="814601"/>
                      <a:pt x="798146" y="817343"/>
                    </a:cubicBezTo>
                    <a:lnTo>
                      <a:pt x="685692" y="751517"/>
                    </a:lnTo>
                    <a:cubicBezTo>
                      <a:pt x="688436" y="746032"/>
                      <a:pt x="691178" y="740546"/>
                      <a:pt x="691178" y="735060"/>
                    </a:cubicBezTo>
                    <a:cubicBezTo>
                      <a:pt x="713120" y="732318"/>
                      <a:pt x="729577" y="715861"/>
                      <a:pt x="729577" y="693919"/>
                    </a:cubicBezTo>
                    <a:lnTo>
                      <a:pt x="729577" y="674720"/>
                    </a:lnTo>
                    <a:cubicBezTo>
                      <a:pt x="729577" y="652778"/>
                      <a:pt x="713120" y="633578"/>
                      <a:pt x="691178" y="633578"/>
                    </a:cubicBezTo>
                    <a:cubicBezTo>
                      <a:pt x="688436" y="625350"/>
                      <a:pt x="685692" y="619864"/>
                      <a:pt x="682950" y="614379"/>
                    </a:cubicBezTo>
                    <a:cubicBezTo>
                      <a:pt x="696664" y="597922"/>
                      <a:pt x="696664" y="573238"/>
                      <a:pt x="680206" y="556781"/>
                    </a:cubicBezTo>
                    <a:lnTo>
                      <a:pt x="666492" y="543067"/>
                    </a:lnTo>
                    <a:cubicBezTo>
                      <a:pt x="650036" y="526611"/>
                      <a:pt x="625351" y="526611"/>
                      <a:pt x="608895" y="540325"/>
                    </a:cubicBezTo>
                    <a:cubicBezTo>
                      <a:pt x="603409" y="537582"/>
                      <a:pt x="595181" y="534839"/>
                      <a:pt x="589695" y="532096"/>
                    </a:cubicBezTo>
                    <a:cubicBezTo>
                      <a:pt x="586953" y="512897"/>
                      <a:pt x="573239" y="496440"/>
                      <a:pt x="554039" y="493697"/>
                    </a:cubicBezTo>
                    <a:lnTo>
                      <a:pt x="554039" y="436099"/>
                    </a:lnTo>
                    <a:lnTo>
                      <a:pt x="677464" y="436099"/>
                    </a:lnTo>
                    <a:cubicBezTo>
                      <a:pt x="707634" y="436099"/>
                      <a:pt x="732319" y="411414"/>
                      <a:pt x="732319" y="381244"/>
                    </a:cubicBezTo>
                    <a:lnTo>
                      <a:pt x="732319" y="340103"/>
                    </a:lnTo>
                    <a:cubicBezTo>
                      <a:pt x="732319" y="268791"/>
                      <a:pt x="682950" y="211193"/>
                      <a:pt x="617123" y="194736"/>
                    </a:cubicBezTo>
                    <a:cubicBezTo>
                      <a:pt x="639064" y="175537"/>
                      <a:pt x="652778" y="145366"/>
                      <a:pt x="652778" y="112453"/>
                    </a:cubicBezTo>
                    <a:cubicBezTo>
                      <a:pt x="652778" y="52113"/>
                      <a:pt x="603409" y="0"/>
                      <a:pt x="540326" y="0"/>
                    </a:cubicBezTo>
                    <a:cubicBezTo>
                      <a:pt x="479984" y="0"/>
                      <a:pt x="427873" y="49370"/>
                      <a:pt x="427873" y="112453"/>
                    </a:cubicBezTo>
                    <a:cubicBezTo>
                      <a:pt x="427873" y="145366"/>
                      <a:pt x="441587" y="172794"/>
                      <a:pt x="463528" y="194736"/>
                    </a:cubicBezTo>
                    <a:cubicBezTo>
                      <a:pt x="449815" y="197479"/>
                      <a:pt x="438843" y="202965"/>
                      <a:pt x="427873" y="208450"/>
                    </a:cubicBezTo>
                    <a:cubicBezTo>
                      <a:pt x="419643" y="211193"/>
                      <a:pt x="416901" y="222164"/>
                      <a:pt x="419643" y="230392"/>
                    </a:cubicBezTo>
                    <a:cubicBezTo>
                      <a:pt x="422387" y="238621"/>
                      <a:pt x="433357" y="241363"/>
                      <a:pt x="441587" y="238621"/>
                    </a:cubicBezTo>
                    <a:cubicBezTo>
                      <a:pt x="458042" y="230392"/>
                      <a:pt x="477242" y="224907"/>
                      <a:pt x="493698" y="224907"/>
                    </a:cubicBezTo>
                    <a:lnTo>
                      <a:pt x="581467" y="224907"/>
                    </a:lnTo>
                    <a:cubicBezTo>
                      <a:pt x="644550" y="224907"/>
                      <a:pt x="696664" y="277019"/>
                      <a:pt x="696664" y="340103"/>
                    </a:cubicBezTo>
                    <a:lnTo>
                      <a:pt x="696664" y="381244"/>
                    </a:lnTo>
                    <a:cubicBezTo>
                      <a:pt x="696664" y="392215"/>
                      <a:pt x="685692" y="403186"/>
                      <a:pt x="674722" y="403186"/>
                    </a:cubicBezTo>
                    <a:lnTo>
                      <a:pt x="650036" y="403186"/>
                    </a:lnTo>
                    <a:lnTo>
                      <a:pt x="650036" y="353817"/>
                    </a:lnTo>
                    <a:cubicBezTo>
                      <a:pt x="650036" y="345588"/>
                      <a:pt x="641808" y="337360"/>
                      <a:pt x="633580" y="337360"/>
                    </a:cubicBezTo>
                    <a:cubicBezTo>
                      <a:pt x="625351" y="337360"/>
                      <a:pt x="617123" y="345588"/>
                      <a:pt x="617123" y="353817"/>
                    </a:cubicBezTo>
                    <a:lnTo>
                      <a:pt x="617123" y="403186"/>
                    </a:lnTo>
                    <a:lnTo>
                      <a:pt x="455300" y="403186"/>
                    </a:lnTo>
                    <a:lnTo>
                      <a:pt x="455300" y="353817"/>
                    </a:lnTo>
                    <a:cubicBezTo>
                      <a:pt x="455300" y="345588"/>
                      <a:pt x="447071" y="337360"/>
                      <a:pt x="438843" y="337360"/>
                    </a:cubicBezTo>
                    <a:cubicBezTo>
                      <a:pt x="430615" y="337360"/>
                      <a:pt x="422387" y="345588"/>
                      <a:pt x="422387" y="353817"/>
                    </a:cubicBezTo>
                    <a:lnTo>
                      <a:pt x="422387" y="403186"/>
                    </a:lnTo>
                    <a:lnTo>
                      <a:pt x="403187" y="403186"/>
                    </a:lnTo>
                    <a:cubicBezTo>
                      <a:pt x="392215" y="403186"/>
                      <a:pt x="381245" y="392215"/>
                      <a:pt x="381245" y="381244"/>
                    </a:cubicBezTo>
                    <a:lnTo>
                      <a:pt x="381245" y="340103"/>
                    </a:lnTo>
                    <a:cubicBezTo>
                      <a:pt x="381245" y="320904"/>
                      <a:pt x="386731" y="298961"/>
                      <a:pt x="397701" y="282505"/>
                    </a:cubicBezTo>
                    <a:cubicBezTo>
                      <a:pt x="403187" y="274276"/>
                      <a:pt x="400445" y="266048"/>
                      <a:pt x="392215" y="260562"/>
                    </a:cubicBezTo>
                    <a:cubicBezTo>
                      <a:pt x="383987" y="255077"/>
                      <a:pt x="375759" y="257820"/>
                      <a:pt x="370274" y="266048"/>
                    </a:cubicBezTo>
                    <a:cubicBezTo>
                      <a:pt x="356560" y="287990"/>
                      <a:pt x="351074" y="312675"/>
                      <a:pt x="351074" y="340103"/>
                    </a:cubicBezTo>
                    <a:lnTo>
                      <a:pt x="351074" y="381244"/>
                    </a:lnTo>
                    <a:cubicBezTo>
                      <a:pt x="351074" y="411414"/>
                      <a:pt x="375759" y="436099"/>
                      <a:pt x="405929" y="436099"/>
                    </a:cubicBezTo>
                    <a:lnTo>
                      <a:pt x="529354" y="436099"/>
                    </a:lnTo>
                    <a:lnTo>
                      <a:pt x="529354" y="493697"/>
                    </a:lnTo>
                    <a:cubicBezTo>
                      <a:pt x="510156" y="496440"/>
                      <a:pt x="493698" y="512897"/>
                      <a:pt x="493698" y="532096"/>
                    </a:cubicBezTo>
                    <a:cubicBezTo>
                      <a:pt x="485470" y="534839"/>
                      <a:pt x="479984" y="537582"/>
                      <a:pt x="474498" y="540325"/>
                    </a:cubicBezTo>
                    <a:cubicBezTo>
                      <a:pt x="458042" y="526611"/>
                      <a:pt x="433357" y="526611"/>
                      <a:pt x="416901" y="543067"/>
                    </a:cubicBezTo>
                    <a:lnTo>
                      <a:pt x="403187" y="556781"/>
                    </a:lnTo>
                    <a:cubicBezTo>
                      <a:pt x="386731" y="573238"/>
                      <a:pt x="386731" y="597922"/>
                      <a:pt x="400445" y="614379"/>
                    </a:cubicBezTo>
                    <a:cubicBezTo>
                      <a:pt x="397701" y="619864"/>
                      <a:pt x="394959" y="628093"/>
                      <a:pt x="392215" y="633578"/>
                    </a:cubicBezTo>
                    <a:cubicBezTo>
                      <a:pt x="370274" y="636321"/>
                      <a:pt x="353818" y="652778"/>
                      <a:pt x="353818" y="674720"/>
                    </a:cubicBezTo>
                    <a:lnTo>
                      <a:pt x="353818" y="696662"/>
                    </a:lnTo>
                    <a:cubicBezTo>
                      <a:pt x="353818" y="718604"/>
                      <a:pt x="370274" y="737803"/>
                      <a:pt x="392215" y="737803"/>
                    </a:cubicBezTo>
                    <a:cubicBezTo>
                      <a:pt x="394959" y="743289"/>
                      <a:pt x="394959" y="748774"/>
                      <a:pt x="397701" y="754260"/>
                    </a:cubicBezTo>
                    <a:lnTo>
                      <a:pt x="285248" y="820086"/>
                    </a:lnTo>
                    <a:cubicBezTo>
                      <a:pt x="279763" y="817343"/>
                      <a:pt x="274277" y="817343"/>
                      <a:pt x="268791" y="814601"/>
                    </a:cubicBezTo>
                    <a:cubicBezTo>
                      <a:pt x="290734" y="795401"/>
                      <a:pt x="304448" y="765231"/>
                      <a:pt x="304448" y="732318"/>
                    </a:cubicBezTo>
                    <a:cubicBezTo>
                      <a:pt x="304448" y="671977"/>
                      <a:pt x="255077" y="619864"/>
                      <a:pt x="191994" y="619864"/>
                    </a:cubicBezTo>
                    <a:cubicBezTo>
                      <a:pt x="131653" y="619864"/>
                      <a:pt x="79541" y="669234"/>
                      <a:pt x="79541" y="732318"/>
                    </a:cubicBezTo>
                    <a:cubicBezTo>
                      <a:pt x="79541" y="765231"/>
                      <a:pt x="93255" y="792659"/>
                      <a:pt x="115197" y="814601"/>
                    </a:cubicBezTo>
                    <a:cubicBezTo>
                      <a:pt x="49369" y="828315"/>
                      <a:pt x="0" y="888655"/>
                      <a:pt x="0" y="959967"/>
                    </a:cubicBezTo>
                    <a:lnTo>
                      <a:pt x="0" y="1001108"/>
                    </a:lnTo>
                    <a:cubicBezTo>
                      <a:pt x="0" y="1031279"/>
                      <a:pt x="24686" y="1055964"/>
                      <a:pt x="54855" y="1055964"/>
                    </a:cubicBezTo>
                    <a:lnTo>
                      <a:pt x="331876" y="1055964"/>
                    </a:lnTo>
                    <a:cubicBezTo>
                      <a:pt x="362046" y="1055964"/>
                      <a:pt x="386731" y="1031279"/>
                      <a:pt x="386731" y="1001108"/>
                    </a:cubicBezTo>
                    <a:lnTo>
                      <a:pt x="386731" y="959967"/>
                    </a:lnTo>
                    <a:cubicBezTo>
                      <a:pt x="386731" y="910597"/>
                      <a:pt x="362046" y="863970"/>
                      <a:pt x="320904" y="836542"/>
                    </a:cubicBezTo>
                    <a:lnTo>
                      <a:pt x="392215" y="795401"/>
                    </a:lnTo>
                    <a:cubicBezTo>
                      <a:pt x="394959" y="803629"/>
                      <a:pt x="397701" y="811858"/>
                      <a:pt x="403187" y="817343"/>
                    </a:cubicBezTo>
                    <a:lnTo>
                      <a:pt x="416901" y="831057"/>
                    </a:lnTo>
                    <a:cubicBezTo>
                      <a:pt x="433357" y="847514"/>
                      <a:pt x="458042" y="847514"/>
                      <a:pt x="474498" y="833800"/>
                    </a:cubicBezTo>
                    <a:cubicBezTo>
                      <a:pt x="479984" y="836542"/>
                      <a:pt x="488212" y="839285"/>
                      <a:pt x="493698" y="842028"/>
                    </a:cubicBezTo>
                    <a:cubicBezTo>
                      <a:pt x="496442" y="863970"/>
                      <a:pt x="512898" y="880427"/>
                      <a:pt x="534840" y="880427"/>
                    </a:cubicBezTo>
                    <a:lnTo>
                      <a:pt x="554039" y="880427"/>
                    </a:lnTo>
                    <a:cubicBezTo>
                      <a:pt x="575981" y="880427"/>
                      <a:pt x="595181" y="863970"/>
                      <a:pt x="595181" y="842028"/>
                    </a:cubicBezTo>
                    <a:cubicBezTo>
                      <a:pt x="603409" y="839285"/>
                      <a:pt x="608895" y="836542"/>
                      <a:pt x="614381" y="833800"/>
                    </a:cubicBezTo>
                    <a:cubicBezTo>
                      <a:pt x="630837" y="847514"/>
                      <a:pt x="655522" y="847514"/>
                      <a:pt x="671978" y="831057"/>
                    </a:cubicBezTo>
                    <a:lnTo>
                      <a:pt x="685692" y="817343"/>
                    </a:lnTo>
                    <a:cubicBezTo>
                      <a:pt x="691178" y="811858"/>
                      <a:pt x="696664" y="803629"/>
                      <a:pt x="696664" y="795401"/>
                    </a:cubicBezTo>
                    <a:lnTo>
                      <a:pt x="767975" y="836542"/>
                    </a:lnTo>
                    <a:cubicBezTo>
                      <a:pt x="729577" y="863970"/>
                      <a:pt x="702149" y="907854"/>
                      <a:pt x="702149" y="959967"/>
                    </a:cubicBezTo>
                    <a:lnTo>
                      <a:pt x="702149" y="1001108"/>
                    </a:lnTo>
                    <a:cubicBezTo>
                      <a:pt x="702149" y="1031279"/>
                      <a:pt x="726833" y="1055964"/>
                      <a:pt x="757005" y="1055964"/>
                    </a:cubicBezTo>
                    <a:lnTo>
                      <a:pt x="1034024" y="1055964"/>
                    </a:lnTo>
                    <a:cubicBezTo>
                      <a:pt x="1064193" y="1055964"/>
                      <a:pt x="1088879" y="1031279"/>
                      <a:pt x="1088879" y="1001108"/>
                    </a:cubicBezTo>
                    <a:lnTo>
                      <a:pt x="1088879" y="959967"/>
                    </a:lnTo>
                    <a:cubicBezTo>
                      <a:pt x="1088879" y="929797"/>
                      <a:pt x="1080651" y="905112"/>
                      <a:pt x="1066937" y="880427"/>
                    </a:cubicBezTo>
                    <a:lnTo>
                      <a:pt x="1066937" y="880427"/>
                    </a:lnTo>
                    <a:close/>
                    <a:moveTo>
                      <a:pt x="463528" y="112453"/>
                    </a:moveTo>
                    <a:cubicBezTo>
                      <a:pt x="463528" y="68569"/>
                      <a:pt x="499184" y="32913"/>
                      <a:pt x="543068" y="32913"/>
                    </a:cubicBezTo>
                    <a:cubicBezTo>
                      <a:pt x="586953" y="32913"/>
                      <a:pt x="622609" y="68569"/>
                      <a:pt x="622609" y="112453"/>
                    </a:cubicBezTo>
                    <a:cubicBezTo>
                      <a:pt x="622609" y="150852"/>
                      <a:pt x="595181" y="183765"/>
                      <a:pt x="559525" y="189251"/>
                    </a:cubicBezTo>
                    <a:lnTo>
                      <a:pt x="529354" y="189251"/>
                    </a:lnTo>
                    <a:cubicBezTo>
                      <a:pt x="488212" y="183765"/>
                      <a:pt x="463528" y="150852"/>
                      <a:pt x="463528" y="112453"/>
                    </a:cubicBezTo>
                    <a:lnTo>
                      <a:pt x="463528" y="112453"/>
                    </a:lnTo>
                    <a:close/>
                    <a:moveTo>
                      <a:pt x="106969" y="732318"/>
                    </a:moveTo>
                    <a:cubicBezTo>
                      <a:pt x="106969" y="688434"/>
                      <a:pt x="142624" y="652778"/>
                      <a:pt x="186508" y="652778"/>
                    </a:cubicBezTo>
                    <a:cubicBezTo>
                      <a:pt x="230393" y="652778"/>
                      <a:pt x="266049" y="688434"/>
                      <a:pt x="266049" y="732318"/>
                    </a:cubicBezTo>
                    <a:cubicBezTo>
                      <a:pt x="266049" y="770716"/>
                      <a:pt x="238621" y="803629"/>
                      <a:pt x="202965" y="809115"/>
                    </a:cubicBezTo>
                    <a:lnTo>
                      <a:pt x="172794" y="809115"/>
                    </a:lnTo>
                    <a:cubicBezTo>
                      <a:pt x="134396" y="803629"/>
                      <a:pt x="106969" y="770716"/>
                      <a:pt x="106969" y="732318"/>
                    </a:cubicBezTo>
                    <a:lnTo>
                      <a:pt x="106969" y="732318"/>
                    </a:lnTo>
                    <a:close/>
                    <a:moveTo>
                      <a:pt x="345590" y="957224"/>
                    </a:moveTo>
                    <a:lnTo>
                      <a:pt x="345590" y="998366"/>
                    </a:lnTo>
                    <a:cubicBezTo>
                      <a:pt x="345590" y="1009337"/>
                      <a:pt x="334618" y="1020308"/>
                      <a:pt x="323646" y="1020308"/>
                    </a:cubicBezTo>
                    <a:lnTo>
                      <a:pt x="298962" y="1020308"/>
                    </a:lnTo>
                    <a:lnTo>
                      <a:pt x="298962" y="970938"/>
                    </a:lnTo>
                    <a:cubicBezTo>
                      <a:pt x="298962" y="962710"/>
                      <a:pt x="290734" y="954481"/>
                      <a:pt x="282505" y="954481"/>
                    </a:cubicBezTo>
                    <a:cubicBezTo>
                      <a:pt x="274277" y="954481"/>
                      <a:pt x="266049" y="962710"/>
                      <a:pt x="266049" y="970938"/>
                    </a:cubicBezTo>
                    <a:lnTo>
                      <a:pt x="266049" y="1020308"/>
                    </a:lnTo>
                    <a:lnTo>
                      <a:pt x="104225" y="1020308"/>
                    </a:lnTo>
                    <a:lnTo>
                      <a:pt x="104225" y="970938"/>
                    </a:lnTo>
                    <a:cubicBezTo>
                      <a:pt x="104225" y="962710"/>
                      <a:pt x="95997" y="954481"/>
                      <a:pt x="87769" y="954481"/>
                    </a:cubicBezTo>
                    <a:cubicBezTo>
                      <a:pt x="79541" y="954481"/>
                      <a:pt x="71313" y="962710"/>
                      <a:pt x="71313" y="970938"/>
                    </a:cubicBezTo>
                    <a:lnTo>
                      <a:pt x="71313" y="1020308"/>
                    </a:lnTo>
                    <a:lnTo>
                      <a:pt x="46627" y="1020308"/>
                    </a:lnTo>
                    <a:cubicBezTo>
                      <a:pt x="35656" y="1020308"/>
                      <a:pt x="24686" y="1009337"/>
                      <a:pt x="24686" y="998366"/>
                    </a:cubicBezTo>
                    <a:lnTo>
                      <a:pt x="24686" y="957224"/>
                    </a:lnTo>
                    <a:cubicBezTo>
                      <a:pt x="24686" y="894141"/>
                      <a:pt x="76797" y="842028"/>
                      <a:pt x="139882" y="842028"/>
                    </a:cubicBezTo>
                    <a:lnTo>
                      <a:pt x="227649" y="842028"/>
                    </a:lnTo>
                    <a:cubicBezTo>
                      <a:pt x="293476" y="842028"/>
                      <a:pt x="345590" y="894141"/>
                      <a:pt x="345590" y="957224"/>
                    </a:cubicBezTo>
                    <a:lnTo>
                      <a:pt x="345590" y="957224"/>
                    </a:lnTo>
                    <a:close/>
                    <a:moveTo>
                      <a:pt x="663750" y="792659"/>
                    </a:moveTo>
                    <a:lnTo>
                      <a:pt x="650036" y="806372"/>
                    </a:lnTo>
                    <a:cubicBezTo>
                      <a:pt x="647294" y="809115"/>
                      <a:pt x="639064" y="809115"/>
                      <a:pt x="636322" y="806372"/>
                    </a:cubicBezTo>
                    <a:lnTo>
                      <a:pt x="636322" y="806372"/>
                    </a:lnTo>
                    <a:cubicBezTo>
                      <a:pt x="628094" y="798144"/>
                      <a:pt x="614381" y="795401"/>
                      <a:pt x="603409" y="800887"/>
                    </a:cubicBezTo>
                    <a:cubicBezTo>
                      <a:pt x="597923" y="803629"/>
                      <a:pt x="589695" y="806372"/>
                      <a:pt x="581467" y="809115"/>
                    </a:cubicBezTo>
                    <a:cubicBezTo>
                      <a:pt x="570495" y="811858"/>
                      <a:pt x="562267" y="822829"/>
                      <a:pt x="562267" y="833800"/>
                    </a:cubicBezTo>
                    <a:cubicBezTo>
                      <a:pt x="562267" y="833800"/>
                      <a:pt x="562267" y="833800"/>
                      <a:pt x="562267" y="833800"/>
                    </a:cubicBezTo>
                    <a:cubicBezTo>
                      <a:pt x="562267" y="839285"/>
                      <a:pt x="556781" y="844771"/>
                      <a:pt x="551297" y="844771"/>
                    </a:cubicBezTo>
                    <a:lnTo>
                      <a:pt x="532098" y="844771"/>
                    </a:lnTo>
                    <a:cubicBezTo>
                      <a:pt x="521126" y="844771"/>
                      <a:pt x="521126" y="833800"/>
                      <a:pt x="521126" y="833800"/>
                    </a:cubicBezTo>
                    <a:cubicBezTo>
                      <a:pt x="521126" y="822829"/>
                      <a:pt x="512898" y="811858"/>
                      <a:pt x="501926" y="809115"/>
                    </a:cubicBezTo>
                    <a:cubicBezTo>
                      <a:pt x="493698" y="806372"/>
                      <a:pt x="488212" y="803629"/>
                      <a:pt x="479984" y="800887"/>
                    </a:cubicBezTo>
                    <a:cubicBezTo>
                      <a:pt x="474498" y="798144"/>
                      <a:pt x="471756" y="798144"/>
                      <a:pt x="466270" y="798144"/>
                    </a:cubicBezTo>
                    <a:cubicBezTo>
                      <a:pt x="458042" y="798144"/>
                      <a:pt x="452557" y="800887"/>
                      <a:pt x="447071" y="806372"/>
                    </a:cubicBezTo>
                    <a:lnTo>
                      <a:pt x="447071" y="806372"/>
                    </a:lnTo>
                    <a:cubicBezTo>
                      <a:pt x="444329" y="809115"/>
                      <a:pt x="436101" y="809115"/>
                      <a:pt x="433357" y="806372"/>
                    </a:cubicBezTo>
                    <a:lnTo>
                      <a:pt x="419643" y="792659"/>
                    </a:lnTo>
                    <a:cubicBezTo>
                      <a:pt x="416901" y="789916"/>
                      <a:pt x="416901" y="781687"/>
                      <a:pt x="419643" y="778945"/>
                    </a:cubicBezTo>
                    <a:cubicBezTo>
                      <a:pt x="419643" y="778945"/>
                      <a:pt x="419643" y="778945"/>
                      <a:pt x="419643" y="778945"/>
                    </a:cubicBezTo>
                    <a:cubicBezTo>
                      <a:pt x="419643" y="778945"/>
                      <a:pt x="419643" y="778945"/>
                      <a:pt x="419643" y="778945"/>
                    </a:cubicBezTo>
                    <a:cubicBezTo>
                      <a:pt x="427873" y="770716"/>
                      <a:pt x="430615" y="757003"/>
                      <a:pt x="425129" y="746032"/>
                    </a:cubicBezTo>
                    <a:cubicBezTo>
                      <a:pt x="422387" y="740546"/>
                      <a:pt x="419643" y="732318"/>
                      <a:pt x="416901" y="724089"/>
                    </a:cubicBezTo>
                    <a:cubicBezTo>
                      <a:pt x="414159" y="713118"/>
                      <a:pt x="403187" y="704890"/>
                      <a:pt x="392215" y="704890"/>
                    </a:cubicBezTo>
                    <a:cubicBezTo>
                      <a:pt x="392215" y="704890"/>
                      <a:pt x="392215" y="704890"/>
                      <a:pt x="392215" y="704890"/>
                    </a:cubicBezTo>
                    <a:cubicBezTo>
                      <a:pt x="386731" y="704890"/>
                      <a:pt x="381245" y="699404"/>
                      <a:pt x="381245" y="693919"/>
                    </a:cubicBezTo>
                    <a:lnTo>
                      <a:pt x="381245" y="671977"/>
                    </a:lnTo>
                    <a:cubicBezTo>
                      <a:pt x="381245" y="666491"/>
                      <a:pt x="386731" y="661006"/>
                      <a:pt x="392215" y="661006"/>
                    </a:cubicBezTo>
                    <a:lnTo>
                      <a:pt x="392215" y="661006"/>
                    </a:lnTo>
                    <a:cubicBezTo>
                      <a:pt x="403187" y="661006"/>
                      <a:pt x="414159" y="652778"/>
                      <a:pt x="416901" y="641807"/>
                    </a:cubicBezTo>
                    <a:cubicBezTo>
                      <a:pt x="419643" y="633578"/>
                      <a:pt x="422387" y="628093"/>
                      <a:pt x="425129" y="619864"/>
                    </a:cubicBezTo>
                    <a:cubicBezTo>
                      <a:pt x="430615" y="608894"/>
                      <a:pt x="427873" y="595180"/>
                      <a:pt x="419643" y="586951"/>
                    </a:cubicBezTo>
                    <a:lnTo>
                      <a:pt x="419643" y="586951"/>
                    </a:lnTo>
                    <a:cubicBezTo>
                      <a:pt x="419643" y="586951"/>
                      <a:pt x="419643" y="586951"/>
                      <a:pt x="419643" y="586951"/>
                    </a:cubicBezTo>
                    <a:cubicBezTo>
                      <a:pt x="416901" y="584208"/>
                      <a:pt x="416901" y="575980"/>
                      <a:pt x="419643" y="573238"/>
                    </a:cubicBezTo>
                    <a:lnTo>
                      <a:pt x="433357" y="559524"/>
                    </a:lnTo>
                    <a:cubicBezTo>
                      <a:pt x="436101" y="556781"/>
                      <a:pt x="444329" y="556781"/>
                      <a:pt x="447071" y="559524"/>
                    </a:cubicBezTo>
                    <a:lnTo>
                      <a:pt x="447071" y="559524"/>
                    </a:lnTo>
                    <a:cubicBezTo>
                      <a:pt x="455300" y="567752"/>
                      <a:pt x="469014" y="570495"/>
                      <a:pt x="479984" y="565009"/>
                    </a:cubicBezTo>
                    <a:cubicBezTo>
                      <a:pt x="485470" y="562266"/>
                      <a:pt x="493698" y="559524"/>
                      <a:pt x="501926" y="556781"/>
                    </a:cubicBezTo>
                    <a:cubicBezTo>
                      <a:pt x="512898" y="554038"/>
                      <a:pt x="521126" y="543067"/>
                      <a:pt x="521126" y="532096"/>
                    </a:cubicBezTo>
                    <a:lnTo>
                      <a:pt x="521126" y="532096"/>
                    </a:lnTo>
                    <a:cubicBezTo>
                      <a:pt x="521126" y="526611"/>
                      <a:pt x="526612" y="521125"/>
                      <a:pt x="532098" y="521125"/>
                    </a:cubicBezTo>
                    <a:lnTo>
                      <a:pt x="551297" y="521125"/>
                    </a:lnTo>
                    <a:cubicBezTo>
                      <a:pt x="556781" y="521125"/>
                      <a:pt x="562267" y="526611"/>
                      <a:pt x="562267" y="532096"/>
                    </a:cubicBezTo>
                    <a:lnTo>
                      <a:pt x="562267" y="532096"/>
                    </a:lnTo>
                    <a:cubicBezTo>
                      <a:pt x="562267" y="543067"/>
                      <a:pt x="570495" y="554038"/>
                      <a:pt x="581467" y="556781"/>
                    </a:cubicBezTo>
                    <a:cubicBezTo>
                      <a:pt x="589695" y="559524"/>
                      <a:pt x="595181" y="562266"/>
                      <a:pt x="603409" y="565009"/>
                    </a:cubicBezTo>
                    <a:cubicBezTo>
                      <a:pt x="614381" y="570495"/>
                      <a:pt x="628094" y="567752"/>
                      <a:pt x="636322" y="559524"/>
                    </a:cubicBezTo>
                    <a:lnTo>
                      <a:pt x="636322" y="559524"/>
                    </a:lnTo>
                    <a:cubicBezTo>
                      <a:pt x="639064" y="556781"/>
                      <a:pt x="647294" y="556781"/>
                      <a:pt x="650036" y="559524"/>
                    </a:cubicBezTo>
                    <a:lnTo>
                      <a:pt x="663750" y="573238"/>
                    </a:lnTo>
                    <a:cubicBezTo>
                      <a:pt x="666492" y="575980"/>
                      <a:pt x="666492" y="584208"/>
                      <a:pt x="663750" y="586951"/>
                    </a:cubicBezTo>
                    <a:lnTo>
                      <a:pt x="663750" y="586951"/>
                    </a:lnTo>
                    <a:cubicBezTo>
                      <a:pt x="655522" y="595180"/>
                      <a:pt x="652778" y="608894"/>
                      <a:pt x="658264" y="619864"/>
                    </a:cubicBezTo>
                    <a:cubicBezTo>
                      <a:pt x="661008" y="625350"/>
                      <a:pt x="663750" y="633578"/>
                      <a:pt x="666492" y="641807"/>
                    </a:cubicBezTo>
                    <a:cubicBezTo>
                      <a:pt x="669236" y="652778"/>
                      <a:pt x="680206" y="661006"/>
                      <a:pt x="691178" y="661006"/>
                    </a:cubicBezTo>
                    <a:lnTo>
                      <a:pt x="691178" y="661006"/>
                    </a:lnTo>
                    <a:cubicBezTo>
                      <a:pt x="696664" y="661006"/>
                      <a:pt x="702149" y="666491"/>
                      <a:pt x="702149" y="671977"/>
                    </a:cubicBezTo>
                    <a:lnTo>
                      <a:pt x="702149" y="691176"/>
                    </a:lnTo>
                    <a:cubicBezTo>
                      <a:pt x="702149" y="696662"/>
                      <a:pt x="696664" y="702147"/>
                      <a:pt x="691178" y="702147"/>
                    </a:cubicBezTo>
                    <a:lnTo>
                      <a:pt x="691178" y="702147"/>
                    </a:lnTo>
                    <a:cubicBezTo>
                      <a:pt x="680206" y="702147"/>
                      <a:pt x="669236" y="710376"/>
                      <a:pt x="666492" y="721347"/>
                    </a:cubicBezTo>
                    <a:cubicBezTo>
                      <a:pt x="663750" y="729575"/>
                      <a:pt x="661008" y="735060"/>
                      <a:pt x="658264" y="743289"/>
                    </a:cubicBezTo>
                    <a:cubicBezTo>
                      <a:pt x="652778" y="754260"/>
                      <a:pt x="652778" y="765231"/>
                      <a:pt x="663750" y="776202"/>
                    </a:cubicBezTo>
                    <a:cubicBezTo>
                      <a:pt x="663750" y="776202"/>
                      <a:pt x="663750" y="776202"/>
                      <a:pt x="663750" y="776202"/>
                    </a:cubicBezTo>
                    <a:cubicBezTo>
                      <a:pt x="666492" y="781687"/>
                      <a:pt x="666492" y="789916"/>
                      <a:pt x="663750" y="792659"/>
                    </a:cubicBezTo>
                    <a:lnTo>
                      <a:pt x="663750" y="792659"/>
                    </a:lnTo>
                    <a:close/>
                    <a:moveTo>
                      <a:pt x="817344" y="732318"/>
                    </a:moveTo>
                    <a:cubicBezTo>
                      <a:pt x="817344" y="688434"/>
                      <a:pt x="853002" y="652778"/>
                      <a:pt x="896885" y="652778"/>
                    </a:cubicBezTo>
                    <a:cubicBezTo>
                      <a:pt x="940769" y="652778"/>
                      <a:pt x="976426" y="688434"/>
                      <a:pt x="976426" y="732318"/>
                    </a:cubicBezTo>
                    <a:cubicBezTo>
                      <a:pt x="976426" y="770716"/>
                      <a:pt x="948999" y="803629"/>
                      <a:pt x="913341" y="809115"/>
                    </a:cubicBezTo>
                    <a:lnTo>
                      <a:pt x="883171" y="809115"/>
                    </a:lnTo>
                    <a:cubicBezTo>
                      <a:pt x="842030" y="803629"/>
                      <a:pt x="817344" y="770716"/>
                      <a:pt x="817344" y="732318"/>
                    </a:cubicBezTo>
                    <a:lnTo>
                      <a:pt x="817344" y="732318"/>
                    </a:lnTo>
                    <a:close/>
                  </a:path>
                </a:pathLst>
              </a:custGeom>
              <a:solidFill>
                <a:srgbClr val="000000"/>
              </a:solidFill>
              <a:ln w="27426"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1BF8664-D384-B95B-7014-37E6EABE015A}"/>
                  </a:ext>
                </a:extLst>
              </p:cNvPr>
              <p:cNvSpPr/>
              <p:nvPr/>
            </p:nvSpPr>
            <p:spPr>
              <a:xfrm>
                <a:off x="5079678" y="2616076"/>
                <a:ext cx="148108" cy="148109"/>
              </a:xfrm>
              <a:custGeom>
                <a:avLst/>
                <a:gdLst>
                  <a:gd name="connsiteX0" fmla="*/ 74055 w 148108"/>
                  <a:gd name="connsiteY0" fmla="*/ 148109 h 148109"/>
                  <a:gd name="connsiteX1" fmla="*/ 0 w 148108"/>
                  <a:gd name="connsiteY1" fmla="*/ 74054 h 148109"/>
                  <a:gd name="connsiteX2" fmla="*/ 74055 w 148108"/>
                  <a:gd name="connsiteY2" fmla="*/ 0 h 148109"/>
                  <a:gd name="connsiteX3" fmla="*/ 148108 w 148108"/>
                  <a:gd name="connsiteY3" fmla="*/ 74054 h 148109"/>
                  <a:gd name="connsiteX4" fmla="*/ 74055 w 148108"/>
                  <a:gd name="connsiteY4" fmla="*/ 148109 h 148109"/>
                  <a:gd name="connsiteX5" fmla="*/ 74055 w 148108"/>
                  <a:gd name="connsiteY5" fmla="*/ 21942 h 148109"/>
                  <a:gd name="connsiteX6" fmla="*/ 24684 w 148108"/>
                  <a:gd name="connsiteY6" fmla="*/ 71312 h 148109"/>
                  <a:gd name="connsiteX7" fmla="*/ 74055 w 148108"/>
                  <a:gd name="connsiteY7" fmla="*/ 120682 h 148109"/>
                  <a:gd name="connsiteX8" fmla="*/ 123425 w 148108"/>
                  <a:gd name="connsiteY8" fmla="*/ 71312 h 148109"/>
                  <a:gd name="connsiteX9" fmla="*/ 74055 w 148108"/>
                  <a:gd name="connsiteY9" fmla="*/ 21942 h 14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108" h="148109">
                    <a:moveTo>
                      <a:pt x="74055" y="148109"/>
                    </a:moveTo>
                    <a:cubicBezTo>
                      <a:pt x="32914" y="148109"/>
                      <a:pt x="0" y="115196"/>
                      <a:pt x="0" y="74054"/>
                    </a:cubicBezTo>
                    <a:cubicBezTo>
                      <a:pt x="0" y="32913"/>
                      <a:pt x="32914" y="0"/>
                      <a:pt x="74055" y="0"/>
                    </a:cubicBezTo>
                    <a:cubicBezTo>
                      <a:pt x="115197" y="0"/>
                      <a:pt x="148108" y="32913"/>
                      <a:pt x="148108" y="74054"/>
                    </a:cubicBezTo>
                    <a:cubicBezTo>
                      <a:pt x="148108" y="115196"/>
                      <a:pt x="115197" y="148109"/>
                      <a:pt x="74055" y="148109"/>
                    </a:cubicBezTo>
                    <a:close/>
                    <a:moveTo>
                      <a:pt x="74055" y="21942"/>
                    </a:moveTo>
                    <a:cubicBezTo>
                      <a:pt x="46627" y="21942"/>
                      <a:pt x="24684" y="43884"/>
                      <a:pt x="24684" y="71312"/>
                    </a:cubicBezTo>
                    <a:cubicBezTo>
                      <a:pt x="24684" y="98740"/>
                      <a:pt x="46627" y="120682"/>
                      <a:pt x="74055" y="120682"/>
                    </a:cubicBezTo>
                    <a:cubicBezTo>
                      <a:pt x="101483" y="120682"/>
                      <a:pt x="123425" y="98740"/>
                      <a:pt x="123425" y="71312"/>
                    </a:cubicBezTo>
                    <a:cubicBezTo>
                      <a:pt x="123425" y="43884"/>
                      <a:pt x="101483" y="21942"/>
                      <a:pt x="74055" y="21942"/>
                    </a:cubicBezTo>
                    <a:close/>
                  </a:path>
                </a:pathLst>
              </a:custGeom>
              <a:solidFill>
                <a:srgbClr val="000000"/>
              </a:solidFill>
              <a:ln w="27426" cap="flat">
                <a:noFill/>
                <a:prstDash val="solid"/>
                <a:miter/>
              </a:ln>
            </p:spPr>
            <p:txBody>
              <a:bodyPr rtlCol="0" anchor="ctr"/>
              <a:lstStyle/>
              <a:p>
                <a:endParaRPr lang="en-US"/>
              </a:p>
            </p:txBody>
          </p:sp>
        </p:grpSp>
      </p:grpSp>
      <p:sp>
        <p:nvSpPr>
          <p:cNvPr id="13" name="Text Placeholder 1">
            <a:extLst>
              <a:ext uri="{FF2B5EF4-FFF2-40B4-BE49-F238E27FC236}">
                <a16:creationId xmlns:a16="http://schemas.microsoft.com/office/drawing/2014/main" id="{5BEFB467-473A-016C-74BD-9BA2111C4603}"/>
              </a:ext>
            </a:extLst>
          </p:cNvPr>
          <p:cNvSpPr txBox="1">
            <a:spLocks/>
          </p:cNvSpPr>
          <p:nvPr/>
        </p:nvSpPr>
        <p:spPr>
          <a:xfrm>
            <a:off x="721371" y="2260788"/>
            <a:ext cx="6560140" cy="801074"/>
          </a:xfrm>
          <a:prstGeom prst="rect">
            <a:avLst/>
          </a:prstGeom>
        </p:spPr>
        <p:txBody>
          <a:bodyPr vert="horz" lIns="91440" tIns="45720" rIns="91440" bIns="45720" numCol="2" spcCol="21600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100" b="0" i="0" kern="1200" baseline="0">
                <a:solidFill>
                  <a:schemeClr val="tx1"/>
                </a:solidFill>
                <a:latin typeface="Calibri" panose="020F0502020204030204" pitchFamily="34" charset="0"/>
                <a:ea typeface="+mn-ea"/>
                <a:cs typeface="Calibri" panose="020F0502020204030204" pitchFamily="34" charset="0"/>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Angesichts der Tatsache, dass der Marktplatz einen starken Veranstaltungsfokus hat, ist ein gutes Team eines der wichtigsten Dinge, die für den erfolgreichen Betrieb eines Marktplatzes erforderlich sind. Sie benötigen eine Vielzahl von Fähigkeiten, Erfahrungen und Fachkenntnissen, um alle Aspekte Ihrer Veranstaltung abzudecken. Im Idealfall möchtest du eine engagierte und leidenschaftliche Gruppe, die in die Zero-Waste-Philosophie investiert, da du auf diese Weise garantieren kannst, dass sie alles geben wird, um deine Mission voranzutreiben.</a:t>
            </a:r>
          </a:p>
          <a:p>
            <a:pPr algn="just">
              <a:lnSpc>
                <a:spcPct val="100000"/>
              </a:lnSpc>
              <a:spcBef>
                <a:spcPts val="0"/>
              </a:spcBef>
              <a:buClr>
                <a:srgbClr val="EE5650"/>
              </a:buClr>
            </a:pPr>
            <a:endParaRPr lang="en-IE" sz="1150" dirty="0">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Eine der besten Möglichkeiten, Ihr Team aufzubauen, besteht darin, Ihre lokale Community zu nutzen. Die Chancen stehen gut, dass Sie Personen finden, die eifrig und bereit sind, sich freiwillig zu engagieren und bei der Einrichtung von Veranstaltungen zu helfen. Freiwillige können für eine erfolgreiche Veranstaltung von entscheidender Bedeutung sein, sie bieten viel Fachwissen an, unterstützen die Teilnehmer, schärfen das Bewusstsein und haben einfach im Allgemeinen mehr Hände an Deck, um die Veranstaltung zu einem Erfolg zu machen.</a:t>
            </a:r>
          </a:p>
          <a:p>
            <a:pPr algn="just">
              <a:lnSpc>
                <a:spcPct val="100000"/>
              </a:lnSpc>
              <a:spcBef>
                <a:spcPts val="0"/>
              </a:spcBef>
              <a:buClr>
                <a:srgbClr val="EE5650"/>
              </a:buClr>
            </a:pPr>
            <a:endParaRPr lang="en-IE" sz="1150" dirty="0">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Die Einbindung von Freiwilligen ist auch eine hervorragende Gelegenheit, die Gemeinschaft einzubeziehen und lokale Gruppen zu unterstützen, da Sie Freiwillige von lokalen Studentengruppen oder Sportmannschaften, lokalen Unternehmen und gleichgesinnten Organisationen erhalten können. Dies sind alles großartige Möglichkeiten, um Einheimische zu finden, die ähnliche Interessen haben und helfen möchten.</a:t>
            </a:r>
          </a:p>
          <a:p>
            <a:pPr algn="just">
              <a:lnSpc>
                <a:spcPct val="100000"/>
              </a:lnSpc>
              <a:spcBef>
                <a:spcPts val="0"/>
              </a:spcBef>
              <a:buClr>
                <a:srgbClr val="EE5650"/>
              </a:buClr>
            </a:pPr>
            <a:endParaRPr lang="en-IE" sz="1150" dirty="0">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Um die Anzahl der Freiwilligen zu bestimmen, müssen Sie einen Blick auf Ihren Veranstaltungsort und Ihre Ambitionen für Ihre Veranstaltung werfen und Orte und Zeitrahmen berücksichtigen. Wenn Ihre Veranstaltung mehrere Stunden dauert, sollten Sie in Betracht ziehen, Schichten von Freiwilligen zu planen, da es für Sie und sie vorteilhafter wäre, sich auf der Veranstaltung zu bewegen und nicht zu lange an einem Ort festzusitzen. Weisen Sie Freiwilligenrollen und Zeitfenster im Voraus zu. Einige können beim Aufbau helfen, während andere während der Veranstaltung helfen können. Denken Sie daran, dass sich Mitglieder Ihres Teams an potenziellen Druckpunkten Ihrer Veranstaltung befinden, dies könnte an einem Scheideweg sein, der die Richtung vorgibt, an einigen der Stände/Workshops, um die Zahlen zu verwalten, im Grunde, wo Sie Leute haben, die sich versammeln, möchten Sie, dass ein Mitglied Ihres Teams dort hilft, sie können es trotzdem. </a:t>
            </a: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Zusätzlich zu Ihrem Team von Freiwilligen ist es eine gute Idee, einen Freiwilligenkoordinator zu haben, jemanden, der etwas mehr Fachwissen hat, der bei der Einrichtung und Verwaltung von Freiwilligen helfen und im Allgemeinen Ihr Stellvertreter sein kann. Diese Person ist in der Regel eher Teil Ihres Veranstaltungsteams als ein Freiwilliger und hat in der Regel alle Informationen zu Ihrer Veranstaltung griffbereit, um sie bei Bedarf an ein anderes Mitglied des Teams weiterzuleiten oder einem Mitglied der Öffentlichkeit zu helfen. Diese Informationen sollten eine Karte der Veranstaltung, eine Übersicht über alle Shows oder Workshops oder Stände auf der Veranstaltung, eine Liste der Freiwilligen, bei Bedarf WIFI-Informationen und einige Zero-Waste-Gesprächspunkte enthalten.</a:t>
            </a:r>
            <a:endParaRPr lang="en-IE" sz="1150" dirty="0">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Der Aufbau eines Teams für einen Zero-Waste-Marktplatz erfordert Engagement, ein gemeinsames Engagement für Nachhaltigkeit und Bildung sowie die Fähigkeit, gemeinsam auf ein gemeinsames Ziel hinzuarbeiten. Mit dem richtigen Team können Sie eine unvergessliche und wirkungsvolle Veranstaltung schaffen, von der Familien, Gemeinden und die Umwelt profitieren.</a:t>
            </a:r>
          </a:p>
        </p:txBody>
      </p:sp>
    </p:spTree>
    <p:extLst>
      <p:ext uri="{BB962C8B-B14F-4D97-AF65-F5344CB8AC3E}">
        <p14:creationId xmlns:p14="http://schemas.microsoft.com/office/powerpoint/2010/main" val="3880257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28137F3-8567-90DF-0AB5-2C14564756FF}"/>
              </a:ext>
            </a:extLst>
          </p:cNvPr>
          <p:cNvGrpSpPr/>
          <p:nvPr/>
        </p:nvGrpSpPr>
        <p:grpSpPr>
          <a:xfrm rot="8095566">
            <a:off x="-1564018" y="8528627"/>
            <a:ext cx="2150199" cy="3375489"/>
            <a:chOff x="3613580" y="6052"/>
            <a:chExt cx="1874765" cy="2943098"/>
          </a:xfrm>
        </p:grpSpPr>
        <p:sp>
          <p:nvSpPr>
            <p:cNvPr id="5" name="Freeform 4">
              <a:extLst>
                <a:ext uri="{FF2B5EF4-FFF2-40B4-BE49-F238E27FC236}">
                  <a16:creationId xmlns:a16="http://schemas.microsoft.com/office/drawing/2014/main" id="{C536E90B-D177-2E43-D23D-F0C2278A048B}"/>
                </a:ext>
              </a:extLst>
            </p:cNvPr>
            <p:cNvSpPr/>
            <p:nvPr/>
          </p:nvSpPr>
          <p:spPr>
            <a:xfrm>
              <a:off x="3615175" y="6052"/>
              <a:ext cx="1873170" cy="2943098"/>
            </a:xfrm>
            <a:custGeom>
              <a:avLst/>
              <a:gdLst>
                <a:gd name="connsiteX0" fmla="*/ 1168690 w 1873170"/>
                <a:gd name="connsiteY0" fmla="*/ 0 h 2943098"/>
                <a:gd name="connsiteX1" fmla="*/ 1873170 w 1873170"/>
                <a:gd name="connsiteY1" fmla="*/ 0 h 2943098"/>
                <a:gd name="connsiteX2" fmla="*/ 1873170 w 1873170"/>
                <a:gd name="connsiteY2" fmla="*/ 2943098 h 2943098"/>
                <a:gd name="connsiteX3" fmla="*/ 1161695 w 1873170"/>
                <a:gd name="connsiteY3" fmla="*/ 2734730 h 2943098"/>
                <a:gd name="connsiteX4" fmla="*/ 1001899 w 1873170"/>
                <a:gd name="connsiteY4" fmla="*/ 2173154 h 2943098"/>
                <a:gd name="connsiteX5" fmla="*/ 284083 w 1873170"/>
                <a:gd name="connsiteY5" fmla="*/ 1606496 h 2943098"/>
                <a:gd name="connsiteX6" fmla="*/ 0 w 1873170"/>
                <a:gd name="connsiteY6" fmla="*/ 1178326 h 2943098"/>
                <a:gd name="connsiteX7" fmla="*/ 730498 w 1873170"/>
                <a:gd name="connsiteY7" fmla="*/ 969959 h 2943098"/>
                <a:gd name="connsiteX8" fmla="*/ 1157455 w 1873170"/>
                <a:gd name="connsiteY8" fmla="*/ 123426 h 294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170" h="2943098">
                  <a:moveTo>
                    <a:pt x="1168690" y="0"/>
                  </a:moveTo>
                  <a:lnTo>
                    <a:pt x="1873170" y="0"/>
                  </a:lnTo>
                  <a:lnTo>
                    <a:pt x="1873170" y="2943098"/>
                  </a:lnTo>
                  <a:cubicBezTo>
                    <a:pt x="1604306" y="2921499"/>
                    <a:pt x="1362075" y="2920228"/>
                    <a:pt x="1161695" y="2734730"/>
                  </a:cubicBezTo>
                  <a:cubicBezTo>
                    <a:pt x="991753" y="2575913"/>
                    <a:pt x="1080529" y="2359923"/>
                    <a:pt x="1001899" y="2173154"/>
                  </a:cubicBezTo>
                  <a:cubicBezTo>
                    <a:pt x="900441" y="1935565"/>
                    <a:pt x="523778" y="1799617"/>
                    <a:pt x="284083" y="1606496"/>
                  </a:cubicBezTo>
                  <a:cubicBezTo>
                    <a:pt x="130628" y="1483254"/>
                    <a:pt x="39315" y="1334602"/>
                    <a:pt x="0" y="1178326"/>
                  </a:cubicBezTo>
                  <a:cubicBezTo>
                    <a:pt x="334812" y="1160539"/>
                    <a:pt x="588457" y="1093201"/>
                    <a:pt x="730498" y="969959"/>
                  </a:cubicBezTo>
                  <a:cubicBezTo>
                    <a:pt x="961633" y="768897"/>
                    <a:pt x="1110016" y="455631"/>
                    <a:pt x="1157455" y="123426"/>
                  </a:cubicBezTo>
                  <a:close/>
                </a:path>
              </a:pathLst>
            </a:custGeom>
            <a:solidFill>
              <a:srgbClr val="EE4C45"/>
            </a:solidFill>
            <a:ln w="12670"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198663FC-5F44-F316-3153-34EC3919F953}"/>
                </a:ext>
              </a:extLst>
            </p:cNvPr>
            <p:cNvSpPr/>
            <p:nvPr/>
          </p:nvSpPr>
          <p:spPr>
            <a:xfrm>
              <a:off x="3613580" y="6052"/>
              <a:ext cx="1204108" cy="1271075"/>
            </a:xfrm>
            <a:custGeom>
              <a:avLst/>
              <a:gdLst>
                <a:gd name="connsiteX0" fmla="*/ 774219 w 1204108"/>
                <a:gd name="connsiteY0" fmla="*/ 0 h 1271075"/>
                <a:gd name="connsiteX1" fmla="*/ 1204108 w 1204108"/>
                <a:gd name="connsiteY1" fmla="*/ 0 h 1271075"/>
                <a:gd name="connsiteX2" fmla="*/ 1199694 w 1204108"/>
                <a:gd name="connsiteY2" fmla="*/ 122989 h 1271075"/>
                <a:gd name="connsiteX3" fmla="*/ 765068 w 1204108"/>
                <a:gd name="connsiteY3" fmla="*/ 1044920 h 1271075"/>
                <a:gd name="connsiteX4" fmla="*/ 20619 w 1204108"/>
                <a:gd name="connsiteY4" fmla="*/ 1271075 h 1271075"/>
                <a:gd name="connsiteX5" fmla="*/ 130955 w 1204108"/>
                <a:gd name="connsiteY5" fmla="*/ 614209 h 1271075"/>
                <a:gd name="connsiteX6" fmla="*/ 575310 w 1204108"/>
                <a:gd name="connsiteY6" fmla="*/ 131883 h 127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08" h="1271075">
                  <a:moveTo>
                    <a:pt x="774219" y="0"/>
                  </a:moveTo>
                  <a:lnTo>
                    <a:pt x="1204108" y="0"/>
                  </a:lnTo>
                  <a:lnTo>
                    <a:pt x="1199694" y="122989"/>
                  </a:lnTo>
                  <a:cubicBezTo>
                    <a:pt x="1151481" y="483900"/>
                    <a:pt x="1000007" y="824800"/>
                    <a:pt x="765068" y="1044920"/>
                  </a:cubicBezTo>
                  <a:cubicBezTo>
                    <a:pt x="620490" y="1178326"/>
                    <a:pt x="361772" y="1250747"/>
                    <a:pt x="20619" y="1271075"/>
                  </a:cubicBezTo>
                  <a:cubicBezTo>
                    <a:pt x="-28841" y="1052543"/>
                    <a:pt x="11742" y="820036"/>
                    <a:pt x="130955" y="614209"/>
                  </a:cubicBezTo>
                  <a:cubicBezTo>
                    <a:pt x="234316" y="435064"/>
                    <a:pt x="388722" y="274342"/>
                    <a:pt x="575310" y="131883"/>
                  </a:cubicBezTo>
                  <a:close/>
                </a:path>
              </a:pathLst>
            </a:custGeom>
            <a:solidFill>
              <a:srgbClr val="40284B"/>
            </a:solidFill>
            <a:ln w="12670" cap="flat">
              <a:noFill/>
              <a:prstDash val="solid"/>
              <a:miter/>
            </a:ln>
          </p:spPr>
          <p:txBody>
            <a:bodyPr rtlCol="0" anchor="ctr"/>
            <a:lstStyle/>
            <a:p>
              <a:endParaRPr lang="en-US"/>
            </a:p>
          </p:txBody>
        </p:sp>
      </p:grpSp>
      <p:pic>
        <p:nvPicPr>
          <p:cNvPr id="9" name="Graphic 8">
            <a:extLst>
              <a:ext uri="{FF2B5EF4-FFF2-40B4-BE49-F238E27FC236}">
                <a16:creationId xmlns:a16="http://schemas.microsoft.com/office/drawing/2014/main" id="{FD0241AC-54A1-AA84-3F91-B4D35A999D3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9196" t="46643" r="11312" b="16009"/>
          <a:stretch/>
        </p:blipFill>
        <p:spPr>
          <a:xfrm rot="5400000">
            <a:off x="-228944" y="10158845"/>
            <a:ext cx="3535686" cy="3652035"/>
          </a:xfrm>
          <a:prstGeom prst="rect">
            <a:avLst/>
          </a:prstGeom>
        </p:spPr>
      </p:pic>
      <p:sp>
        <p:nvSpPr>
          <p:cNvPr id="10" name="Slide Number Placeholder 5">
            <a:extLst>
              <a:ext uri="{FF2B5EF4-FFF2-40B4-BE49-F238E27FC236}">
                <a16:creationId xmlns:a16="http://schemas.microsoft.com/office/drawing/2014/main" id="{050284F6-4087-05BD-EF7A-B6A4C2802FED}"/>
              </a:ext>
            </a:extLst>
          </p:cNvPr>
          <p:cNvSpPr>
            <a:spLocks noGrp="1"/>
          </p:cNvSpPr>
          <p:nvPr>
            <p:ph type="sldNum" sz="quarter" idx="4"/>
          </p:nvPr>
        </p:nvSpPr>
        <p:spPr>
          <a:xfrm>
            <a:off x="7281511" y="10353161"/>
            <a:ext cx="372588" cy="363596"/>
          </a:xfrm>
          <a:prstGeom prst="rect">
            <a:avLst/>
          </a:prstGeom>
        </p:spPr>
        <p:txBody>
          <a:bodyPr vert="horz" lIns="91440" tIns="45720" rIns="91440" bIns="45720" rtlCol="0" anchor="ctr"/>
          <a:lstStyle>
            <a:lvl1pPr algn="r">
              <a:defRPr sz="900">
                <a:solidFill>
                  <a:schemeClr val="tx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18</a:t>
            </a:fld>
            <a:endParaRPr lang="fr-CA"/>
          </a:p>
        </p:txBody>
      </p:sp>
      <p:sp>
        <p:nvSpPr>
          <p:cNvPr id="17" name="TextBox 16">
            <a:extLst>
              <a:ext uri="{FF2B5EF4-FFF2-40B4-BE49-F238E27FC236}">
                <a16:creationId xmlns:a16="http://schemas.microsoft.com/office/drawing/2014/main" id="{F1D6D22C-17F0-054F-B37D-0547FB9B1731}"/>
              </a:ext>
            </a:extLst>
          </p:cNvPr>
          <p:cNvSpPr txBox="1"/>
          <p:nvPr/>
        </p:nvSpPr>
        <p:spPr>
          <a:xfrm>
            <a:off x="1322790" y="1008326"/>
            <a:ext cx="4914374" cy="1133235"/>
          </a:xfrm>
          <a:prstGeom prst="rect">
            <a:avLst/>
          </a:prstGeom>
          <a:solidFill>
            <a:schemeClr val="bg1"/>
          </a:solidFill>
        </p:spPr>
        <p:txBody>
          <a:bodyPr wrap="square">
            <a:spAutoFit/>
          </a:bodyPr>
          <a:lstStyle/>
          <a:p>
            <a:pPr>
              <a:lnSpc>
                <a:spcPts val="2660"/>
              </a:lnSpc>
            </a:pPr>
            <a:r>
              <a:rPr lang="en-IE" sz="2800" b="1" dirty="0" err="1">
                <a:solidFill>
                  <a:srgbClr val="3750A1"/>
                </a:solidFill>
                <a:latin typeface="Calibri" panose="020F0502020204030204" pitchFamily="34" charset="0"/>
                <a:ea typeface="Calibri" panose="020F0502020204030204" pitchFamily="34" charset="0"/>
                <a:cs typeface="Times New Roman" panose="02020603050405020304" pitchFamily="18" charset="0"/>
              </a:rPr>
              <a:t>Entwicklung</a:t>
            </a:r>
            <a:r>
              <a:rPr lang="en-IE" sz="2800" b="1" dirty="0">
                <a:solidFill>
                  <a:srgbClr val="3750A1"/>
                </a:solidFill>
                <a:latin typeface="Calibri" panose="020F0502020204030204" pitchFamily="34" charset="0"/>
                <a:ea typeface="Calibri" panose="020F0502020204030204" pitchFamily="34" charset="0"/>
                <a:cs typeface="Times New Roman" panose="02020603050405020304" pitchFamily="18" charset="0"/>
              </a:rPr>
              <a:t> </a:t>
            </a:r>
            <a:r>
              <a:rPr lang="en-IE" sz="2800" b="1" dirty="0" err="1">
                <a:solidFill>
                  <a:srgbClr val="3750A1"/>
                </a:solidFill>
                <a:latin typeface="Calibri" panose="020F0502020204030204" pitchFamily="34" charset="0"/>
                <a:ea typeface="Calibri" panose="020F0502020204030204" pitchFamily="34" charset="0"/>
                <a:cs typeface="Times New Roman" panose="02020603050405020304" pitchFamily="18" charset="0"/>
              </a:rPr>
              <a:t>eines</a:t>
            </a:r>
            <a:r>
              <a:rPr lang="en-IE" sz="2800" b="1" dirty="0">
                <a:solidFill>
                  <a:srgbClr val="3750A1"/>
                </a:solidFill>
                <a:latin typeface="Calibri" panose="020F0502020204030204" pitchFamily="34" charset="0"/>
                <a:ea typeface="Calibri" panose="020F0502020204030204" pitchFamily="34" charset="0"/>
                <a:cs typeface="Times New Roman" panose="02020603050405020304" pitchFamily="18" charset="0"/>
              </a:rPr>
              <a:t> </a:t>
            </a:r>
            <a:r>
              <a:rPr lang="en-IE" sz="2800" b="1" dirty="0" err="1">
                <a:solidFill>
                  <a:srgbClr val="3750A1"/>
                </a:solidFill>
                <a:latin typeface="Calibri" panose="020F0502020204030204" pitchFamily="34" charset="0"/>
                <a:ea typeface="Calibri" panose="020F0502020204030204" pitchFamily="34" charset="0"/>
                <a:cs typeface="Times New Roman" panose="02020603050405020304" pitchFamily="18" charset="0"/>
              </a:rPr>
              <a:t>Businessplans</a:t>
            </a:r>
            <a:endParaRPr lang="en-IE" sz="2800" b="1" dirty="0">
              <a:solidFill>
                <a:srgbClr val="3750A1"/>
              </a:solidFill>
              <a:latin typeface="Calibri" panose="020F0502020204030204" pitchFamily="34" charset="0"/>
              <a:ea typeface="Calibri" panose="020F0502020204030204" pitchFamily="34" charset="0"/>
              <a:cs typeface="Times New Roman" panose="02020603050405020304" pitchFamily="18" charset="0"/>
            </a:endParaRPr>
          </a:p>
          <a:p>
            <a:pPr>
              <a:lnSpc>
                <a:spcPts val="2660"/>
              </a:lnSpc>
            </a:pPr>
            <a:endParaRPr lang="en-IE" sz="2800" dirty="0">
              <a:solidFill>
                <a:srgbClr val="3750A1"/>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1EE0315A-BCC4-CE19-110C-DD683FD9B4F8}"/>
              </a:ext>
            </a:extLst>
          </p:cNvPr>
          <p:cNvCxnSpPr>
            <a:cxnSpLocks/>
          </p:cNvCxnSpPr>
          <p:nvPr/>
        </p:nvCxnSpPr>
        <p:spPr>
          <a:xfrm flipH="1">
            <a:off x="1003886" y="1490545"/>
            <a:ext cx="6771691"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3084A360-D76D-B6BB-E2DC-F5B3F9A50551}"/>
              </a:ext>
            </a:extLst>
          </p:cNvPr>
          <p:cNvGrpSpPr/>
          <p:nvPr/>
        </p:nvGrpSpPr>
        <p:grpSpPr>
          <a:xfrm>
            <a:off x="432978" y="1028394"/>
            <a:ext cx="1032286" cy="1003445"/>
            <a:chOff x="1097638" y="1953911"/>
            <a:chExt cx="1029814" cy="1001042"/>
          </a:xfrm>
        </p:grpSpPr>
        <p:grpSp>
          <p:nvGrpSpPr>
            <p:cNvPr id="26" name="Group 25">
              <a:extLst>
                <a:ext uri="{FF2B5EF4-FFF2-40B4-BE49-F238E27FC236}">
                  <a16:creationId xmlns:a16="http://schemas.microsoft.com/office/drawing/2014/main" id="{34D94630-9C78-E5D6-E0FD-7FFEBF4A878F}"/>
                </a:ext>
              </a:extLst>
            </p:cNvPr>
            <p:cNvGrpSpPr/>
            <p:nvPr/>
          </p:nvGrpSpPr>
          <p:grpSpPr>
            <a:xfrm>
              <a:off x="1097638" y="1962876"/>
              <a:ext cx="1029814" cy="992077"/>
              <a:chOff x="1503112" y="2673517"/>
              <a:chExt cx="1029814" cy="992077"/>
            </a:xfrm>
          </p:grpSpPr>
          <p:sp>
            <p:nvSpPr>
              <p:cNvPr id="28" name="Freeform 27">
                <a:extLst>
                  <a:ext uri="{FF2B5EF4-FFF2-40B4-BE49-F238E27FC236}">
                    <a16:creationId xmlns:a16="http://schemas.microsoft.com/office/drawing/2014/main" id="{F2F3B192-30EA-734A-CCDE-F59E2E995605}"/>
                  </a:ext>
                </a:extLst>
              </p:cNvPr>
              <p:cNvSpPr/>
              <p:nvPr/>
            </p:nvSpPr>
            <p:spPr>
              <a:xfrm>
                <a:off x="1622027" y="2673517"/>
                <a:ext cx="789497" cy="789495"/>
              </a:xfrm>
              <a:custGeom>
                <a:avLst/>
                <a:gdLst>
                  <a:gd name="connsiteX0" fmla="*/ 544108 w 1088219"/>
                  <a:gd name="connsiteY0" fmla="*/ 0 h 1088216"/>
                  <a:gd name="connsiteX1" fmla="*/ 0 w 1088219"/>
                  <a:gd name="connsiteY1" fmla="*/ 544108 h 1088216"/>
                  <a:gd name="connsiteX2" fmla="*/ 544108 w 1088219"/>
                  <a:gd name="connsiteY2" fmla="*/ 1088216 h 1088216"/>
                  <a:gd name="connsiteX3" fmla="*/ 1088216 w 1088219"/>
                  <a:gd name="connsiteY3" fmla="*/ 544108 h 1088216"/>
                  <a:gd name="connsiteX4" fmla="*/ 544108 w 1088219"/>
                  <a:gd name="connsiteY4" fmla="*/ 0 h 1088216"/>
                  <a:gd name="connsiteX5" fmla="*/ 544108 w 1088219"/>
                  <a:gd name="connsiteY5" fmla="*/ 0 h 10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219" h="1088216">
                    <a:moveTo>
                      <a:pt x="544108" y="0"/>
                    </a:moveTo>
                    <a:cubicBezTo>
                      <a:pt x="243224" y="0"/>
                      <a:pt x="0" y="243224"/>
                      <a:pt x="0" y="544108"/>
                    </a:cubicBezTo>
                    <a:cubicBezTo>
                      <a:pt x="0" y="844993"/>
                      <a:pt x="243224" y="1088216"/>
                      <a:pt x="544108" y="1088216"/>
                    </a:cubicBezTo>
                    <a:cubicBezTo>
                      <a:pt x="844993" y="1088216"/>
                      <a:pt x="1088216" y="844993"/>
                      <a:pt x="1088216" y="544108"/>
                    </a:cubicBezTo>
                    <a:cubicBezTo>
                      <a:pt x="1089265" y="243224"/>
                      <a:pt x="844993" y="0"/>
                      <a:pt x="544108" y="0"/>
                    </a:cubicBezTo>
                    <a:lnTo>
                      <a:pt x="544108" y="0"/>
                    </a:lnTo>
                    <a:close/>
                  </a:path>
                </a:pathLst>
              </a:custGeom>
              <a:solidFill>
                <a:srgbClr val="EE5650"/>
              </a:solidFill>
              <a:ln w="10478" cap="flat">
                <a:noFill/>
                <a:prstDash val="solid"/>
                <a:miter/>
              </a:ln>
            </p:spPr>
            <p:txBody>
              <a:bodyPr rtlCol="0" anchor="ctr"/>
              <a:lstStyle/>
              <a:p>
                <a:endParaRPr lang="en-US"/>
              </a:p>
            </p:txBody>
          </p:sp>
          <p:sp>
            <p:nvSpPr>
              <p:cNvPr id="29" name="Text Placeholder 3">
                <a:extLst>
                  <a:ext uri="{FF2B5EF4-FFF2-40B4-BE49-F238E27FC236}">
                    <a16:creationId xmlns:a16="http://schemas.microsoft.com/office/drawing/2014/main" id="{79496D84-7D40-A648-1105-FFFB628E8D3F}"/>
                  </a:ext>
                </a:extLst>
              </p:cNvPr>
              <p:cNvSpPr txBox="1">
                <a:spLocks/>
              </p:cNvSpPr>
              <p:nvPr/>
            </p:nvSpPr>
            <p:spPr>
              <a:xfrm>
                <a:off x="1503112" y="3013420"/>
                <a:ext cx="1029814" cy="652174"/>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3600" b="1">
                    <a:solidFill>
                      <a:schemeClr val="bg1"/>
                    </a:solidFill>
                    <a:latin typeface="Calibri" panose="020F0502020204030204" pitchFamily="34" charset="0"/>
                    <a:cs typeface="Calibri" panose="020F0502020204030204" pitchFamily="34" charset="0"/>
                  </a:rPr>
                  <a:t>05</a:t>
                </a:r>
              </a:p>
              <a:p>
                <a:pPr marL="0" indent="0" algn="ctr">
                  <a:lnSpc>
                    <a:spcPts val="2480"/>
                  </a:lnSpc>
                  <a:spcBef>
                    <a:spcPts val="0"/>
                  </a:spcBef>
                  <a:buNone/>
                </a:pPr>
                <a:endParaRPr lang="en-US" sz="2800" b="1">
                  <a:solidFill>
                    <a:schemeClr val="bg1"/>
                  </a:solidFill>
                  <a:latin typeface="Calibri" panose="020F0502020204030204" pitchFamily="34" charset="0"/>
                  <a:cs typeface="Calibri" panose="020F0502020204030204" pitchFamily="34" charset="0"/>
                </a:endParaRPr>
              </a:p>
            </p:txBody>
          </p:sp>
        </p:grpSp>
        <p:sp>
          <p:nvSpPr>
            <p:cNvPr id="27" name="Text Placeholder 3">
              <a:extLst>
                <a:ext uri="{FF2B5EF4-FFF2-40B4-BE49-F238E27FC236}">
                  <a16:creationId xmlns:a16="http://schemas.microsoft.com/office/drawing/2014/main" id="{E4AA96EC-B15F-0D49-7DE0-DF94FBFEA193}"/>
                </a:ext>
              </a:extLst>
            </p:cNvPr>
            <p:cNvSpPr txBox="1">
              <a:spLocks/>
            </p:cNvSpPr>
            <p:nvPr/>
          </p:nvSpPr>
          <p:spPr>
            <a:xfrm>
              <a:off x="1217796" y="1953911"/>
              <a:ext cx="789497" cy="630243"/>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1600" b="1" dirty="0">
                  <a:solidFill>
                    <a:schemeClr val="bg1"/>
                  </a:solidFill>
                  <a:latin typeface="Calibri" panose="020F0502020204030204" pitchFamily="34" charset="0"/>
                  <a:cs typeface="Calibri" panose="020F0502020204030204" pitchFamily="34" charset="0"/>
                </a:rPr>
                <a:t>SCHRIT</a:t>
              </a:r>
            </a:p>
          </p:txBody>
        </p:sp>
      </p:grpSp>
      <p:sp>
        <p:nvSpPr>
          <p:cNvPr id="30" name="Rectangle 29">
            <a:extLst>
              <a:ext uri="{FF2B5EF4-FFF2-40B4-BE49-F238E27FC236}">
                <a16:creationId xmlns:a16="http://schemas.microsoft.com/office/drawing/2014/main" id="{0A5D3B3B-998D-E7B0-FEF1-009F968E6BD3}"/>
              </a:ext>
            </a:extLst>
          </p:cNvPr>
          <p:cNvSpPr/>
          <p:nvPr/>
        </p:nvSpPr>
        <p:spPr>
          <a:xfrm>
            <a:off x="6039075" y="1137652"/>
            <a:ext cx="1105113" cy="6145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100" name="Freeform 99">
            <a:extLst>
              <a:ext uri="{FF2B5EF4-FFF2-40B4-BE49-F238E27FC236}">
                <a16:creationId xmlns:a16="http://schemas.microsoft.com/office/drawing/2014/main" id="{95D46DD2-CA1F-B413-DF30-B6F9053F9458}"/>
              </a:ext>
            </a:extLst>
          </p:cNvPr>
          <p:cNvSpPr/>
          <p:nvPr/>
        </p:nvSpPr>
        <p:spPr>
          <a:xfrm rot="9870378" flipH="1">
            <a:off x="5522771" y="-1523690"/>
            <a:ext cx="5356420" cy="3429291"/>
          </a:xfrm>
          <a:custGeom>
            <a:avLst/>
            <a:gdLst>
              <a:gd name="connsiteX0" fmla="*/ 3579722 w 5485296"/>
              <a:gd name="connsiteY0" fmla="*/ 1718388 h 3511800"/>
              <a:gd name="connsiteX1" fmla="*/ 3640372 w 5485296"/>
              <a:gd name="connsiteY1" fmla="*/ 1769500 h 3511800"/>
              <a:gd name="connsiteX2" fmla="*/ 4924479 w 5485296"/>
              <a:gd name="connsiteY2" fmla="*/ 2213906 h 3511800"/>
              <a:gd name="connsiteX3" fmla="*/ 5062783 w 5485296"/>
              <a:gd name="connsiteY3" fmla="*/ 2215924 h 3511800"/>
              <a:gd name="connsiteX4" fmla="*/ 5062727 w 5485296"/>
              <a:gd name="connsiteY4" fmla="*/ 2215927 h 3511800"/>
              <a:gd name="connsiteX5" fmla="*/ 3640245 w 5485296"/>
              <a:gd name="connsiteY5" fmla="*/ 1769501 h 3511800"/>
              <a:gd name="connsiteX6" fmla="*/ 3160030 w 5485296"/>
              <a:gd name="connsiteY6" fmla="*/ 443 h 3511800"/>
              <a:gd name="connsiteX7" fmla="*/ 2908414 w 5485296"/>
              <a:gd name="connsiteY7" fmla="*/ 38071 h 3511800"/>
              <a:gd name="connsiteX8" fmla="*/ 2908433 w 5485296"/>
              <a:gd name="connsiteY8" fmla="*/ 38365 h 3511800"/>
              <a:gd name="connsiteX9" fmla="*/ 2813540 w 5485296"/>
              <a:gd name="connsiteY9" fmla="*/ 69672 h 3511800"/>
              <a:gd name="connsiteX10" fmla="*/ 2203564 w 5485296"/>
              <a:gd name="connsiteY10" fmla="*/ 565342 h 3511800"/>
              <a:gd name="connsiteX11" fmla="*/ 1268912 w 5485296"/>
              <a:gd name="connsiteY11" fmla="*/ 1895941 h 3511800"/>
              <a:gd name="connsiteX12" fmla="*/ 344251 w 5485296"/>
              <a:gd name="connsiteY12" fmla="*/ 2193163 h 3511800"/>
              <a:gd name="connsiteX13" fmla="*/ 0 w 5485296"/>
              <a:gd name="connsiteY13" fmla="*/ 3511800 h 3511800"/>
              <a:gd name="connsiteX14" fmla="*/ 5485296 w 5485296"/>
              <a:gd name="connsiteY14" fmla="*/ 3511800 h 3511800"/>
              <a:gd name="connsiteX15" fmla="*/ 5485296 w 5485296"/>
              <a:gd name="connsiteY15" fmla="*/ 3091272 h 3511800"/>
              <a:gd name="connsiteX16" fmla="*/ 5224610 w 5485296"/>
              <a:gd name="connsiteY16" fmla="*/ 2270459 h 3511800"/>
              <a:gd name="connsiteX17" fmla="*/ 5200993 w 5485296"/>
              <a:gd name="connsiteY17" fmla="*/ 2209727 h 3511800"/>
              <a:gd name="connsiteX18" fmla="*/ 5181345 w 5485296"/>
              <a:gd name="connsiteY18" fmla="*/ 2210608 h 3511800"/>
              <a:gd name="connsiteX19" fmla="*/ 5200993 w 5485296"/>
              <a:gd name="connsiteY19" fmla="*/ 2209726 h 3511800"/>
              <a:gd name="connsiteX20" fmla="*/ 3904832 w 5485296"/>
              <a:gd name="connsiteY20" fmla="*/ 238673 h 3511800"/>
              <a:gd name="connsiteX21" fmla="*/ 3160030 w 5485296"/>
              <a:gd name="connsiteY21" fmla="*/ 443 h 351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85296" h="3511800">
                <a:moveTo>
                  <a:pt x="3579722" y="1718388"/>
                </a:moveTo>
                <a:lnTo>
                  <a:pt x="3640372" y="1769500"/>
                </a:lnTo>
                <a:cubicBezTo>
                  <a:pt x="4005754" y="2038440"/>
                  <a:pt x="4463210" y="2193615"/>
                  <a:pt x="4924479" y="2213906"/>
                </a:cubicBezTo>
                <a:lnTo>
                  <a:pt x="5062783" y="2215924"/>
                </a:lnTo>
                <a:lnTo>
                  <a:pt x="5062727" y="2215927"/>
                </a:lnTo>
                <a:cubicBezTo>
                  <a:pt x="4554919" y="2223513"/>
                  <a:pt x="4041502" y="2065336"/>
                  <a:pt x="3640245" y="1769501"/>
                </a:cubicBezTo>
                <a:close/>
                <a:moveTo>
                  <a:pt x="3160030" y="443"/>
                </a:moveTo>
                <a:cubicBezTo>
                  <a:pt x="3075486" y="2873"/>
                  <a:pt x="2991297" y="15296"/>
                  <a:pt x="2908414" y="38071"/>
                </a:cubicBezTo>
                <a:lnTo>
                  <a:pt x="2908433" y="38365"/>
                </a:lnTo>
                <a:lnTo>
                  <a:pt x="2813540" y="69672"/>
                </a:lnTo>
                <a:cubicBezTo>
                  <a:pt x="2591612" y="154404"/>
                  <a:pt x="2381594" y="316545"/>
                  <a:pt x="2203564" y="565342"/>
                </a:cubicBezTo>
                <a:cubicBezTo>
                  <a:pt x="1885656" y="1008875"/>
                  <a:pt x="1662211" y="1708221"/>
                  <a:pt x="1268912" y="1895941"/>
                </a:cubicBezTo>
                <a:cubicBezTo>
                  <a:pt x="961902" y="2042252"/>
                  <a:pt x="604935" y="1876617"/>
                  <a:pt x="344251" y="2193163"/>
                </a:cubicBezTo>
                <a:cubicBezTo>
                  <a:pt x="39057" y="2564921"/>
                  <a:pt x="35424" y="3014896"/>
                  <a:pt x="0" y="3511800"/>
                </a:cubicBezTo>
                <a:lnTo>
                  <a:pt x="5485296" y="3511800"/>
                </a:lnTo>
                <a:lnTo>
                  <a:pt x="5485296" y="3091272"/>
                </a:lnTo>
                <a:cubicBezTo>
                  <a:pt x="5409906" y="2806932"/>
                  <a:pt x="5321799" y="2531795"/>
                  <a:pt x="5224610" y="2270459"/>
                </a:cubicBezTo>
                <a:cubicBezTo>
                  <a:pt x="5217344" y="2251136"/>
                  <a:pt x="5209169" y="2229971"/>
                  <a:pt x="5200993" y="2209727"/>
                </a:cubicBezTo>
                <a:lnTo>
                  <a:pt x="5181345" y="2210608"/>
                </a:lnTo>
                <a:lnTo>
                  <a:pt x="5200993" y="2209726"/>
                </a:lnTo>
                <a:cubicBezTo>
                  <a:pt x="4879450" y="1364068"/>
                  <a:pt x="4447094" y="615030"/>
                  <a:pt x="3904832" y="238673"/>
                </a:cubicBezTo>
                <a:cubicBezTo>
                  <a:pt x="3670488" y="75798"/>
                  <a:pt x="3413662" y="-6847"/>
                  <a:pt x="3160030" y="443"/>
                </a:cubicBezTo>
                <a:close/>
              </a:path>
            </a:pathLst>
          </a:custGeom>
          <a:solidFill>
            <a:srgbClr val="3750A1"/>
          </a:solidFill>
          <a:ln w="6105" cap="flat">
            <a:noFill/>
            <a:prstDash val="solid"/>
            <a:miter/>
          </a:ln>
        </p:spPr>
        <p:txBody>
          <a:bodyPr rtlCol="0" anchor="ctr"/>
          <a:lstStyle/>
          <a:p>
            <a:endParaRPr lang="en-US"/>
          </a:p>
        </p:txBody>
      </p:sp>
      <p:grpSp>
        <p:nvGrpSpPr>
          <p:cNvPr id="40" name="Group 39">
            <a:extLst>
              <a:ext uri="{FF2B5EF4-FFF2-40B4-BE49-F238E27FC236}">
                <a16:creationId xmlns:a16="http://schemas.microsoft.com/office/drawing/2014/main" id="{8F08BBAC-9CAA-7452-8F59-E69B76116901}"/>
              </a:ext>
            </a:extLst>
          </p:cNvPr>
          <p:cNvGrpSpPr/>
          <p:nvPr/>
        </p:nvGrpSpPr>
        <p:grpSpPr>
          <a:xfrm>
            <a:off x="6251319" y="1008327"/>
            <a:ext cx="857437" cy="859460"/>
            <a:chOff x="5700273" y="5386353"/>
            <a:chExt cx="766016" cy="767823"/>
          </a:xfrm>
        </p:grpSpPr>
        <p:grpSp>
          <p:nvGrpSpPr>
            <p:cNvPr id="41" name="Graphic 2">
              <a:extLst>
                <a:ext uri="{FF2B5EF4-FFF2-40B4-BE49-F238E27FC236}">
                  <a16:creationId xmlns:a16="http://schemas.microsoft.com/office/drawing/2014/main" id="{AE204809-C47B-2412-E538-895E8C8F01E9}"/>
                </a:ext>
              </a:extLst>
            </p:cNvPr>
            <p:cNvGrpSpPr/>
            <p:nvPr/>
          </p:nvGrpSpPr>
          <p:grpSpPr>
            <a:xfrm>
              <a:off x="5844804" y="5531788"/>
              <a:ext cx="476953" cy="420947"/>
              <a:chOff x="5844804" y="5531788"/>
              <a:chExt cx="476953" cy="420947"/>
            </a:xfrm>
            <a:solidFill>
              <a:srgbClr val="60A9DD"/>
            </a:solidFill>
          </p:grpSpPr>
          <p:sp>
            <p:nvSpPr>
              <p:cNvPr id="60" name="Freeform 59">
                <a:extLst>
                  <a:ext uri="{FF2B5EF4-FFF2-40B4-BE49-F238E27FC236}">
                    <a16:creationId xmlns:a16="http://schemas.microsoft.com/office/drawing/2014/main" id="{0697108F-4ADD-8D9F-9E6D-EA348FDA223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EE565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1" name="Freeform 60">
                <a:extLst>
                  <a:ext uri="{FF2B5EF4-FFF2-40B4-BE49-F238E27FC236}">
                    <a16:creationId xmlns:a16="http://schemas.microsoft.com/office/drawing/2014/main" id="{9F0C91FC-13EF-4132-2269-9703BBF43D2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EE565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5" name="Graphic 2">
              <a:extLst>
                <a:ext uri="{FF2B5EF4-FFF2-40B4-BE49-F238E27FC236}">
                  <a16:creationId xmlns:a16="http://schemas.microsoft.com/office/drawing/2014/main" id="{A78E2590-F456-5103-D2F4-7369166E39A4}"/>
                </a:ext>
              </a:extLst>
            </p:cNvPr>
            <p:cNvGrpSpPr/>
            <p:nvPr/>
          </p:nvGrpSpPr>
          <p:grpSpPr>
            <a:xfrm>
              <a:off x="5700273" y="5386353"/>
              <a:ext cx="766016" cy="767823"/>
              <a:chOff x="5700273" y="5386353"/>
              <a:chExt cx="766016" cy="767823"/>
            </a:xfrm>
            <a:solidFill>
              <a:srgbClr val="000000"/>
            </a:solidFill>
          </p:grpSpPr>
          <p:sp>
            <p:nvSpPr>
              <p:cNvPr id="46" name="Freeform 45">
                <a:extLst>
                  <a:ext uri="{FF2B5EF4-FFF2-40B4-BE49-F238E27FC236}">
                    <a16:creationId xmlns:a16="http://schemas.microsoft.com/office/drawing/2014/main" id="{28214858-A58D-B4D1-9F1A-F32716847D57}"/>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7" name="Freeform 46">
                <a:extLst>
                  <a:ext uri="{FF2B5EF4-FFF2-40B4-BE49-F238E27FC236}">
                    <a16:creationId xmlns:a16="http://schemas.microsoft.com/office/drawing/2014/main" id="{1F3F8E93-1269-68A4-93C9-B8C428D28CF5}"/>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0A8812D5-9A07-AD34-9BD2-C483087AD406}"/>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0352D454-7A69-A02A-7E0D-BA990C0EB21A}"/>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id="{BC11F199-CD79-3CE9-1E2D-AF015C4FE72C}"/>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1" name="Freeform 50">
                <a:extLst>
                  <a:ext uri="{FF2B5EF4-FFF2-40B4-BE49-F238E27FC236}">
                    <a16:creationId xmlns:a16="http://schemas.microsoft.com/office/drawing/2014/main" id="{64EF895E-392C-ADCD-DFC2-FA380BEBBA5A}"/>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id="{917591C5-707C-AF94-BEE9-586F967E102D}"/>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1FF0F4F7-D1E0-648A-FEE0-9F5BDB11BF6B}"/>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 name="Freeform 53">
                <a:extLst>
                  <a:ext uri="{FF2B5EF4-FFF2-40B4-BE49-F238E27FC236}">
                    <a16:creationId xmlns:a16="http://schemas.microsoft.com/office/drawing/2014/main" id="{D1CA113B-CB01-B145-2E19-E3305D1696BF}"/>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5" name="Freeform 54">
                <a:extLst>
                  <a:ext uri="{FF2B5EF4-FFF2-40B4-BE49-F238E27FC236}">
                    <a16:creationId xmlns:a16="http://schemas.microsoft.com/office/drawing/2014/main" id="{6041D1C0-A73C-D04E-52CF-5353AC3DAE46}"/>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6" name="Freeform 55">
                <a:extLst>
                  <a:ext uri="{FF2B5EF4-FFF2-40B4-BE49-F238E27FC236}">
                    <a16:creationId xmlns:a16="http://schemas.microsoft.com/office/drawing/2014/main" id="{278936D5-59FC-5223-020B-78755A042E43}"/>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5AD1365E-D974-773D-FA4B-443F3F7E4B73}"/>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8" name="Freeform 57">
                <a:extLst>
                  <a:ext uri="{FF2B5EF4-FFF2-40B4-BE49-F238E27FC236}">
                    <a16:creationId xmlns:a16="http://schemas.microsoft.com/office/drawing/2014/main" id="{66D52AC9-CC19-A204-9182-94F2A3618CC5}"/>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9" name="Freeform 58">
                <a:extLst>
                  <a:ext uri="{FF2B5EF4-FFF2-40B4-BE49-F238E27FC236}">
                    <a16:creationId xmlns:a16="http://schemas.microsoft.com/office/drawing/2014/main" id="{2DEA08C0-C78C-27A2-782E-2581E2DCF45D}"/>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62" name="Text Placeholder 1">
            <a:extLst>
              <a:ext uri="{FF2B5EF4-FFF2-40B4-BE49-F238E27FC236}">
                <a16:creationId xmlns:a16="http://schemas.microsoft.com/office/drawing/2014/main" id="{2449F952-6491-974D-020C-414522EB2578}"/>
              </a:ext>
            </a:extLst>
          </p:cNvPr>
          <p:cNvSpPr txBox="1">
            <a:spLocks/>
          </p:cNvSpPr>
          <p:nvPr/>
        </p:nvSpPr>
        <p:spPr>
          <a:xfrm>
            <a:off x="793611" y="2074987"/>
            <a:ext cx="6560140" cy="7000327"/>
          </a:xfrm>
          <a:prstGeom prst="rect">
            <a:avLst/>
          </a:prstGeom>
        </p:spPr>
        <p:txBody>
          <a:bodyPr vert="horz" lIns="91440" tIns="45720" rIns="91440" bIns="45720" numCol="1" spcCol="21600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100" b="0" i="0" kern="1200" baseline="0">
                <a:solidFill>
                  <a:schemeClr val="tx1"/>
                </a:solidFill>
                <a:latin typeface="Calibri" panose="020F0502020204030204" pitchFamily="34" charset="0"/>
                <a:ea typeface="+mn-ea"/>
                <a:cs typeface="Calibri" panose="020F0502020204030204" pitchFamily="34" charset="0"/>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just">
              <a:lnSpc>
                <a:spcPct val="100000"/>
              </a:lnSpc>
              <a:spcBef>
                <a:spcPts val="0"/>
              </a:spcBef>
              <a:buClr>
                <a:srgbClr val="EE5650"/>
              </a:buClr>
            </a:pPr>
            <a:r>
              <a:rPr lang="en-IE" sz="1600" b="1" dirty="0" err="1">
                <a:solidFill>
                  <a:srgbClr val="EE5650"/>
                </a:solidFill>
                <a:ea typeface="Calibri" panose="020F0502020204030204" pitchFamily="34" charset="0"/>
                <a:cs typeface="Times New Roman" panose="02020603050405020304" pitchFamily="18" charset="0"/>
              </a:rPr>
              <a:t>Zusammenfassung</a:t>
            </a:r>
            <a:endParaRPr lang="en-IE" sz="1600" b="1" dirty="0">
              <a:solidFill>
                <a:srgbClr val="EE5650"/>
              </a:solidFill>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Verschaffen Sie sich einen prägnanten Überblick über Ihr Zero-Waste-Marktplatzmodell, einschließlich Zweck, Datum, Ort und erwarteten Ergebnissen.</a:t>
            </a: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 </a:t>
            </a:r>
          </a:p>
          <a:p>
            <a:pPr algn="just">
              <a:lnSpc>
                <a:spcPct val="100000"/>
              </a:lnSpc>
              <a:spcBef>
                <a:spcPts val="0"/>
              </a:spcBef>
              <a:buClr>
                <a:srgbClr val="EE5650"/>
              </a:buClr>
            </a:pPr>
            <a:r>
              <a:rPr lang="en-IE" sz="1600" b="1" dirty="0" err="1">
                <a:solidFill>
                  <a:srgbClr val="EE5650"/>
                </a:solidFill>
                <a:ea typeface="Calibri" panose="020F0502020204030204" pitchFamily="34" charset="0"/>
                <a:cs typeface="Times New Roman" panose="02020603050405020304" pitchFamily="18" charset="0"/>
              </a:rPr>
              <a:t>Marktplatz-Geschäftsmodell</a:t>
            </a:r>
            <a:endParaRPr lang="en-IE" sz="1600" b="1" dirty="0">
              <a:solidFill>
                <a:srgbClr val="EE5650"/>
              </a:solidFill>
              <a:ea typeface="Calibri" panose="020F0502020204030204" pitchFamily="34" charset="0"/>
              <a:cs typeface="Times New Roman" panose="02020603050405020304" pitchFamily="18" charset="0"/>
            </a:endParaRPr>
          </a:p>
          <a:p>
            <a:pPr marL="171450" indent="-171450" algn="just">
              <a:lnSpc>
                <a:spcPct val="100000"/>
              </a:lnSpc>
              <a:spcBef>
                <a:spcPts val="0"/>
              </a:spcBef>
              <a:buClr>
                <a:srgbClr val="EE5650"/>
              </a:buClr>
              <a:buFont typeface="Arial" panose="020B0604020202020204" pitchFamily="34" charset="0"/>
              <a:buChar char="•"/>
            </a:pPr>
            <a:r>
              <a:rPr lang="de-DE" sz="1150" b="1" dirty="0">
                <a:ea typeface="Calibri" panose="020F0502020204030204" pitchFamily="34" charset="0"/>
                <a:cs typeface="Times New Roman" panose="02020603050405020304" pitchFamily="18" charset="0"/>
              </a:rPr>
              <a:t>Konzept: </a:t>
            </a:r>
            <a:r>
              <a:rPr lang="de-DE" sz="1150" dirty="0">
                <a:ea typeface="Calibri" panose="020F0502020204030204" pitchFamily="34" charset="0"/>
                <a:cs typeface="Times New Roman" panose="02020603050405020304" pitchFamily="18" charset="0"/>
              </a:rPr>
              <a:t>Erklären Sie die Art Ihres Zero-Waste-Marktplatzes – physisch, online usw.</a:t>
            </a:r>
          </a:p>
          <a:p>
            <a:pPr marL="171450" indent="-171450" algn="just">
              <a:lnSpc>
                <a:spcPct val="100000"/>
              </a:lnSpc>
              <a:spcBef>
                <a:spcPts val="0"/>
              </a:spcBef>
              <a:buClr>
                <a:srgbClr val="EE5650"/>
              </a:buClr>
              <a:buFont typeface="Arial" panose="020B0604020202020204" pitchFamily="34" charset="0"/>
              <a:buChar char="•"/>
            </a:pPr>
            <a:r>
              <a:rPr lang="de-DE" sz="1150" b="1" dirty="0">
                <a:ea typeface="Calibri" panose="020F0502020204030204" pitchFamily="34" charset="0"/>
                <a:cs typeface="Times New Roman" panose="02020603050405020304" pitchFamily="18" charset="0"/>
              </a:rPr>
              <a:t>Ziele: </a:t>
            </a:r>
            <a:r>
              <a:rPr lang="de-DE" sz="1150" dirty="0">
                <a:ea typeface="Calibri" panose="020F0502020204030204" pitchFamily="34" charset="0"/>
                <a:cs typeface="Times New Roman" panose="02020603050405020304" pitchFamily="18" charset="0"/>
              </a:rPr>
              <a:t>Erläutern Sie, was Sie mit diesem Marktplatz erreichen möchten.</a:t>
            </a:r>
          </a:p>
          <a:p>
            <a:pPr marL="171450" indent="-171450" algn="just">
              <a:lnSpc>
                <a:spcPct val="100000"/>
              </a:lnSpc>
              <a:spcBef>
                <a:spcPts val="0"/>
              </a:spcBef>
              <a:buClr>
                <a:srgbClr val="EE5650"/>
              </a:buClr>
              <a:buFont typeface="Arial" panose="020B0604020202020204" pitchFamily="34" charset="0"/>
              <a:buChar char="•"/>
            </a:pPr>
            <a:r>
              <a:rPr lang="de-DE" sz="1150" b="1" dirty="0">
                <a:ea typeface="Calibri" panose="020F0502020204030204" pitchFamily="34" charset="0"/>
                <a:cs typeface="Times New Roman" panose="02020603050405020304" pitchFamily="18" charset="0"/>
              </a:rPr>
              <a:t>Ort</a:t>
            </a:r>
            <a:r>
              <a:rPr lang="de-DE" sz="1150" dirty="0">
                <a:ea typeface="Calibri" panose="020F0502020204030204" pitchFamily="34" charset="0"/>
                <a:cs typeface="Times New Roman" panose="02020603050405020304" pitchFamily="18" charset="0"/>
              </a:rPr>
              <a:t>: Geben Sie den Ort und den Veranstaltungsort der Veranstaltung an (physisch oder online)</a:t>
            </a:r>
            <a:endParaRPr lang="en-IE" sz="1150" dirty="0">
              <a:ea typeface="Calibri" panose="020F0502020204030204" pitchFamily="34" charset="0"/>
              <a:cs typeface="Times New Roman" panose="02020603050405020304" pitchFamily="18" charset="0"/>
            </a:endParaRPr>
          </a:p>
          <a:p>
            <a:pPr marL="171450" indent="-171450">
              <a:lnSpc>
                <a:spcPct val="100000"/>
              </a:lnSpc>
              <a:spcBef>
                <a:spcPts val="0"/>
              </a:spcBef>
              <a:buClr>
                <a:srgbClr val="EE5650"/>
              </a:buClr>
              <a:buFont typeface="Arial" panose="020B0604020202020204" pitchFamily="34" charset="0"/>
              <a:buChar char="•"/>
            </a:pPr>
            <a:r>
              <a:rPr lang="de-DE" sz="1150" b="1" dirty="0">
                <a:ea typeface="Calibri" panose="020F0502020204030204" pitchFamily="34" charset="0"/>
                <a:cs typeface="Times New Roman" panose="02020603050405020304" pitchFamily="18" charset="0"/>
              </a:rPr>
              <a:t>Eigentumsverhältnisse und Gründer: </a:t>
            </a:r>
            <a:r>
              <a:rPr lang="de-DE" sz="1150" dirty="0">
                <a:ea typeface="Calibri" panose="020F0502020204030204" pitchFamily="34" charset="0"/>
                <a:cs typeface="Times New Roman" panose="02020603050405020304" pitchFamily="18" charset="0"/>
              </a:rPr>
              <a:t>Geben Sie Informationen über die Gründer an</a:t>
            </a:r>
            <a:r>
              <a:rPr lang="de-DE" sz="1150" b="1" dirty="0">
                <a:ea typeface="Calibri" panose="020F0502020204030204" pitchFamily="34" charset="0"/>
                <a:cs typeface="Times New Roman" panose="02020603050405020304" pitchFamily="18" charset="0"/>
              </a:rPr>
              <a:t>.</a:t>
            </a:r>
          </a:p>
          <a:p>
            <a:pPr marL="171450" indent="-171450">
              <a:lnSpc>
                <a:spcPct val="100000"/>
              </a:lnSpc>
              <a:spcBef>
                <a:spcPts val="0"/>
              </a:spcBef>
              <a:buClr>
                <a:srgbClr val="EE5650"/>
              </a:buClr>
              <a:buFont typeface="Arial" panose="020B0604020202020204" pitchFamily="34" charset="0"/>
              <a:buChar char="•"/>
            </a:pPr>
            <a:r>
              <a:rPr lang="de-DE" sz="1150" b="1" dirty="0">
                <a:ea typeface="Calibri" panose="020F0502020204030204" pitchFamily="34" charset="0"/>
                <a:cs typeface="Times New Roman" panose="02020603050405020304" pitchFamily="18" charset="0"/>
              </a:rPr>
              <a:t>Beschreiben </a:t>
            </a:r>
            <a:r>
              <a:rPr lang="de-DE" sz="1150" dirty="0">
                <a:ea typeface="Calibri" panose="020F0502020204030204" pitchFamily="34" charset="0"/>
                <a:cs typeface="Times New Roman" panose="02020603050405020304" pitchFamily="18" charset="0"/>
              </a:rPr>
              <a:t>Sie die rechtliche Struktur der Veranstaltung und die Anmeldung</a:t>
            </a:r>
            <a:r>
              <a:rPr lang="de-DE" sz="1150" b="1" dirty="0">
                <a:ea typeface="Calibri" panose="020F0502020204030204" pitchFamily="34" charset="0"/>
                <a:cs typeface="Times New Roman" panose="02020603050405020304" pitchFamily="18" charset="0"/>
              </a:rPr>
              <a:t>.</a:t>
            </a:r>
          </a:p>
          <a:p>
            <a:pPr marL="171450" indent="-171450">
              <a:lnSpc>
                <a:spcPct val="100000"/>
              </a:lnSpc>
              <a:spcBef>
                <a:spcPts val="0"/>
              </a:spcBef>
              <a:buClr>
                <a:srgbClr val="EE5650"/>
              </a:buClr>
              <a:buFont typeface="Arial" panose="020B0604020202020204" pitchFamily="34" charset="0"/>
              <a:buChar char="•"/>
            </a:pPr>
            <a:r>
              <a:rPr lang="de-DE" sz="1150" b="1" dirty="0">
                <a:ea typeface="Calibri" panose="020F0502020204030204" pitchFamily="34" charset="0"/>
                <a:cs typeface="Times New Roman" panose="02020603050405020304" pitchFamily="18" charset="0"/>
              </a:rPr>
              <a:t>Wie wird </a:t>
            </a:r>
            <a:r>
              <a:rPr lang="de-DE" sz="1150" dirty="0">
                <a:ea typeface="Calibri" panose="020F0502020204030204" pitchFamily="34" charset="0"/>
                <a:cs typeface="Times New Roman" panose="02020603050405020304" pitchFamily="18" charset="0"/>
              </a:rPr>
              <a:t>Einkommen generiert und wie können Gewinne erzielt werden?</a:t>
            </a:r>
          </a:p>
          <a:p>
            <a:pPr algn="just">
              <a:lnSpc>
                <a:spcPct val="100000"/>
              </a:lnSpc>
              <a:spcBef>
                <a:spcPts val="0"/>
              </a:spcBef>
              <a:buClr>
                <a:srgbClr val="EE5650"/>
              </a:buClr>
            </a:pPr>
            <a:r>
              <a:rPr lang="en-IE" sz="1400" dirty="0">
                <a:ea typeface="Calibri" panose="020F0502020204030204" pitchFamily="34" charset="0"/>
                <a:cs typeface="Times New Roman" panose="02020603050405020304" pitchFamily="18" charset="0"/>
              </a:rPr>
              <a:t> </a:t>
            </a:r>
          </a:p>
          <a:p>
            <a:pPr algn="just">
              <a:lnSpc>
                <a:spcPct val="100000"/>
              </a:lnSpc>
              <a:spcBef>
                <a:spcPts val="0"/>
              </a:spcBef>
              <a:buClr>
                <a:srgbClr val="EE5650"/>
              </a:buClr>
            </a:pPr>
            <a:r>
              <a:rPr lang="en-IE" sz="1600" b="1" dirty="0" err="1">
                <a:solidFill>
                  <a:srgbClr val="EE5650"/>
                </a:solidFill>
                <a:ea typeface="Calibri" panose="020F0502020204030204" pitchFamily="34" charset="0"/>
                <a:cs typeface="Times New Roman" panose="02020603050405020304" pitchFamily="18" charset="0"/>
              </a:rPr>
              <a:t>Marktforschung</a:t>
            </a:r>
            <a:endParaRPr lang="en-IE" sz="1400" dirty="0">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de-DE" sz="1150" b="1" dirty="0">
                <a:ea typeface="Calibri" panose="020F0502020204030204" pitchFamily="34" charset="0"/>
                <a:cs typeface="Times New Roman" panose="02020603050405020304" pitchFamily="18" charset="0"/>
              </a:rPr>
              <a:t>Branchenanalyse</a:t>
            </a: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Die Kreislaufwirtschaft und die nachhaltige Marktplatzbranche stellen einen Paradigmenwechsel in der Art und Weise dar, wie wir Ressourcen produzieren, konsumieren und verwalten, wobei der Schwerpunkt auf ökologischer Nachhaltigkeit und langfristiger Rentabilität liegt. Diese Branche zeichnet sich durch Praktiken und Prinzipien aus, die darauf abzielen, Abfall zu minimieren, die Umweltbelastung zu reduzieren und ein regeneratives und geschlossenes Wirtschaftssystem zu schaffen</a:t>
            </a:r>
            <a:r>
              <a:rPr lang="de-DE" sz="1150" b="1" dirty="0">
                <a:ea typeface="Calibri" panose="020F0502020204030204" pitchFamily="34" charset="0"/>
                <a:cs typeface="Times New Roman" panose="02020603050405020304" pitchFamily="18" charset="0"/>
              </a:rPr>
              <a:t>. </a:t>
            </a:r>
          </a:p>
          <a:p>
            <a:pPr algn="just">
              <a:lnSpc>
                <a:spcPct val="100000"/>
              </a:lnSpc>
              <a:spcBef>
                <a:spcPts val="0"/>
              </a:spcBef>
              <a:buClr>
                <a:srgbClr val="EE5650"/>
              </a:buClr>
            </a:pPr>
            <a:endParaRPr lang="de-DE" sz="1150" b="1" dirty="0">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Die Kreislaufwirtschaft und die nachhaltige Marktplatzindustrie sind eine Antwort auf die Herausforderungen des Überkonsums, der Ressourcenerschöpfung und der Umweltzerstörung. Ziel ist es, eine nachhaltige, regenerative und ethische Alternative zu bieten, die sowohl der Umwelt als auch der Gesellschaft zugute kommt und gleichzeitig Wirtschaftswachstum und Innovation fördert.</a:t>
            </a:r>
            <a:r>
              <a:rPr lang="en-IE" sz="1150" dirty="0">
                <a:ea typeface="Calibri" panose="020F0502020204030204" pitchFamily="34" charset="0"/>
                <a:cs typeface="Times New Roman" panose="02020603050405020304" pitchFamily="18" charset="0"/>
              </a:rPr>
              <a:t> </a:t>
            </a:r>
            <a:r>
              <a:rPr lang="de-DE" sz="1150" dirty="0">
                <a:ea typeface="Calibri" panose="020F0502020204030204" pitchFamily="34" charset="0"/>
                <a:cs typeface="Times New Roman" panose="02020603050405020304" pitchFamily="18" charset="0"/>
              </a:rPr>
              <a:t>Es wird erwartet, dass diese Branche weiter wachsen und eine wichtige Rolle bei der Gestaltung der Zukunft des Handels und des Ressourcenmanagements spielen wird. Sie können die Kreislaufwirtschaft und die nachhaltige Marktplatzbranche in Ihrem spezifischen Kontext weiter ausführen und beschreiben.</a:t>
            </a:r>
          </a:p>
          <a:p>
            <a:pPr algn="just">
              <a:lnSpc>
                <a:spcPct val="100000"/>
              </a:lnSpc>
              <a:spcBef>
                <a:spcPts val="0"/>
              </a:spcBef>
              <a:buClr>
                <a:srgbClr val="EE5650"/>
              </a:buClr>
            </a:pPr>
            <a:r>
              <a:rPr lang="en-IE" sz="1150" dirty="0">
                <a:ea typeface="Calibri" panose="020F0502020204030204" pitchFamily="34" charset="0"/>
                <a:cs typeface="Times New Roman" panose="02020603050405020304" pitchFamily="18" charset="0"/>
              </a:rPr>
              <a:t> </a:t>
            </a:r>
          </a:p>
          <a:p>
            <a:pPr algn="just">
              <a:lnSpc>
                <a:spcPct val="100000"/>
              </a:lnSpc>
              <a:spcBef>
                <a:spcPts val="0"/>
              </a:spcBef>
              <a:buClr>
                <a:srgbClr val="EE5650"/>
              </a:buClr>
            </a:pPr>
            <a:r>
              <a:rPr lang="de-DE" sz="1150" b="1" dirty="0">
                <a:ea typeface="Calibri" panose="020F0502020204030204" pitchFamily="34" charset="0"/>
                <a:cs typeface="Times New Roman" panose="02020603050405020304" pitchFamily="18" charset="0"/>
              </a:rPr>
              <a:t>Wettbewerbslandschaft </a:t>
            </a: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Beschreiben Sie den Markt und die Zielgruppe für Ihren Marktplatz.  Identifizieren Sie ähnliche Marktplätze (falls vorhanden) und deren Stärken/Schwächen. Der Fokus liegt dabei darauf, das fehlende Wertangebot aus Sicht der Kreislaufwirtschaft zu identifizieren.  In vielen Fällen sind solche Marktplätze nicht dazu gedacht, wettbewerbsorientiert zu sein. Unser Fokus liegt nur darauf, die Lücke zu schließen, die aus Sicht der Nachhaltigkeit möglicherweise fehlt.</a:t>
            </a:r>
          </a:p>
          <a:p>
            <a:pPr algn="just">
              <a:lnSpc>
                <a:spcPct val="100000"/>
              </a:lnSpc>
              <a:spcBef>
                <a:spcPts val="0"/>
              </a:spcBef>
              <a:buClr>
                <a:srgbClr val="EE5650"/>
              </a:buClr>
            </a:pPr>
            <a:r>
              <a:rPr lang="de-DE" sz="1150" b="1" dirty="0">
                <a:ea typeface="Calibri" panose="020F0502020204030204" pitchFamily="34" charset="0"/>
                <a:cs typeface="Times New Roman" panose="02020603050405020304" pitchFamily="18" charset="0"/>
              </a:rPr>
              <a:t> </a:t>
            </a:r>
          </a:p>
          <a:p>
            <a:pPr algn="just">
              <a:lnSpc>
                <a:spcPct val="100000"/>
              </a:lnSpc>
              <a:spcBef>
                <a:spcPts val="0"/>
              </a:spcBef>
              <a:buClr>
                <a:srgbClr val="EE5650"/>
              </a:buClr>
            </a:pPr>
            <a:r>
              <a:rPr lang="de-DE" sz="1150" b="1" dirty="0">
                <a:ea typeface="Calibri" panose="020F0502020204030204" pitchFamily="34" charset="0"/>
                <a:cs typeface="Times New Roman" panose="02020603050405020304" pitchFamily="18" charset="0"/>
              </a:rPr>
              <a:t>Kundensegmentierung </a:t>
            </a: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Beschreiben Sie den Markt und die Zielgruppe für Ihren Marktplatz. Die Kenntnis der Zielgruppe ist entscheidend für Ihre umweltbewusste Marketing-, Werbe- und Kommunikationsstrategie.</a:t>
            </a:r>
          </a:p>
          <a:p>
            <a:pPr algn="just">
              <a:lnSpc>
                <a:spcPct val="100000"/>
              </a:lnSpc>
              <a:spcBef>
                <a:spcPts val="0"/>
              </a:spcBef>
              <a:buClr>
                <a:srgbClr val="EE5650"/>
              </a:buClr>
            </a:pPr>
            <a:r>
              <a:rPr lang="en-IE" sz="1150" dirty="0">
                <a:ea typeface="Calibri" panose="020F0502020204030204" pitchFamily="34" charset="0"/>
                <a:cs typeface="Times New Roman" panose="02020603050405020304" pitchFamily="18" charset="0"/>
              </a:rPr>
              <a:t> </a:t>
            </a:r>
          </a:p>
          <a:p>
            <a:pPr algn="just">
              <a:lnSpc>
                <a:spcPct val="100000"/>
              </a:lnSpc>
              <a:spcBef>
                <a:spcPts val="0"/>
              </a:spcBef>
              <a:buClr>
                <a:srgbClr val="EE5650"/>
              </a:buClr>
            </a:pPr>
            <a:r>
              <a:rPr lang="de-DE" sz="1150" b="1" dirty="0">
                <a:ea typeface="Calibri" panose="020F0502020204030204" pitchFamily="34" charset="0"/>
                <a:cs typeface="Times New Roman" panose="02020603050405020304" pitchFamily="18" charset="0"/>
              </a:rPr>
              <a:t>Analysieren Sie Markttrends und -chancen.</a:t>
            </a: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Die Analyse von Trends für einen Marktplatz ist unerlässlich, um die Marktdynamik, die Verbraucherpräferenzen und die Wettbewerbslandschaft zu verstehen. Es hilft Ihnen, fundierte Entscheidungen zu treffen, sich an veränderte Bedingungen anzupassen und eine erfolgreiche Veranstaltung zu schaffen. Trends können sich schnell ändern, daher sind kontinuierliche Überwachung und Anpassungsfähigkeit der Schlüssel, um relevant und wettbewerbsfähig zu bleiben</a:t>
            </a:r>
            <a:r>
              <a:rPr lang="de-DE" sz="1150" b="1" dirty="0">
                <a:ea typeface="Calibri" panose="020F0502020204030204" pitchFamily="34" charset="0"/>
                <a:cs typeface="Times New Roman" panose="02020603050405020304" pitchFamily="18" charset="0"/>
              </a:rPr>
              <a:t>.</a:t>
            </a:r>
          </a:p>
          <a:p>
            <a:pPr algn="just">
              <a:lnSpc>
                <a:spcPct val="100000"/>
              </a:lnSpc>
              <a:spcBef>
                <a:spcPts val="0"/>
              </a:spcBef>
              <a:buClr>
                <a:srgbClr val="EE5650"/>
              </a:buClr>
            </a:pPr>
            <a:r>
              <a:rPr lang="en-IE" sz="1150" dirty="0">
                <a:ea typeface="Calibri" panose="020F0502020204030204" pitchFamily="34" charset="0"/>
                <a:cs typeface="Times New Roman" panose="02020603050405020304" pitchFamily="18" charset="0"/>
              </a:rPr>
              <a:t> </a:t>
            </a:r>
          </a:p>
          <a:p>
            <a:pPr algn="just">
              <a:lnSpc>
                <a:spcPct val="100000"/>
              </a:lnSpc>
              <a:spcBef>
                <a:spcPts val="0"/>
              </a:spcBef>
              <a:buClr>
                <a:srgbClr val="EE5650"/>
              </a:buClr>
            </a:pPr>
            <a:endParaRPr lang="en-IE" sz="1150" dirty="0">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B6851EAD-837D-B765-D473-CFBB8B9240ED}"/>
              </a:ext>
            </a:extLst>
          </p:cNvPr>
          <p:cNvGrpSpPr/>
          <p:nvPr/>
        </p:nvGrpSpPr>
        <p:grpSpPr>
          <a:xfrm>
            <a:off x="12847" y="2247223"/>
            <a:ext cx="705629" cy="117418"/>
            <a:chOff x="12847" y="2247223"/>
            <a:chExt cx="705629" cy="117418"/>
          </a:xfrm>
        </p:grpSpPr>
        <p:cxnSp>
          <p:nvCxnSpPr>
            <p:cNvPr id="2" name="Straight Connector 1">
              <a:extLst>
                <a:ext uri="{FF2B5EF4-FFF2-40B4-BE49-F238E27FC236}">
                  <a16:creationId xmlns:a16="http://schemas.microsoft.com/office/drawing/2014/main" id="{6F51FAC1-8F73-B34C-9019-8241EE0411B3}"/>
                </a:ext>
              </a:extLst>
            </p:cNvPr>
            <p:cNvCxnSpPr>
              <a:cxnSpLocks/>
            </p:cNvCxnSpPr>
            <p:nvPr/>
          </p:nvCxnSpPr>
          <p:spPr>
            <a:xfrm flipH="1">
              <a:off x="12847" y="2297875"/>
              <a:ext cx="705629"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13E0466D-4216-6849-EADC-540A064B2A8B}"/>
                </a:ext>
              </a:extLst>
            </p:cNvPr>
            <p:cNvGrpSpPr/>
            <p:nvPr/>
          </p:nvGrpSpPr>
          <p:grpSpPr>
            <a:xfrm rot="5400000">
              <a:off x="394862" y="2143433"/>
              <a:ext cx="117418" cy="324997"/>
              <a:chOff x="3089418" y="4482161"/>
              <a:chExt cx="117418" cy="324997"/>
            </a:xfrm>
          </p:grpSpPr>
          <p:sp>
            <p:nvSpPr>
              <p:cNvPr id="7" name="Freeform 6">
                <a:extLst>
                  <a:ext uri="{FF2B5EF4-FFF2-40B4-BE49-F238E27FC236}">
                    <a16:creationId xmlns:a16="http://schemas.microsoft.com/office/drawing/2014/main" id="{B1B1A7E5-BAC2-EE82-D9D9-F42504CA827C}"/>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33CB53E0-D6FB-0039-C109-DC6759A9127F}"/>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4BACE307-BCA9-0735-171C-842F3D61F687}"/>
              </a:ext>
            </a:extLst>
          </p:cNvPr>
          <p:cNvGrpSpPr/>
          <p:nvPr/>
        </p:nvGrpSpPr>
        <p:grpSpPr>
          <a:xfrm>
            <a:off x="0" y="2993355"/>
            <a:ext cx="705629" cy="117418"/>
            <a:chOff x="12847" y="2247223"/>
            <a:chExt cx="705629" cy="117418"/>
          </a:xfrm>
        </p:grpSpPr>
        <p:cxnSp>
          <p:nvCxnSpPr>
            <p:cNvPr id="13" name="Straight Connector 12">
              <a:extLst>
                <a:ext uri="{FF2B5EF4-FFF2-40B4-BE49-F238E27FC236}">
                  <a16:creationId xmlns:a16="http://schemas.microsoft.com/office/drawing/2014/main" id="{3D7435B6-D7F4-7442-AAFC-A7EE1B1E2052}"/>
                </a:ext>
              </a:extLst>
            </p:cNvPr>
            <p:cNvCxnSpPr>
              <a:cxnSpLocks/>
            </p:cNvCxnSpPr>
            <p:nvPr/>
          </p:nvCxnSpPr>
          <p:spPr>
            <a:xfrm flipH="1">
              <a:off x="12847" y="2297875"/>
              <a:ext cx="705629"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BD7A17F-62EB-C45F-9E5E-AAA4D82BCB61}"/>
                </a:ext>
              </a:extLst>
            </p:cNvPr>
            <p:cNvGrpSpPr/>
            <p:nvPr/>
          </p:nvGrpSpPr>
          <p:grpSpPr>
            <a:xfrm rot="5400000">
              <a:off x="394862" y="2143433"/>
              <a:ext cx="117418" cy="324997"/>
              <a:chOff x="3089418" y="4482161"/>
              <a:chExt cx="117418" cy="324997"/>
            </a:xfrm>
          </p:grpSpPr>
          <p:sp>
            <p:nvSpPr>
              <p:cNvPr id="15" name="Freeform 14">
                <a:extLst>
                  <a:ext uri="{FF2B5EF4-FFF2-40B4-BE49-F238E27FC236}">
                    <a16:creationId xmlns:a16="http://schemas.microsoft.com/office/drawing/2014/main" id="{7A082513-2196-874F-C2C5-B82FBDBEDCE5}"/>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625B222-7964-6892-36ED-F2750250B4C7}"/>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grpSp>
        <p:nvGrpSpPr>
          <p:cNvPr id="18" name="Group 17">
            <a:extLst>
              <a:ext uri="{FF2B5EF4-FFF2-40B4-BE49-F238E27FC236}">
                <a16:creationId xmlns:a16="http://schemas.microsoft.com/office/drawing/2014/main" id="{40303C51-EB75-FCF8-3AF6-DB0B97AE6217}"/>
              </a:ext>
            </a:extLst>
          </p:cNvPr>
          <p:cNvGrpSpPr/>
          <p:nvPr/>
        </p:nvGrpSpPr>
        <p:grpSpPr>
          <a:xfrm>
            <a:off x="-8275" y="4475421"/>
            <a:ext cx="705629" cy="117418"/>
            <a:chOff x="12847" y="2247223"/>
            <a:chExt cx="705629" cy="117418"/>
          </a:xfrm>
        </p:grpSpPr>
        <p:cxnSp>
          <p:nvCxnSpPr>
            <p:cNvPr id="19" name="Straight Connector 18">
              <a:extLst>
                <a:ext uri="{FF2B5EF4-FFF2-40B4-BE49-F238E27FC236}">
                  <a16:creationId xmlns:a16="http://schemas.microsoft.com/office/drawing/2014/main" id="{78003954-B4F2-FF9C-A720-7B30F00220F2}"/>
                </a:ext>
              </a:extLst>
            </p:cNvPr>
            <p:cNvCxnSpPr>
              <a:cxnSpLocks/>
            </p:cNvCxnSpPr>
            <p:nvPr/>
          </p:nvCxnSpPr>
          <p:spPr>
            <a:xfrm flipH="1">
              <a:off x="12847" y="2309750"/>
              <a:ext cx="705629"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EC10F60B-C73C-5515-920E-062652D45462}"/>
                </a:ext>
              </a:extLst>
            </p:cNvPr>
            <p:cNvGrpSpPr/>
            <p:nvPr/>
          </p:nvGrpSpPr>
          <p:grpSpPr>
            <a:xfrm rot="5400000">
              <a:off x="394862" y="2143433"/>
              <a:ext cx="117418" cy="324997"/>
              <a:chOff x="3089418" y="4482161"/>
              <a:chExt cx="117418" cy="324997"/>
            </a:xfrm>
          </p:grpSpPr>
          <p:sp>
            <p:nvSpPr>
              <p:cNvPr id="21" name="Freeform 20">
                <a:extLst>
                  <a:ext uri="{FF2B5EF4-FFF2-40B4-BE49-F238E27FC236}">
                    <a16:creationId xmlns:a16="http://schemas.microsoft.com/office/drawing/2014/main" id="{1E55CC82-79F5-A7E4-90E5-84D17A55EC5F}"/>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D8DBA47-21D4-F48E-86FA-448B35FB3B4A}"/>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4712037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28137F3-8567-90DF-0AB5-2C14564756FF}"/>
              </a:ext>
            </a:extLst>
          </p:cNvPr>
          <p:cNvGrpSpPr/>
          <p:nvPr/>
        </p:nvGrpSpPr>
        <p:grpSpPr>
          <a:xfrm rot="10800000">
            <a:off x="-71214" y="9574105"/>
            <a:ext cx="2150199" cy="3375489"/>
            <a:chOff x="3613580" y="6052"/>
            <a:chExt cx="1874765" cy="2943098"/>
          </a:xfrm>
        </p:grpSpPr>
        <p:sp>
          <p:nvSpPr>
            <p:cNvPr id="5" name="Freeform 4">
              <a:extLst>
                <a:ext uri="{FF2B5EF4-FFF2-40B4-BE49-F238E27FC236}">
                  <a16:creationId xmlns:a16="http://schemas.microsoft.com/office/drawing/2014/main" id="{C536E90B-D177-2E43-D23D-F0C2278A048B}"/>
                </a:ext>
              </a:extLst>
            </p:cNvPr>
            <p:cNvSpPr/>
            <p:nvPr/>
          </p:nvSpPr>
          <p:spPr>
            <a:xfrm>
              <a:off x="3615175" y="6052"/>
              <a:ext cx="1873170" cy="2943098"/>
            </a:xfrm>
            <a:custGeom>
              <a:avLst/>
              <a:gdLst>
                <a:gd name="connsiteX0" fmla="*/ 1168690 w 1873170"/>
                <a:gd name="connsiteY0" fmla="*/ 0 h 2943098"/>
                <a:gd name="connsiteX1" fmla="*/ 1873170 w 1873170"/>
                <a:gd name="connsiteY1" fmla="*/ 0 h 2943098"/>
                <a:gd name="connsiteX2" fmla="*/ 1873170 w 1873170"/>
                <a:gd name="connsiteY2" fmla="*/ 2943098 h 2943098"/>
                <a:gd name="connsiteX3" fmla="*/ 1161695 w 1873170"/>
                <a:gd name="connsiteY3" fmla="*/ 2734730 h 2943098"/>
                <a:gd name="connsiteX4" fmla="*/ 1001899 w 1873170"/>
                <a:gd name="connsiteY4" fmla="*/ 2173154 h 2943098"/>
                <a:gd name="connsiteX5" fmla="*/ 284083 w 1873170"/>
                <a:gd name="connsiteY5" fmla="*/ 1606496 h 2943098"/>
                <a:gd name="connsiteX6" fmla="*/ 0 w 1873170"/>
                <a:gd name="connsiteY6" fmla="*/ 1178326 h 2943098"/>
                <a:gd name="connsiteX7" fmla="*/ 730498 w 1873170"/>
                <a:gd name="connsiteY7" fmla="*/ 969959 h 2943098"/>
                <a:gd name="connsiteX8" fmla="*/ 1157455 w 1873170"/>
                <a:gd name="connsiteY8" fmla="*/ 123426 h 294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170" h="2943098">
                  <a:moveTo>
                    <a:pt x="1168690" y="0"/>
                  </a:moveTo>
                  <a:lnTo>
                    <a:pt x="1873170" y="0"/>
                  </a:lnTo>
                  <a:lnTo>
                    <a:pt x="1873170" y="2943098"/>
                  </a:lnTo>
                  <a:cubicBezTo>
                    <a:pt x="1604306" y="2921499"/>
                    <a:pt x="1362075" y="2920228"/>
                    <a:pt x="1161695" y="2734730"/>
                  </a:cubicBezTo>
                  <a:cubicBezTo>
                    <a:pt x="991753" y="2575913"/>
                    <a:pt x="1080529" y="2359923"/>
                    <a:pt x="1001899" y="2173154"/>
                  </a:cubicBezTo>
                  <a:cubicBezTo>
                    <a:pt x="900441" y="1935565"/>
                    <a:pt x="523778" y="1799617"/>
                    <a:pt x="284083" y="1606496"/>
                  </a:cubicBezTo>
                  <a:cubicBezTo>
                    <a:pt x="130628" y="1483254"/>
                    <a:pt x="39315" y="1334602"/>
                    <a:pt x="0" y="1178326"/>
                  </a:cubicBezTo>
                  <a:cubicBezTo>
                    <a:pt x="334812" y="1160539"/>
                    <a:pt x="588457" y="1093201"/>
                    <a:pt x="730498" y="969959"/>
                  </a:cubicBezTo>
                  <a:cubicBezTo>
                    <a:pt x="961633" y="768897"/>
                    <a:pt x="1110016" y="455631"/>
                    <a:pt x="1157455" y="123426"/>
                  </a:cubicBezTo>
                  <a:close/>
                </a:path>
              </a:pathLst>
            </a:custGeom>
            <a:solidFill>
              <a:srgbClr val="EE4C45"/>
            </a:solidFill>
            <a:ln w="12670"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198663FC-5F44-F316-3153-34EC3919F953}"/>
                </a:ext>
              </a:extLst>
            </p:cNvPr>
            <p:cNvSpPr/>
            <p:nvPr/>
          </p:nvSpPr>
          <p:spPr>
            <a:xfrm>
              <a:off x="3613580" y="6052"/>
              <a:ext cx="1204108" cy="1271075"/>
            </a:xfrm>
            <a:custGeom>
              <a:avLst/>
              <a:gdLst>
                <a:gd name="connsiteX0" fmla="*/ 774219 w 1204108"/>
                <a:gd name="connsiteY0" fmla="*/ 0 h 1271075"/>
                <a:gd name="connsiteX1" fmla="*/ 1204108 w 1204108"/>
                <a:gd name="connsiteY1" fmla="*/ 0 h 1271075"/>
                <a:gd name="connsiteX2" fmla="*/ 1199694 w 1204108"/>
                <a:gd name="connsiteY2" fmla="*/ 122989 h 1271075"/>
                <a:gd name="connsiteX3" fmla="*/ 765068 w 1204108"/>
                <a:gd name="connsiteY3" fmla="*/ 1044920 h 1271075"/>
                <a:gd name="connsiteX4" fmla="*/ 20619 w 1204108"/>
                <a:gd name="connsiteY4" fmla="*/ 1271075 h 1271075"/>
                <a:gd name="connsiteX5" fmla="*/ 130955 w 1204108"/>
                <a:gd name="connsiteY5" fmla="*/ 614209 h 1271075"/>
                <a:gd name="connsiteX6" fmla="*/ 575310 w 1204108"/>
                <a:gd name="connsiteY6" fmla="*/ 131883 h 127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08" h="1271075">
                  <a:moveTo>
                    <a:pt x="774219" y="0"/>
                  </a:moveTo>
                  <a:lnTo>
                    <a:pt x="1204108" y="0"/>
                  </a:lnTo>
                  <a:lnTo>
                    <a:pt x="1199694" y="122989"/>
                  </a:lnTo>
                  <a:cubicBezTo>
                    <a:pt x="1151481" y="483900"/>
                    <a:pt x="1000007" y="824800"/>
                    <a:pt x="765068" y="1044920"/>
                  </a:cubicBezTo>
                  <a:cubicBezTo>
                    <a:pt x="620490" y="1178326"/>
                    <a:pt x="361772" y="1250747"/>
                    <a:pt x="20619" y="1271075"/>
                  </a:cubicBezTo>
                  <a:cubicBezTo>
                    <a:pt x="-28841" y="1052543"/>
                    <a:pt x="11742" y="820036"/>
                    <a:pt x="130955" y="614209"/>
                  </a:cubicBezTo>
                  <a:cubicBezTo>
                    <a:pt x="234316" y="435064"/>
                    <a:pt x="388722" y="274342"/>
                    <a:pt x="575310" y="131883"/>
                  </a:cubicBezTo>
                  <a:close/>
                </a:path>
              </a:pathLst>
            </a:custGeom>
            <a:solidFill>
              <a:srgbClr val="40284B"/>
            </a:solidFill>
            <a:ln w="12670" cap="flat">
              <a:noFill/>
              <a:prstDash val="solid"/>
              <a:miter/>
            </a:ln>
          </p:spPr>
          <p:txBody>
            <a:bodyPr rtlCol="0" anchor="ctr"/>
            <a:lstStyle/>
            <a:p>
              <a:endParaRPr lang="en-US"/>
            </a:p>
          </p:txBody>
        </p:sp>
      </p:grpSp>
      <p:pic>
        <p:nvPicPr>
          <p:cNvPr id="9" name="Graphic 8">
            <a:extLst>
              <a:ext uri="{FF2B5EF4-FFF2-40B4-BE49-F238E27FC236}">
                <a16:creationId xmlns:a16="http://schemas.microsoft.com/office/drawing/2014/main" id="{FD0241AC-54A1-AA84-3F91-B4D35A999D3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9196" t="46643" r="11312" b="16009"/>
          <a:stretch/>
        </p:blipFill>
        <p:spPr>
          <a:xfrm rot="5400000">
            <a:off x="-856217" y="10340259"/>
            <a:ext cx="3535686" cy="3652035"/>
          </a:xfrm>
          <a:prstGeom prst="rect">
            <a:avLst/>
          </a:prstGeom>
        </p:spPr>
      </p:pic>
      <p:sp>
        <p:nvSpPr>
          <p:cNvPr id="10" name="Slide Number Placeholder 5">
            <a:extLst>
              <a:ext uri="{FF2B5EF4-FFF2-40B4-BE49-F238E27FC236}">
                <a16:creationId xmlns:a16="http://schemas.microsoft.com/office/drawing/2014/main" id="{050284F6-4087-05BD-EF7A-B6A4C2802FED}"/>
              </a:ext>
            </a:extLst>
          </p:cNvPr>
          <p:cNvSpPr>
            <a:spLocks noGrp="1"/>
          </p:cNvSpPr>
          <p:nvPr>
            <p:ph type="sldNum" sz="quarter" idx="4"/>
          </p:nvPr>
        </p:nvSpPr>
        <p:spPr>
          <a:xfrm>
            <a:off x="7281511" y="10353161"/>
            <a:ext cx="372588" cy="363596"/>
          </a:xfrm>
          <a:prstGeom prst="rect">
            <a:avLst/>
          </a:prstGeom>
        </p:spPr>
        <p:txBody>
          <a:bodyPr vert="horz" lIns="91440" tIns="45720" rIns="91440" bIns="45720" rtlCol="0" anchor="ctr"/>
          <a:lstStyle>
            <a:lvl1pPr algn="r">
              <a:defRPr sz="900">
                <a:solidFill>
                  <a:schemeClr val="tx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19</a:t>
            </a:fld>
            <a:endParaRPr lang="fr-CA"/>
          </a:p>
        </p:txBody>
      </p:sp>
      <p:cxnSp>
        <p:nvCxnSpPr>
          <p:cNvPr id="24" name="Straight Connector 23">
            <a:extLst>
              <a:ext uri="{FF2B5EF4-FFF2-40B4-BE49-F238E27FC236}">
                <a16:creationId xmlns:a16="http://schemas.microsoft.com/office/drawing/2014/main" id="{1EE0315A-BCC4-CE19-110C-DD683FD9B4F8}"/>
              </a:ext>
            </a:extLst>
          </p:cNvPr>
          <p:cNvCxnSpPr>
            <a:cxnSpLocks/>
          </p:cNvCxnSpPr>
          <p:nvPr/>
        </p:nvCxnSpPr>
        <p:spPr>
          <a:xfrm flipH="1">
            <a:off x="1003886" y="1096845"/>
            <a:ext cx="6771691"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3084A360-D76D-B6BB-E2DC-F5B3F9A50551}"/>
              </a:ext>
            </a:extLst>
          </p:cNvPr>
          <p:cNvGrpSpPr/>
          <p:nvPr/>
        </p:nvGrpSpPr>
        <p:grpSpPr>
          <a:xfrm>
            <a:off x="396730" y="382154"/>
            <a:ext cx="1032286" cy="1003445"/>
            <a:chOff x="1097638" y="1953911"/>
            <a:chExt cx="1029814" cy="1001042"/>
          </a:xfrm>
        </p:grpSpPr>
        <p:grpSp>
          <p:nvGrpSpPr>
            <p:cNvPr id="26" name="Group 25">
              <a:extLst>
                <a:ext uri="{FF2B5EF4-FFF2-40B4-BE49-F238E27FC236}">
                  <a16:creationId xmlns:a16="http://schemas.microsoft.com/office/drawing/2014/main" id="{34D94630-9C78-E5D6-E0FD-7FFEBF4A878F}"/>
                </a:ext>
              </a:extLst>
            </p:cNvPr>
            <p:cNvGrpSpPr/>
            <p:nvPr/>
          </p:nvGrpSpPr>
          <p:grpSpPr>
            <a:xfrm>
              <a:off x="1097638" y="1962876"/>
              <a:ext cx="1029814" cy="992077"/>
              <a:chOff x="1503112" y="2673517"/>
              <a:chExt cx="1029814" cy="992077"/>
            </a:xfrm>
          </p:grpSpPr>
          <p:sp>
            <p:nvSpPr>
              <p:cNvPr id="28" name="Freeform 27">
                <a:extLst>
                  <a:ext uri="{FF2B5EF4-FFF2-40B4-BE49-F238E27FC236}">
                    <a16:creationId xmlns:a16="http://schemas.microsoft.com/office/drawing/2014/main" id="{F2F3B192-30EA-734A-CCDE-F59E2E995605}"/>
                  </a:ext>
                </a:extLst>
              </p:cNvPr>
              <p:cNvSpPr/>
              <p:nvPr/>
            </p:nvSpPr>
            <p:spPr>
              <a:xfrm>
                <a:off x="1622027" y="2673517"/>
                <a:ext cx="789497" cy="789495"/>
              </a:xfrm>
              <a:custGeom>
                <a:avLst/>
                <a:gdLst>
                  <a:gd name="connsiteX0" fmla="*/ 544108 w 1088219"/>
                  <a:gd name="connsiteY0" fmla="*/ 0 h 1088216"/>
                  <a:gd name="connsiteX1" fmla="*/ 0 w 1088219"/>
                  <a:gd name="connsiteY1" fmla="*/ 544108 h 1088216"/>
                  <a:gd name="connsiteX2" fmla="*/ 544108 w 1088219"/>
                  <a:gd name="connsiteY2" fmla="*/ 1088216 h 1088216"/>
                  <a:gd name="connsiteX3" fmla="*/ 1088216 w 1088219"/>
                  <a:gd name="connsiteY3" fmla="*/ 544108 h 1088216"/>
                  <a:gd name="connsiteX4" fmla="*/ 544108 w 1088219"/>
                  <a:gd name="connsiteY4" fmla="*/ 0 h 1088216"/>
                  <a:gd name="connsiteX5" fmla="*/ 544108 w 1088219"/>
                  <a:gd name="connsiteY5" fmla="*/ 0 h 10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219" h="1088216">
                    <a:moveTo>
                      <a:pt x="544108" y="0"/>
                    </a:moveTo>
                    <a:cubicBezTo>
                      <a:pt x="243224" y="0"/>
                      <a:pt x="0" y="243224"/>
                      <a:pt x="0" y="544108"/>
                    </a:cubicBezTo>
                    <a:cubicBezTo>
                      <a:pt x="0" y="844993"/>
                      <a:pt x="243224" y="1088216"/>
                      <a:pt x="544108" y="1088216"/>
                    </a:cubicBezTo>
                    <a:cubicBezTo>
                      <a:pt x="844993" y="1088216"/>
                      <a:pt x="1088216" y="844993"/>
                      <a:pt x="1088216" y="544108"/>
                    </a:cubicBezTo>
                    <a:cubicBezTo>
                      <a:pt x="1089265" y="243224"/>
                      <a:pt x="844993" y="0"/>
                      <a:pt x="544108" y="0"/>
                    </a:cubicBezTo>
                    <a:lnTo>
                      <a:pt x="544108" y="0"/>
                    </a:lnTo>
                    <a:close/>
                  </a:path>
                </a:pathLst>
              </a:custGeom>
              <a:solidFill>
                <a:srgbClr val="EE5650"/>
              </a:solidFill>
              <a:ln w="10478" cap="flat">
                <a:noFill/>
                <a:prstDash val="solid"/>
                <a:miter/>
              </a:ln>
            </p:spPr>
            <p:txBody>
              <a:bodyPr rtlCol="0" anchor="ctr"/>
              <a:lstStyle/>
              <a:p>
                <a:endParaRPr lang="en-US"/>
              </a:p>
            </p:txBody>
          </p:sp>
          <p:sp>
            <p:nvSpPr>
              <p:cNvPr id="29" name="Text Placeholder 3">
                <a:extLst>
                  <a:ext uri="{FF2B5EF4-FFF2-40B4-BE49-F238E27FC236}">
                    <a16:creationId xmlns:a16="http://schemas.microsoft.com/office/drawing/2014/main" id="{79496D84-7D40-A648-1105-FFFB628E8D3F}"/>
                  </a:ext>
                </a:extLst>
              </p:cNvPr>
              <p:cNvSpPr txBox="1">
                <a:spLocks/>
              </p:cNvSpPr>
              <p:nvPr/>
            </p:nvSpPr>
            <p:spPr>
              <a:xfrm>
                <a:off x="1503112" y="3013420"/>
                <a:ext cx="1029814" cy="652174"/>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3600" b="1" dirty="0">
                    <a:solidFill>
                      <a:schemeClr val="bg1"/>
                    </a:solidFill>
                    <a:latin typeface="Calibri" panose="020F0502020204030204" pitchFamily="34" charset="0"/>
                    <a:cs typeface="Calibri" panose="020F0502020204030204" pitchFamily="34" charset="0"/>
                  </a:rPr>
                  <a:t>05</a:t>
                </a:r>
              </a:p>
              <a:p>
                <a:pPr marL="0" indent="0" algn="ctr">
                  <a:lnSpc>
                    <a:spcPts val="2480"/>
                  </a:lnSpc>
                  <a:spcBef>
                    <a:spcPts val="0"/>
                  </a:spcBef>
                  <a:buNone/>
                </a:pPr>
                <a:endParaRPr lang="en-US" sz="2800" b="1" dirty="0">
                  <a:solidFill>
                    <a:schemeClr val="bg1"/>
                  </a:solidFill>
                  <a:latin typeface="Calibri" panose="020F0502020204030204" pitchFamily="34" charset="0"/>
                  <a:cs typeface="Calibri" panose="020F0502020204030204" pitchFamily="34" charset="0"/>
                </a:endParaRPr>
              </a:p>
            </p:txBody>
          </p:sp>
        </p:grpSp>
        <p:sp>
          <p:nvSpPr>
            <p:cNvPr id="27" name="Text Placeholder 3">
              <a:extLst>
                <a:ext uri="{FF2B5EF4-FFF2-40B4-BE49-F238E27FC236}">
                  <a16:creationId xmlns:a16="http://schemas.microsoft.com/office/drawing/2014/main" id="{E4AA96EC-B15F-0D49-7DE0-DF94FBFEA193}"/>
                </a:ext>
              </a:extLst>
            </p:cNvPr>
            <p:cNvSpPr txBox="1">
              <a:spLocks/>
            </p:cNvSpPr>
            <p:nvPr/>
          </p:nvSpPr>
          <p:spPr>
            <a:xfrm>
              <a:off x="1217796" y="1953911"/>
              <a:ext cx="789497" cy="630243"/>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1600" b="1" dirty="0">
                  <a:solidFill>
                    <a:schemeClr val="bg1"/>
                  </a:solidFill>
                  <a:latin typeface="Calibri" panose="020F0502020204030204" pitchFamily="34" charset="0"/>
                  <a:cs typeface="Calibri" panose="020F0502020204030204" pitchFamily="34" charset="0"/>
                </a:rPr>
                <a:t>SCHRIT</a:t>
              </a:r>
            </a:p>
          </p:txBody>
        </p:sp>
      </p:grpSp>
      <p:sp>
        <p:nvSpPr>
          <p:cNvPr id="30" name="Rectangle 29">
            <a:extLst>
              <a:ext uri="{FF2B5EF4-FFF2-40B4-BE49-F238E27FC236}">
                <a16:creationId xmlns:a16="http://schemas.microsoft.com/office/drawing/2014/main" id="{0A5D3B3B-998D-E7B0-FEF1-009F968E6BD3}"/>
              </a:ext>
            </a:extLst>
          </p:cNvPr>
          <p:cNvSpPr/>
          <p:nvPr/>
        </p:nvSpPr>
        <p:spPr>
          <a:xfrm>
            <a:off x="6039075" y="705852"/>
            <a:ext cx="1105113" cy="6145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100" name="Freeform 99">
            <a:extLst>
              <a:ext uri="{FF2B5EF4-FFF2-40B4-BE49-F238E27FC236}">
                <a16:creationId xmlns:a16="http://schemas.microsoft.com/office/drawing/2014/main" id="{95D46DD2-CA1F-B413-DF30-B6F9053F9458}"/>
              </a:ext>
            </a:extLst>
          </p:cNvPr>
          <p:cNvSpPr/>
          <p:nvPr/>
        </p:nvSpPr>
        <p:spPr>
          <a:xfrm rot="9870378" flipH="1">
            <a:off x="5522771" y="-1523690"/>
            <a:ext cx="5356420" cy="3429291"/>
          </a:xfrm>
          <a:custGeom>
            <a:avLst/>
            <a:gdLst>
              <a:gd name="connsiteX0" fmla="*/ 3579722 w 5485296"/>
              <a:gd name="connsiteY0" fmla="*/ 1718388 h 3511800"/>
              <a:gd name="connsiteX1" fmla="*/ 3640372 w 5485296"/>
              <a:gd name="connsiteY1" fmla="*/ 1769500 h 3511800"/>
              <a:gd name="connsiteX2" fmla="*/ 4924479 w 5485296"/>
              <a:gd name="connsiteY2" fmla="*/ 2213906 h 3511800"/>
              <a:gd name="connsiteX3" fmla="*/ 5062783 w 5485296"/>
              <a:gd name="connsiteY3" fmla="*/ 2215924 h 3511800"/>
              <a:gd name="connsiteX4" fmla="*/ 5062727 w 5485296"/>
              <a:gd name="connsiteY4" fmla="*/ 2215927 h 3511800"/>
              <a:gd name="connsiteX5" fmla="*/ 3640245 w 5485296"/>
              <a:gd name="connsiteY5" fmla="*/ 1769501 h 3511800"/>
              <a:gd name="connsiteX6" fmla="*/ 3160030 w 5485296"/>
              <a:gd name="connsiteY6" fmla="*/ 443 h 3511800"/>
              <a:gd name="connsiteX7" fmla="*/ 2908414 w 5485296"/>
              <a:gd name="connsiteY7" fmla="*/ 38071 h 3511800"/>
              <a:gd name="connsiteX8" fmla="*/ 2908433 w 5485296"/>
              <a:gd name="connsiteY8" fmla="*/ 38365 h 3511800"/>
              <a:gd name="connsiteX9" fmla="*/ 2813540 w 5485296"/>
              <a:gd name="connsiteY9" fmla="*/ 69672 h 3511800"/>
              <a:gd name="connsiteX10" fmla="*/ 2203564 w 5485296"/>
              <a:gd name="connsiteY10" fmla="*/ 565342 h 3511800"/>
              <a:gd name="connsiteX11" fmla="*/ 1268912 w 5485296"/>
              <a:gd name="connsiteY11" fmla="*/ 1895941 h 3511800"/>
              <a:gd name="connsiteX12" fmla="*/ 344251 w 5485296"/>
              <a:gd name="connsiteY12" fmla="*/ 2193163 h 3511800"/>
              <a:gd name="connsiteX13" fmla="*/ 0 w 5485296"/>
              <a:gd name="connsiteY13" fmla="*/ 3511800 h 3511800"/>
              <a:gd name="connsiteX14" fmla="*/ 5485296 w 5485296"/>
              <a:gd name="connsiteY14" fmla="*/ 3511800 h 3511800"/>
              <a:gd name="connsiteX15" fmla="*/ 5485296 w 5485296"/>
              <a:gd name="connsiteY15" fmla="*/ 3091272 h 3511800"/>
              <a:gd name="connsiteX16" fmla="*/ 5224610 w 5485296"/>
              <a:gd name="connsiteY16" fmla="*/ 2270459 h 3511800"/>
              <a:gd name="connsiteX17" fmla="*/ 5200993 w 5485296"/>
              <a:gd name="connsiteY17" fmla="*/ 2209727 h 3511800"/>
              <a:gd name="connsiteX18" fmla="*/ 5181345 w 5485296"/>
              <a:gd name="connsiteY18" fmla="*/ 2210608 h 3511800"/>
              <a:gd name="connsiteX19" fmla="*/ 5200993 w 5485296"/>
              <a:gd name="connsiteY19" fmla="*/ 2209726 h 3511800"/>
              <a:gd name="connsiteX20" fmla="*/ 3904832 w 5485296"/>
              <a:gd name="connsiteY20" fmla="*/ 238673 h 3511800"/>
              <a:gd name="connsiteX21" fmla="*/ 3160030 w 5485296"/>
              <a:gd name="connsiteY21" fmla="*/ 443 h 351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85296" h="3511800">
                <a:moveTo>
                  <a:pt x="3579722" y="1718388"/>
                </a:moveTo>
                <a:lnTo>
                  <a:pt x="3640372" y="1769500"/>
                </a:lnTo>
                <a:cubicBezTo>
                  <a:pt x="4005754" y="2038440"/>
                  <a:pt x="4463210" y="2193615"/>
                  <a:pt x="4924479" y="2213906"/>
                </a:cubicBezTo>
                <a:lnTo>
                  <a:pt x="5062783" y="2215924"/>
                </a:lnTo>
                <a:lnTo>
                  <a:pt x="5062727" y="2215927"/>
                </a:lnTo>
                <a:cubicBezTo>
                  <a:pt x="4554919" y="2223513"/>
                  <a:pt x="4041502" y="2065336"/>
                  <a:pt x="3640245" y="1769501"/>
                </a:cubicBezTo>
                <a:close/>
                <a:moveTo>
                  <a:pt x="3160030" y="443"/>
                </a:moveTo>
                <a:cubicBezTo>
                  <a:pt x="3075486" y="2873"/>
                  <a:pt x="2991297" y="15296"/>
                  <a:pt x="2908414" y="38071"/>
                </a:cubicBezTo>
                <a:lnTo>
                  <a:pt x="2908433" y="38365"/>
                </a:lnTo>
                <a:lnTo>
                  <a:pt x="2813540" y="69672"/>
                </a:lnTo>
                <a:cubicBezTo>
                  <a:pt x="2591612" y="154404"/>
                  <a:pt x="2381594" y="316545"/>
                  <a:pt x="2203564" y="565342"/>
                </a:cubicBezTo>
                <a:cubicBezTo>
                  <a:pt x="1885656" y="1008875"/>
                  <a:pt x="1662211" y="1708221"/>
                  <a:pt x="1268912" y="1895941"/>
                </a:cubicBezTo>
                <a:cubicBezTo>
                  <a:pt x="961902" y="2042252"/>
                  <a:pt x="604935" y="1876617"/>
                  <a:pt x="344251" y="2193163"/>
                </a:cubicBezTo>
                <a:cubicBezTo>
                  <a:pt x="39057" y="2564921"/>
                  <a:pt x="35424" y="3014896"/>
                  <a:pt x="0" y="3511800"/>
                </a:cubicBezTo>
                <a:lnTo>
                  <a:pt x="5485296" y="3511800"/>
                </a:lnTo>
                <a:lnTo>
                  <a:pt x="5485296" y="3091272"/>
                </a:lnTo>
                <a:cubicBezTo>
                  <a:pt x="5409906" y="2806932"/>
                  <a:pt x="5321799" y="2531795"/>
                  <a:pt x="5224610" y="2270459"/>
                </a:cubicBezTo>
                <a:cubicBezTo>
                  <a:pt x="5217344" y="2251136"/>
                  <a:pt x="5209169" y="2229971"/>
                  <a:pt x="5200993" y="2209727"/>
                </a:cubicBezTo>
                <a:lnTo>
                  <a:pt x="5181345" y="2210608"/>
                </a:lnTo>
                <a:lnTo>
                  <a:pt x="5200993" y="2209726"/>
                </a:lnTo>
                <a:cubicBezTo>
                  <a:pt x="4879450" y="1364068"/>
                  <a:pt x="4447094" y="615030"/>
                  <a:pt x="3904832" y="238673"/>
                </a:cubicBezTo>
                <a:cubicBezTo>
                  <a:pt x="3670488" y="75798"/>
                  <a:pt x="3413662" y="-6847"/>
                  <a:pt x="3160030" y="443"/>
                </a:cubicBezTo>
                <a:close/>
              </a:path>
            </a:pathLst>
          </a:custGeom>
          <a:solidFill>
            <a:srgbClr val="3750A1"/>
          </a:solidFill>
          <a:ln w="6105" cap="flat">
            <a:noFill/>
            <a:prstDash val="solid"/>
            <a:miter/>
          </a:ln>
        </p:spPr>
        <p:txBody>
          <a:bodyPr rtlCol="0" anchor="ctr"/>
          <a:lstStyle/>
          <a:p>
            <a:endParaRPr lang="en-US"/>
          </a:p>
        </p:txBody>
      </p:sp>
      <p:grpSp>
        <p:nvGrpSpPr>
          <p:cNvPr id="40" name="Group 39">
            <a:extLst>
              <a:ext uri="{FF2B5EF4-FFF2-40B4-BE49-F238E27FC236}">
                <a16:creationId xmlns:a16="http://schemas.microsoft.com/office/drawing/2014/main" id="{8F08BBAC-9CAA-7452-8F59-E69B76116901}"/>
              </a:ext>
            </a:extLst>
          </p:cNvPr>
          <p:cNvGrpSpPr/>
          <p:nvPr/>
        </p:nvGrpSpPr>
        <p:grpSpPr>
          <a:xfrm>
            <a:off x="6251319" y="576527"/>
            <a:ext cx="857437" cy="859460"/>
            <a:chOff x="5700273" y="5386353"/>
            <a:chExt cx="766016" cy="767823"/>
          </a:xfrm>
        </p:grpSpPr>
        <p:grpSp>
          <p:nvGrpSpPr>
            <p:cNvPr id="41" name="Graphic 2">
              <a:extLst>
                <a:ext uri="{FF2B5EF4-FFF2-40B4-BE49-F238E27FC236}">
                  <a16:creationId xmlns:a16="http://schemas.microsoft.com/office/drawing/2014/main" id="{AE204809-C47B-2412-E538-895E8C8F01E9}"/>
                </a:ext>
              </a:extLst>
            </p:cNvPr>
            <p:cNvGrpSpPr/>
            <p:nvPr/>
          </p:nvGrpSpPr>
          <p:grpSpPr>
            <a:xfrm>
              <a:off x="5844804" y="5531788"/>
              <a:ext cx="476953" cy="420947"/>
              <a:chOff x="5844804" y="5531788"/>
              <a:chExt cx="476953" cy="420947"/>
            </a:xfrm>
            <a:solidFill>
              <a:srgbClr val="60A9DD"/>
            </a:solidFill>
          </p:grpSpPr>
          <p:sp>
            <p:nvSpPr>
              <p:cNvPr id="60" name="Freeform 59">
                <a:extLst>
                  <a:ext uri="{FF2B5EF4-FFF2-40B4-BE49-F238E27FC236}">
                    <a16:creationId xmlns:a16="http://schemas.microsoft.com/office/drawing/2014/main" id="{0697108F-4ADD-8D9F-9E6D-EA348FDA223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EE565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1" name="Freeform 60">
                <a:extLst>
                  <a:ext uri="{FF2B5EF4-FFF2-40B4-BE49-F238E27FC236}">
                    <a16:creationId xmlns:a16="http://schemas.microsoft.com/office/drawing/2014/main" id="{9F0C91FC-13EF-4132-2269-9703BBF43D2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EE565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5" name="Graphic 2">
              <a:extLst>
                <a:ext uri="{FF2B5EF4-FFF2-40B4-BE49-F238E27FC236}">
                  <a16:creationId xmlns:a16="http://schemas.microsoft.com/office/drawing/2014/main" id="{A78E2590-F456-5103-D2F4-7369166E39A4}"/>
                </a:ext>
              </a:extLst>
            </p:cNvPr>
            <p:cNvGrpSpPr/>
            <p:nvPr/>
          </p:nvGrpSpPr>
          <p:grpSpPr>
            <a:xfrm>
              <a:off x="5700273" y="5386353"/>
              <a:ext cx="766016" cy="767823"/>
              <a:chOff x="5700273" y="5386353"/>
              <a:chExt cx="766016" cy="767823"/>
            </a:xfrm>
            <a:solidFill>
              <a:srgbClr val="000000"/>
            </a:solidFill>
          </p:grpSpPr>
          <p:sp>
            <p:nvSpPr>
              <p:cNvPr id="46" name="Freeform 45">
                <a:extLst>
                  <a:ext uri="{FF2B5EF4-FFF2-40B4-BE49-F238E27FC236}">
                    <a16:creationId xmlns:a16="http://schemas.microsoft.com/office/drawing/2014/main" id="{28214858-A58D-B4D1-9F1A-F32716847D57}"/>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7" name="Freeform 46">
                <a:extLst>
                  <a:ext uri="{FF2B5EF4-FFF2-40B4-BE49-F238E27FC236}">
                    <a16:creationId xmlns:a16="http://schemas.microsoft.com/office/drawing/2014/main" id="{1F3F8E93-1269-68A4-93C9-B8C428D28CF5}"/>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0A8812D5-9A07-AD34-9BD2-C483087AD406}"/>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0352D454-7A69-A02A-7E0D-BA990C0EB21A}"/>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id="{BC11F199-CD79-3CE9-1E2D-AF015C4FE72C}"/>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1" name="Freeform 50">
                <a:extLst>
                  <a:ext uri="{FF2B5EF4-FFF2-40B4-BE49-F238E27FC236}">
                    <a16:creationId xmlns:a16="http://schemas.microsoft.com/office/drawing/2014/main" id="{64EF895E-392C-ADCD-DFC2-FA380BEBBA5A}"/>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id="{917591C5-707C-AF94-BEE9-586F967E102D}"/>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1FF0F4F7-D1E0-648A-FEE0-9F5BDB11BF6B}"/>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 name="Freeform 53">
                <a:extLst>
                  <a:ext uri="{FF2B5EF4-FFF2-40B4-BE49-F238E27FC236}">
                    <a16:creationId xmlns:a16="http://schemas.microsoft.com/office/drawing/2014/main" id="{D1CA113B-CB01-B145-2E19-E3305D1696BF}"/>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5" name="Freeform 54">
                <a:extLst>
                  <a:ext uri="{FF2B5EF4-FFF2-40B4-BE49-F238E27FC236}">
                    <a16:creationId xmlns:a16="http://schemas.microsoft.com/office/drawing/2014/main" id="{6041D1C0-A73C-D04E-52CF-5353AC3DAE46}"/>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6" name="Freeform 55">
                <a:extLst>
                  <a:ext uri="{FF2B5EF4-FFF2-40B4-BE49-F238E27FC236}">
                    <a16:creationId xmlns:a16="http://schemas.microsoft.com/office/drawing/2014/main" id="{278936D5-59FC-5223-020B-78755A042E43}"/>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5AD1365E-D974-773D-FA4B-443F3F7E4B73}"/>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8" name="Freeform 57">
                <a:extLst>
                  <a:ext uri="{FF2B5EF4-FFF2-40B4-BE49-F238E27FC236}">
                    <a16:creationId xmlns:a16="http://schemas.microsoft.com/office/drawing/2014/main" id="{66D52AC9-CC19-A204-9182-94F2A3618CC5}"/>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9" name="Freeform 58">
                <a:extLst>
                  <a:ext uri="{FF2B5EF4-FFF2-40B4-BE49-F238E27FC236}">
                    <a16:creationId xmlns:a16="http://schemas.microsoft.com/office/drawing/2014/main" id="{2DEA08C0-C78C-27A2-782E-2581E2DCF45D}"/>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62" name="Text Placeholder 1">
            <a:extLst>
              <a:ext uri="{FF2B5EF4-FFF2-40B4-BE49-F238E27FC236}">
                <a16:creationId xmlns:a16="http://schemas.microsoft.com/office/drawing/2014/main" id="{2449F952-6491-974D-020C-414522EB2578}"/>
              </a:ext>
            </a:extLst>
          </p:cNvPr>
          <p:cNvSpPr txBox="1">
            <a:spLocks/>
          </p:cNvSpPr>
          <p:nvPr/>
        </p:nvSpPr>
        <p:spPr>
          <a:xfrm>
            <a:off x="748457" y="1230804"/>
            <a:ext cx="6560140" cy="801074"/>
          </a:xfrm>
          <a:prstGeom prst="rect">
            <a:avLst/>
          </a:prstGeom>
        </p:spPr>
        <p:txBody>
          <a:bodyPr vert="horz" lIns="91440" tIns="45720" rIns="91440" bIns="45720" numCol="1" spcCol="21600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100" b="0" i="0" kern="1200" baseline="0">
                <a:solidFill>
                  <a:schemeClr val="tx1"/>
                </a:solidFill>
                <a:latin typeface="Calibri" panose="020F0502020204030204" pitchFamily="34" charset="0"/>
                <a:ea typeface="+mn-ea"/>
                <a:cs typeface="Calibri" panose="020F0502020204030204" pitchFamily="34" charset="0"/>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just">
              <a:lnSpc>
                <a:spcPct val="100000"/>
              </a:lnSpc>
              <a:spcBef>
                <a:spcPts val="0"/>
              </a:spcBef>
              <a:buClr>
                <a:srgbClr val="EE5650"/>
              </a:buClr>
            </a:pPr>
            <a:r>
              <a:rPr lang="en-IE" sz="1600" b="1" dirty="0" err="1">
                <a:solidFill>
                  <a:srgbClr val="EE5650"/>
                </a:solidFill>
                <a:ea typeface="Calibri" panose="020F0502020204030204" pitchFamily="34" charset="0"/>
                <a:cs typeface="Times New Roman" panose="02020603050405020304" pitchFamily="18" charset="0"/>
              </a:rPr>
              <a:t>Geschäftsmodell</a:t>
            </a:r>
            <a:endParaRPr lang="en-IE" sz="1150" dirty="0">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de-DE" sz="1150" b="1" dirty="0">
                <a:ea typeface="Calibri" panose="020F0502020204030204" pitchFamily="34" charset="0"/>
                <a:cs typeface="Times New Roman" panose="02020603050405020304" pitchFamily="18" charset="0"/>
              </a:rPr>
              <a:t>Umsatzmodell: Erläutern Sie, wie Sie Einnahmen generieren möchten.</a:t>
            </a: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Ein Umsatzmodell ist ein strategischer Rahmen, der beschreibt, wie ein Unternehmen jeglicher Art Einnahmen oder Einnahmen aus seinen Produkten, Dienstleistungen oder Geschäftstätigkeiten erzielt. Es definiert die Art und Weise, wie ein Projekt seine Angebote monetarisiert, und kann je nach Branche, Geschäftsmodell und spezifischen Strategien stark variieren. Ertragsmodelle sind ein grundlegender Aspekt eines Geschäftsplans und entscheidend für die Aufrechterhaltung und das Wachstum des Projekts.</a:t>
            </a:r>
          </a:p>
          <a:p>
            <a:pPr algn="just">
              <a:lnSpc>
                <a:spcPct val="100000"/>
              </a:lnSpc>
              <a:spcBef>
                <a:spcPts val="0"/>
              </a:spcBef>
              <a:buClr>
                <a:srgbClr val="EE5650"/>
              </a:buClr>
            </a:pPr>
            <a:endParaRPr lang="en-IE" sz="1150" dirty="0">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de-DE" sz="1150" b="1" dirty="0">
                <a:ea typeface="Calibri" panose="020F0502020204030204" pitchFamily="34" charset="0"/>
                <a:cs typeface="Times New Roman" panose="02020603050405020304" pitchFamily="18" charset="0"/>
              </a:rPr>
              <a:t>Preisstrategie: Beschreiben Sie Ihre Preisstruktur.</a:t>
            </a: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Eine Preisstrategie ist ein klar definierter Plan oder Ansatz, den ein Marktplatz oder ein teilnehmendes Kreativunternehmen verwendet, um den Preis zu bestimmen, den es für seine Produkte oder Dienstleistungen berechnet. Preisstrategien sind entscheidend, um ein Gleichgewicht zwischen Rentabilität, Wettbewerbsfähigkeit und der Erfüllung der Kundenerwartungen zu erreichen. Sie spielen eine grundlegende Rolle in der gesamten Marketing- und Geschäftsstrategie eines Projekts.</a:t>
            </a:r>
            <a:r>
              <a:rPr lang="en-IE" sz="1150" dirty="0">
                <a:ea typeface="Calibri" panose="020F0502020204030204" pitchFamily="34" charset="0"/>
                <a:cs typeface="Times New Roman" panose="02020603050405020304" pitchFamily="18" charset="0"/>
              </a:rPr>
              <a:t> </a:t>
            </a:r>
            <a:r>
              <a:rPr lang="de-DE" sz="1150" dirty="0">
                <a:ea typeface="Calibri" panose="020F0502020204030204" pitchFamily="34" charset="0"/>
                <a:cs typeface="Times New Roman" panose="02020603050405020304" pitchFamily="18" charset="0"/>
              </a:rPr>
              <a:t>Je nach den spezifischen Zielen des Unternehmens können unterschiedliche Preisstrategien eingesetzt werden. Die Wahl der Preisstrategie hängt von verschiedenen Faktoren ab, darunter die Art des Produkts oder der Dienstleistung, der Zielmarkt, der Wettbewerb und die Gesamtziele des Projekts. Ihr Marktplatz muss lebensfähig sein, sonst wird er nicht überleben</a:t>
            </a:r>
          </a:p>
          <a:p>
            <a:pPr algn="just">
              <a:lnSpc>
                <a:spcPct val="100000"/>
              </a:lnSpc>
              <a:spcBef>
                <a:spcPts val="0"/>
              </a:spcBef>
              <a:buClr>
                <a:srgbClr val="EE5650"/>
              </a:buClr>
            </a:pPr>
            <a:r>
              <a:rPr lang="en-IE" sz="1150" dirty="0">
                <a:ea typeface="Calibri" panose="020F0502020204030204" pitchFamily="34" charset="0"/>
                <a:cs typeface="Times New Roman" panose="02020603050405020304" pitchFamily="18" charset="0"/>
              </a:rPr>
              <a:t> </a:t>
            </a:r>
          </a:p>
          <a:p>
            <a:pPr algn="just">
              <a:lnSpc>
                <a:spcPct val="100000"/>
              </a:lnSpc>
              <a:spcBef>
                <a:spcPts val="0"/>
              </a:spcBef>
              <a:buClr>
                <a:srgbClr val="EE5650"/>
              </a:buClr>
            </a:pPr>
            <a:r>
              <a:rPr lang="de-DE" sz="1150" b="1" dirty="0">
                <a:ea typeface="Calibri" panose="020F0502020204030204" pitchFamily="34" charset="0"/>
                <a:cs typeface="Times New Roman" panose="02020603050405020304" pitchFamily="18" charset="0"/>
              </a:rPr>
              <a:t>Lieferkette: Beschreiben Sie, wie Produkte oder Dienstleistungen beschafft und vertrieben werden.</a:t>
            </a: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Die Lieferkette für ein Zero-Waste-Marktplatzmodell ist ein komplexes Netzwerk von Aktivitäten und Prozessen, das den nahtlosen Fluss von Zero-Waste-Waren, Dienstleistungen und Ressourcen gewährleistet, die für die Planung, Organisation und Durchführung der Veranstaltung erforderlich sind. Es umfasst verschiedene Phasen, Interessengruppen und Logistik, die alle darauf abzielen, ein erfolgreiches Zero-Waste-Angebot zu liefern</a:t>
            </a:r>
            <a:r>
              <a:rPr lang="de-DE" sz="1150" b="1" dirty="0">
                <a:ea typeface="Calibri" panose="020F0502020204030204" pitchFamily="34" charset="0"/>
                <a:cs typeface="Times New Roman" panose="02020603050405020304" pitchFamily="18" charset="0"/>
              </a:rPr>
              <a:t>.</a:t>
            </a:r>
            <a:endParaRPr lang="en-IE" sz="1150" dirty="0">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en-IE" sz="1150" dirty="0">
                <a:ea typeface="Calibri" panose="020F0502020204030204" pitchFamily="34" charset="0"/>
                <a:cs typeface="Times New Roman" panose="02020603050405020304" pitchFamily="18" charset="0"/>
              </a:rPr>
              <a:t> </a:t>
            </a:r>
          </a:p>
          <a:p>
            <a:pPr algn="just">
              <a:lnSpc>
                <a:spcPct val="100000"/>
              </a:lnSpc>
              <a:spcBef>
                <a:spcPts val="0"/>
              </a:spcBef>
              <a:buClr>
                <a:srgbClr val="EE5650"/>
              </a:buClr>
            </a:pPr>
            <a:r>
              <a:rPr lang="de-DE" sz="1150" b="1" dirty="0">
                <a:ea typeface="Calibri" panose="020F0502020204030204" pitchFamily="34" charset="0"/>
                <a:cs typeface="Times New Roman" panose="02020603050405020304" pitchFamily="18" charset="0"/>
              </a:rPr>
              <a:t>Wichtige Partnerschaften: Identifizieren Sie potenzielle Partnerschaften.</a:t>
            </a:r>
            <a:endParaRPr lang="en-IE" sz="1150" b="1" dirty="0">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en-IE" sz="1150" dirty="0">
                <a:ea typeface="Calibri" panose="020F0502020204030204" pitchFamily="34" charset="0"/>
                <a:cs typeface="Times New Roman" panose="02020603050405020304" pitchFamily="18" charset="0"/>
              </a:rPr>
              <a:t> </a:t>
            </a:r>
          </a:p>
          <a:p>
            <a:pPr algn="just">
              <a:lnSpc>
                <a:spcPct val="100000"/>
              </a:lnSpc>
              <a:spcBef>
                <a:spcPts val="0"/>
              </a:spcBef>
              <a:buClr>
                <a:srgbClr val="EE5650"/>
              </a:buClr>
            </a:pPr>
            <a:r>
              <a:rPr lang="en-IE" sz="1600" b="1" dirty="0">
                <a:solidFill>
                  <a:srgbClr val="EE5650"/>
                </a:solidFill>
                <a:ea typeface="Calibri" panose="020F0502020204030204" pitchFamily="34" charset="0"/>
                <a:cs typeface="Times New Roman" panose="02020603050405020304" pitchFamily="18" charset="0"/>
              </a:rPr>
              <a:t>Marketing und </a:t>
            </a:r>
            <a:r>
              <a:rPr lang="en-IE" sz="1600" b="1" dirty="0" err="1">
                <a:solidFill>
                  <a:srgbClr val="EE5650"/>
                </a:solidFill>
                <a:ea typeface="Calibri" panose="020F0502020204030204" pitchFamily="34" charset="0"/>
                <a:cs typeface="Times New Roman" panose="02020603050405020304" pitchFamily="18" charset="0"/>
              </a:rPr>
              <a:t>Werbung</a:t>
            </a:r>
            <a:endParaRPr lang="en-IE" sz="1600" b="1" dirty="0">
              <a:solidFill>
                <a:srgbClr val="EE5650"/>
              </a:solidFill>
              <a:ea typeface="Calibri" panose="020F0502020204030204" pitchFamily="34" charset="0"/>
              <a:cs typeface="Times New Roman" panose="02020603050405020304" pitchFamily="18" charset="0"/>
            </a:endParaRPr>
          </a:p>
          <a:p>
            <a:pPr marL="171450" indent="-171450" algn="just">
              <a:lnSpc>
                <a:spcPct val="100000"/>
              </a:lnSpc>
              <a:spcBef>
                <a:spcPts val="0"/>
              </a:spcBef>
              <a:buClr>
                <a:srgbClr val="EE5650"/>
              </a:buClr>
              <a:buFont typeface="Arial" panose="020B0604020202020204" pitchFamily="34" charset="0"/>
              <a:buChar char="•"/>
            </a:pPr>
            <a:r>
              <a:rPr lang="de-DE" sz="1150" dirty="0">
                <a:ea typeface="Calibri" panose="020F0502020204030204" pitchFamily="34" charset="0"/>
                <a:cs typeface="Times New Roman" panose="02020603050405020304" pitchFamily="18" charset="0"/>
              </a:rPr>
              <a:t>Erstellen Sie einen Marketingplan, der umweltbewusste, abfallfreie Online- und Offline-Werbestrategien enthält.</a:t>
            </a:r>
          </a:p>
          <a:p>
            <a:pPr marL="171450" indent="-171450" algn="just">
              <a:lnSpc>
                <a:spcPct val="100000"/>
              </a:lnSpc>
              <a:spcBef>
                <a:spcPts val="0"/>
              </a:spcBef>
              <a:buClr>
                <a:srgbClr val="EE5650"/>
              </a:buClr>
              <a:buFont typeface="Arial" panose="020B0604020202020204" pitchFamily="34" charset="0"/>
              <a:buChar char="•"/>
            </a:pPr>
            <a:r>
              <a:rPr lang="de-DE" sz="1150" dirty="0">
                <a:ea typeface="Calibri" panose="020F0502020204030204" pitchFamily="34" charset="0"/>
                <a:cs typeface="Times New Roman" panose="02020603050405020304" pitchFamily="18" charset="0"/>
              </a:rPr>
              <a:t>Skizzieren Sie Ihr Budget für Marketing und Werbung.</a:t>
            </a:r>
          </a:p>
          <a:p>
            <a:pPr marL="171450" indent="-171450" algn="just">
              <a:lnSpc>
                <a:spcPct val="100000"/>
              </a:lnSpc>
              <a:spcBef>
                <a:spcPts val="0"/>
              </a:spcBef>
              <a:buClr>
                <a:srgbClr val="EE5650"/>
              </a:buClr>
              <a:buFont typeface="Arial" panose="020B0604020202020204" pitchFamily="34" charset="0"/>
              <a:buChar char="•"/>
            </a:pPr>
            <a:r>
              <a:rPr lang="de-DE" sz="1150" dirty="0">
                <a:ea typeface="Calibri" panose="020F0502020204030204" pitchFamily="34" charset="0"/>
                <a:cs typeface="Times New Roman" panose="02020603050405020304" pitchFamily="18" charset="0"/>
              </a:rPr>
              <a:t>Definieren Sie Ihre Zielgruppe und wie Sie sie erreichen werden.</a:t>
            </a:r>
          </a:p>
          <a:p>
            <a:pPr marL="171450" indent="-171450" algn="just">
              <a:lnSpc>
                <a:spcPct val="100000"/>
              </a:lnSpc>
              <a:spcBef>
                <a:spcPts val="0"/>
              </a:spcBef>
              <a:buClr>
                <a:srgbClr val="EE5650"/>
              </a:buClr>
              <a:buFont typeface="Arial" panose="020B0604020202020204" pitchFamily="34" charset="0"/>
              <a:buChar char="•"/>
            </a:pPr>
            <a:r>
              <a:rPr lang="de-DE" sz="1150" dirty="0">
                <a:ea typeface="Calibri" panose="020F0502020204030204" pitchFamily="34" charset="0"/>
                <a:cs typeface="Times New Roman" panose="02020603050405020304" pitchFamily="18" charset="0"/>
              </a:rPr>
              <a:t>Sie können weiter ausführen, was in Abschnitt 3.3 identifiziert wurde.</a:t>
            </a:r>
          </a:p>
          <a:p>
            <a:pPr marL="171450" indent="-171450" algn="just">
              <a:lnSpc>
                <a:spcPct val="100000"/>
              </a:lnSpc>
              <a:spcBef>
                <a:spcPts val="0"/>
              </a:spcBef>
              <a:buClr>
                <a:srgbClr val="EE5650"/>
              </a:buClr>
              <a:buFont typeface="Arial" panose="020B0604020202020204" pitchFamily="34" charset="0"/>
              <a:buChar char="•"/>
            </a:pPr>
            <a:r>
              <a:rPr lang="de-DE" sz="1150" dirty="0">
                <a:ea typeface="Calibri" panose="020F0502020204030204" pitchFamily="34" charset="0"/>
                <a:cs typeface="Times New Roman" panose="02020603050405020304" pitchFamily="18" charset="0"/>
              </a:rPr>
              <a:t>Erklären Sie, wie Sie das Bewusstsein und die Begeisterung für den Markt steigern können.</a:t>
            </a:r>
          </a:p>
          <a:p>
            <a:pPr algn="just">
              <a:lnSpc>
                <a:spcPct val="100000"/>
              </a:lnSpc>
              <a:spcBef>
                <a:spcPts val="0"/>
              </a:spcBef>
              <a:buClr>
                <a:srgbClr val="EE5650"/>
              </a:buClr>
            </a:pPr>
            <a:endParaRPr lang="en-IE" sz="1150" dirty="0">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en-IE" sz="1600" b="1" dirty="0" err="1">
                <a:solidFill>
                  <a:srgbClr val="EE5650"/>
                </a:solidFill>
                <a:ea typeface="Calibri" panose="020F0502020204030204" pitchFamily="34" charset="0"/>
                <a:cs typeface="Times New Roman" panose="02020603050405020304" pitchFamily="18" charset="0"/>
              </a:rPr>
              <a:t>Nachhaltigkeits</a:t>
            </a:r>
            <a:r>
              <a:rPr lang="en-IE" sz="1600" b="1" dirty="0">
                <a:solidFill>
                  <a:srgbClr val="EE5650"/>
                </a:solidFill>
                <a:ea typeface="Calibri" panose="020F0502020204030204" pitchFamily="34" charset="0"/>
                <a:cs typeface="Times New Roman" panose="02020603050405020304" pitchFamily="18" charset="0"/>
              </a:rPr>
              <a:t>- und </a:t>
            </a:r>
            <a:r>
              <a:rPr lang="en-IE" sz="1600" b="1" dirty="0" err="1">
                <a:solidFill>
                  <a:srgbClr val="EE5650"/>
                </a:solidFill>
                <a:ea typeface="Calibri" panose="020F0502020204030204" pitchFamily="34" charset="0"/>
                <a:cs typeface="Times New Roman" panose="02020603050405020304" pitchFamily="18" charset="0"/>
              </a:rPr>
              <a:t>Kreislaufwirtschaftsansatz</a:t>
            </a:r>
            <a:endParaRPr lang="en-IE" sz="1600" b="1" dirty="0">
              <a:solidFill>
                <a:srgbClr val="EE5650"/>
              </a:solidFill>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Der Fokus dieses Abschnitts sollte nicht nur darauf liegen, wie Ihr spezieller rmarketplace Ansätze der Kreislaufwirtschaft integriert</a:t>
            </a:r>
          </a:p>
          <a:p>
            <a:pPr marL="171450" indent="-171450" algn="just">
              <a:lnSpc>
                <a:spcPct val="100000"/>
              </a:lnSpc>
              <a:spcBef>
                <a:spcPts val="0"/>
              </a:spcBef>
              <a:buClr>
                <a:srgbClr val="EE5650"/>
              </a:buClr>
              <a:buFont typeface="Arial" panose="020B0604020202020204" pitchFamily="34" charset="0"/>
              <a:buChar char="•"/>
            </a:pPr>
            <a:r>
              <a:rPr lang="de-DE" sz="1150" b="1" dirty="0">
                <a:ea typeface="Calibri" panose="020F0502020204030204" pitchFamily="34" charset="0"/>
                <a:cs typeface="Times New Roman" panose="02020603050405020304" pitchFamily="18" charset="0"/>
              </a:rPr>
              <a:t>Mission und Werte: </a:t>
            </a:r>
            <a:r>
              <a:rPr lang="de-DE" sz="1150" dirty="0">
                <a:ea typeface="Calibri" panose="020F0502020204030204" pitchFamily="34" charset="0"/>
                <a:cs typeface="Times New Roman" panose="02020603050405020304" pitchFamily="18" charset="0"/>
              </a:rPr>
              <a:t>Erklären Sie Ihr Engagement für Nachhaltigkeit und Kreislaufwirtschaft</a:t>
            </a:r>
          </a:p>
          <a:p>
            <a:pPr marL="171450" indent="-171450" algn="just">
              <a:lnSpc>
                <a:spcPct val="100000"/>
              </a:lnSpc>
              <a:spcBef>
                <a:spcPts val="0"/>
              </a:spcBef>
              <a:buClr>
                <a:srgbClr val="EE5650"/>
              </a:buClr>
              <a:buFont typeface="Arial" panose="020B0604020202020204" pitchFamily="34" charset="0"/>
              <a:buChar char="•"/>
            </a:pPr>
            <a:r>
              <a:rPr lang="de-DE" sz="1150" b="1" dirty="0">
                <a:ea typeface="Calibri" panose="020F0502020204030204" pitchFamily="34" charset="0"/>
                <a:cs typeface="Times New Roman" panose="02020603050405020304" pitchFamily="18" charset="0"/>
              </a:rPr>
              <a:t>Zirkuläre Praktiken: </a:t>
            </a:r>
            <a:r>
              <a:rPr lang="de-DE" sz="1150" dirty="0">
                <a:ea typeface="Calibri" panose="020F0502020204030204" pitchFamily="34" charset="0"/>
                <a:cs typeface="Times New Roman" panose="02020603050405020304" pitchFamily="18" charset="0"/>
              </a:rPr>
              <a:t>Beschreiben Sie, wie Ihr Marktplatz die Abfallreduzierung, das Recycling und die Wiederverwendung fördert.</a:t>
            </a:r>
          </a:p>
          <a:p>
            <a:pPr marL="171450" indent="-171450" algn="just">
              <a:lnSpc>
                <a:spcPct val="100000"/>
              </a:lnSpc>
              <a:spcBef>
                <a:spcPts val="0"/>
              </a:spcBef>
              <a:buClr>
                <a:srgbClr val="EE5650"/>
              </a:buClr>
              <a:buFont typeface="Arial" panose="020B0604020202020204" pitchFamily="34" charset="0"/>
              <a:buChar char="•"/>
            </a:pPr>
            <a:r>
              <a:rPr lang="de-DE" sz="1150" b="1" dirty="0">
                <a:ea typeface="Calibri" panose="020F0502020204030204" pitchFamily="34" charset="0"/>
                <a:cs typeface="Times New Roman" panose="02020603050405020304" pitchFamily="18" charset="0"/>
              </a:rPr>
              <a:t>Umweltauswirkungen: </a:t>
            </a:r>
            <a:r>
              <a:rPr lang="de-DE" sz="1150" dirty="0">
                <a:ea typeface="Calibri" panose="020F0502020204030204" pitchFamily="34" charset="0"/>
                <a:cs typeface="Times New Roman" panose="02020603050405020304" pitchFamily="18" charset="0"/>
              </a:rPr>
              <a:t>Bewerten Sie die potenziellen Umweltvorteile Ihres Unternehmens.</a:t>
            </a:r>
          </a:p>
          <a:p>
            <a:pPr marL="171450" indent="-171450" algn="just">
              <a:lnSpc>
                <a:spcPct val="100000"/>
              </a:lnSpc>
              <a:spcBef>
                <a:spcPts val="0"/>
              </a:spcBef>
              <a:buClr>
                <a:srgbClr val="EE5650"/>
              </a:buClr>
              <a:buFont typeface="Arial" panose="020B0604020202020204" pitchFamily="34" charset="0"/>
              <a:buChar char="•"/>
            </a:pPr>
            <a:r>
              <a:rPr lang="de-DE" sz="1150" b="1" dirty="0">
                <a:ea typeface="Calibri" panose="020F0502020204030204" pitchFamily="34" charset="0"/>
                <a:cs typeface="Times New Roman" panose="02020603050405020304" pitchFamily="18" charset="0"/>
              </a:rPr>
              <a:t>Zertifizierungen: </a:t>
            </a:r>
            <a:r>
              <a:rPr lang="de-DE" sz="1150" dirty="0">
                <a:ea typeface="Calibri" panose="020F0502020204030204" pitchFamily="34" charset="0"/>
                <a:cs typeface="Times New Roman" panose="02020603050405020304" pitchFamily="18" charset="0"/>
              </a:rPr>
              <a:t>Erwähnen Sie alle relevanten Zertifizierungen</a:t>
            </a:r>
          </a:p>
          <a:p>
            <a:pPr algn="just">
              <a:lnSpc>
                <a:spcPct val="100000"/>
              </a:lnSpc>
              <a:spcBef>
                <a:spcPts val="0"/>
              </a:spcBef>
              <a:buClr>
                <a:srgbClr val="EE5650"/>
              </a:buClr>
            </a:pPr>
            <a:endParaRPr lang="de-DE" sz="1150" b="1" dirty="0">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en-IE" sz="1600" b="1" dirty="0" err="1">
                <a:solidFill>
                  <a:srgbClr val="EE5650"/>
                </a:solidFill>
                <a:ea typeface="Calibri" panose="020F0502020204030204" pitchFamily="34" charset="0"/>
                <a:cs typeface="Times New Roman" panose="02020603050405020304" pitchFamily="18" charset="0"/>
              </a:rPr>
              <a:t>Betriebsplan</a:t>
            </a:r>
            <a:r>
              <a:rPr lang="en-IE" sz="1600" b="1" dirty="0">
                <a:solidFill>
                  <a:srgbClr val="EE5650"/>
                </a:solidFill>
                <a:ea typeface="Calibri" panose="020F0502020204030204" pitchFamily="34" charset="0"/>
                <a:cs typeface="Times New Roman" panose="02020603050405020304" pitchFamily="18" charset="0"/>
              </a:rPr>
              <a:t> (</a:t>
            </a:r>
            <a:r>
              <a:rPr lang="en-IE" sz="1600" b="1" dirty="0" err="1">
                <a:solidFill>
                  <a:srgbClr val="EE5650"/>
                </a:solidFill>
                <a:ea typeface="Calibri" panose="020F0502020204030204" pitchFamily="34" charset="0"/>
                <a:cs typeface="Times New Roman" panose="02020603050405020304" pitchFamily="18" charset="0"/>
              </a:rPr>
              <a:t>Betrieb</a:t>
            </a:r>
            <a:r>
              <a:rPr lang="en-IE" sz="1600" b="1" dirty="0">
                <a:solidFill>
                  <a:srgbClr val="EE5650"/>
                </a:solidFill>
                <a:ea typeface="Calibri" panose="020F0502020204030204" pitchFamily="34" charset="0"/>
                <a:cs typeface="Times New Roman" panose="02020603050405020304" pitchFamily="18" charset="0"/>
              </a:rPr>
              <a:t> und </a:t>
            </a:r>
            <a:r>
              <a:rPr lang="en-IE" sz="1600" b="1" dirty="0" err="1">
                <a:solidFill>
                  <a:srgbClr val="EE5650"/>
                </a:solidFill>
                <a:ea typeface="Calibri" panose="020F0502020204030204" pitchFamily="34" charset="0"/>
                <a:cs typeface="Times New Roman" panose="02020603050405020304" pitchFamily="18" charset="0"/>
              </a:rPr>
              <a:t>Logistik</a:t>
            </a:r>
            <a:r>
              <a:rPr lang="en-IE" sz="1600" b="1" dirty="0">
                <a:solidFill>
                  <a:srgbClr val="EE5650"/>
                </a:solidFill>
                <a:ea typeface="Calibri" panose="020F0502020204030204" pitchFamily="34" charset="0"/>
                <a:cs typeface="Times New Roman" panose="02020603050405020304" pitchFamily="18" charset="0"/>
              </a:rPr>
              <a:t>)</a:t>
            </a:r>
          </a:p>
          <a:p>
            <a:pPr marL="171450" indent="-171450" algn="just">
              <a:lnSpc>
                <a:spcPct val="100000"/>
              </a:lnSpc>
              <a:spcBef>
                <a:spcPts val="0"/>
              </a:spcBef>
              <a:buClr>
                <a:srgbClr val="EE5650"/>
              </a:buClr>
              <a:buFont typeface="Arial" panose="020B0604020202020204" pitchFamily="34" charset="0"/>
              <a:buChar char="•"/>
            </a:pPr>
            <a:r>
              <a:rPr lang="de-DE" sz="1150" dirty="0">
                <a:ea typeface="Calibri" panose="020F0502020204030204" pitchFamily="34" charset="0"/>
                <a:cs typeface="Times New Roman" panose="02020603050405020304" pitchFamily="18" charset="0"/>
              </a:rPr>
              <a:t>Beschreiben Sie die logistischen Aspekte des Marktplatzes, einschließlich der Einrichtung, des Layouts und des Designs.</a:t>
            </a:r>
          </a:p>
          <a:p>
            <a:pPr marL="171450" indent="-171450" algn="just">
              <a:lnSpc>
                <a:spcPct val="100000"/>
              </a:lnSpc>
              <a:spcBef>
                <a:spcPts val="0"/>
              </a:spcBef>
              <a:buClr>
                <a:srgbClr val="EE5650"/>
              </a:buClr>
              <a:buFont typeface="Arial" panose="020B0604020202020204" pitchFamily="34" charset="0"/>
              <a:buChar char="•"/>
            </a:pPr>
            <a:r>
              <a:rPr lang="de-DE" sz="1150" dirty="0">
                <a:ea typeface="Calibri" panose="020F0502020204030204" pitchFamily="34" charset="0"/>
                <a:cs typeface="Times New Roman" panose="02020603050405020304" pitchFamily="18" charset="0"/>
              </a:rPr>
              <a:t>Besprechen Sie Genehmigungen, Lizenzen, Versicherungen und die Einhaltung von Vorschriften.</a:t>
            </a:r>
          </a:p>
          <a:p>
            <a:pPr marL="171450" indent="-171450" algn="just">
              <a:lnSpc>
                <a:spcPct val="100000"/>
              </a:lnSpc>
              <a:spcBef>
                <a:spcPts val="0"/>
              </a:spcBef>
              <a:buClr>
                <a:srgbClr val="EE5650"/>
              </a:buClr>
              <a:buFont typeface="Arial" panose="020B0604020202020204" pitchFamily="34" charset="0"/>
              <a:buChar char="•"/>
            </a:pPr>
            <a:r>
              <a:rPr lang="de-DE" sz="1150" dirty="0">
                <a:ea typeface="Calibri" panose="020F0502020204030204" pitchFamily="34" charset="0"/>
                <a:cs typeface="Times New Roman" panose="02020603050405020304" pitchFamily="18" charset="0"/>
              </a:rPr>
              <a:t>Befassen Sie sich mit der Auswahl, den Verträgen und dem Management von Kreativunternehmen.</a:t>
            </a:r>
          </a:p>
          <a:p>
            <a:pPr marL="171450" indent="-171450" algn="just">
              <a:lnSpc>
                <a:spcPct val="100000"/>
              </a:lnSpc>
              <a:spcBef>
                <a:spcPts val="0"/>
              </a:spcBef>
              <a:buClr>
                <a:srgbClr val="EE5650"/>
              </a:buClr>
              <a:buFont typeface="Arial" panose="020B0604020202020204" pitchFamily="34" charset="0"/>
              <a:buChar char="•"/>
            </a:pPr>
            <a:r>
              <a:rPr lang="de-DE" sz="1150" dirty="0">
                <a:ea typeface="Calibri" panose="020F0502020204030204" pitchFamily="34" charset="0"/>
                <a:cs typeface="Times New Roman" panose="02020603050405020304" pitchFamily="18" charset="0"/>
              </a:rPr>
              <a:t>Erklären Sie, wie Sie mit der Produktion, der Planung und der Koordination umgehen werden.</a:t>
            </a:r>
          </a:p>
        </p:txBody>
      </p:sp>
      <p:grpSp>
        <p:nvGrpSpPr>
          <p:cNvPr id="2" name="Group 1">
            <a:extLst>
              <a:ext uri="{FF2B5EF4-FFF2-40B4-BE49-F238E27FC236}">
                <a16:creationId xmlns:a16="http://schemas.microsoft.com/office/drawing/2014/main" id="{48BC5B3B-64A8-F5B9-BD3F-9FFA49507298}"/>
              </a:ext>
            </a:extLst>
          </p:cNvPr>
          <p:cNvGrpSpPr/>
          <p:nvPr/>
        </p:nvGrpSpPr>
        <p:grpSpPr>
          <a:xfrm>
            <a:off x="-8666" y="1356607"/>
            <a:ext cx="705629" cy="117418"/>
            <a:chOff x="12847" y="2247223"/>
            <a:chExt cx="705629" cy="117418"/>
          </a:xfrm>
        </p:grpSpPr>
        <p:cxnSp>
          <p:nvCxnSpPr>
            <p:cNvPr id="3" name="Straight Connector 2">
              <a:extLst>
                <a:ext uri="{FF2B5EF4-FFF2-40B4-BE49-F238E27FC236}">
                  <a16:creationId xmlns:a16="http://schemas.microsoft.com/office/drawing/2014/main" id="{E8F1D793-BF05-9CF0-0AF5-8CEA7ED33E9E}"/>
                </a:ext>
              </a:extLst>
            </p:cNvPr>
            <p:cNvCxnSpPr>
              <a:cxnSpLocks/>
            </p:cNvCxnSpPr>
            <p:nvPr/>
          </p:nvCxnSpPr>
          <p:spPr>
            <a:xfrm flipH="1">
              <a:off x="12847" y="2297875"/>
              <a:ext cx="705629"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7EDBC72-EC39-FD55-EA2A-59EA3CE9E7A4}"/>
                </a:ext>
              </a:extLst>
            </p:cNvPr>
            <p:cNvGrpSpPr/>
            <p:nvPr/>
          </p:nvGrpSpPr>
          <p:grpSpPr>
            <a:xfrm rot="5400000">
              <a:off x="394862" y="2143433"/>
              <a:ext cx="117418" cy="324997"/>
              <a:chOff x="3089418" y="4482161"/>
              <a:chExt cx="117418" cy="324997"/>
            </a:xfrm>
          </p:grpSpPr>
          <p:sp>
            <p:nvSpPr>
              <p:cNvPr id="8" name="Freeform 7">
                <a:extLst>
                  <a:ext uri="{FF2B5EF4-FFF2-40B4-BE49-F238E27FC236}">
                    <a16:creationId xmlns:a16="http://schemas.microsoft.com/office/drawing/2014/main" id="{EC83CF18-6BB1-97CF-E12D-902A427CE1C2}"/>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77BD03A-9266-37AB-AABB-9D0307E2B8F7}"/>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1A55C246-9AD7-1CFA-4C1B-AFF1A4554250}"/>
              </a:ext>
            </a:extLst>
          </p:cNvPr>
          <p:cNvGrpSpPr/>
          <p:nvPr/>
        </p:nvGrpSpPr>
        <p:grpSpPr>
          <a:xfrm>
            <a:off x="12456" y="7803287"/>
            <a:ext cx="705629" cy="117418"/>
            <a:chOff x="12847" y="2247223"/>
            <a:chExt cx="705629" cy="117418"/>
          </a:xfrm>
        </p:grpSpPr>
        <p:cxnSp>
          <p:nvCxnSpPr>
            <p:cNvPr id="13" name="Straight Connector 12">
              <a:extLst>
                <a:ext uri="{FF2B5EF4-FFF2-40B4-BE49-F238E27FC236}">
                  <a16:creationId xmlns:a16="http://schemas.microsoft.com/office/drawing/2014/main" id="{268FE8A6-4BA4-3432-4063-696F6D94C338}"/>
                </a:ext>
              </a:extLst>
            </p:cNvPr>
            <p:cNvCxnSpPr>
              <a:cxnSpLocks/>
            </p:cNvCxnSpPr>
            <p:nvPr/>
          </p:nvCxnSpPr>
          <p:spPr>
            <a:xfrm flipH="1">
              <a:off x="12847" y="2297875"/>
              <a:ext cx="705629"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2F8BF02-9D88-BBE9-DBEA-923F25EC91C5}"/>
                </a:ext>
              </a:extLst>
            </p:cNvPr>
            <p:cNvGrpSpPr/>
            <p:nvPr/>
          </p:nvGrpSpPr>
          <p:grpSpPr>
            <a:xfrm rot="5400000">
              <a:off x="394862" y="2143433"/>
              <a:ext cx="117418" cy="324997"/>
              <a:chOff x="3089418" y="4482161"/>
              <a:chExt cx="117418" cy="324997"/>
            </a:xfrm>
          </p:grpSpPr>
          <p:sp>
            <p:nvSpPr>
              <p:cNvPr id="15" name="Freeform 14">
                <a:extLst>
                  <a:ext uri="{FF2B5EF4-FFF2-40B4-BE49-F238E27FC236}">
                    <a16:creationId xmlns:a16="http://schemas.microsoft.com/office/drawing/2014/main" id="{99AA708F-A1FE-6886-394B-0CF077DAB659}"/>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5018811-B975-F9FB-F697-7B885D0F8A35}"/>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grpSp>
        <p:nvGrpSpPr>
          <p:cNvPr id="18" name="Group 17">
            <a:extLst>
              <a:ext uri="{FF2B5EF4-FFF2-40B4-BE49-F238E27FC236}">
                <a16:creationId xmlns:a16="http://schemas.microsoft.com/office/drawing/2014/main" id="{C6BAF6BC-B663-18ED-A6AD-7D8454714727}"/>
              </a:ext>
            </a:extLst>
          </p:cNvPr>
          <p:cNvGrpSpPr/>
          <p:nvPr/>
        </p:nvGrpSpPr>
        <p:grpSpPr>
          <a:xfrm>
            <a:off x="12456" y="6324725"/>
            <a:ext cx="705629" cy="117418"/>
            <a:chOff x="12847" y="2247223"/>
            <a:chExt cx="705629" cy="117418"/>
          </a:xfrm>
        </p:grpSpPr>
        <p:cxnSp>
          <p:nvCxnSpPr>
            <p:cNvPr id="19" name="Straight Connector 18">
              <a:extLst>
                <a:ext uri="{FF2B5EF4-FFF2-40B4-BE49-F238E27FC236}">
                  <a16:creationId xmlns:a16="http://schemas.microsoft.com/office/drawing/2014/main" id="{E984852D-EF8A-47F6-310C-9B827D258D42}"/>
                </a:ext>
              </a:extLst>
            </p:cNvPr>
            <p:cNvCxnSpPr>
              <a:cxnSpLocks/>
            </p:cNvCxnSpPr>
            <p:nvPr/>
          </p:nvCxnSpPr>
          <p:spPr>
            <a:xfrm flipH="1">
              <a:off x="12847" y="2309750"/>
              <a:ext cx="705629"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708A4B96-5369-8720-F50C-86AEAF8FBBDB}"/>
                </a:ext>
              </a:extLst>
            </p:cNvPr>
            <p:cNvGrpSpPr/>
            <p:nvPr/>
          </p:nvGrpSpPr>
          <p:grpSpPr>
            <a:xfrm rot="5400000">
              <a:off x="394862" y="2143433"/>
              <a:ext cx="117418" cy="324997"/>
              <a:chOff x="3089418" y="4482161"/>
              <a:chExt cx="117418" cy="324997"/>
            </a:xfrm>
          </p:grpSpPr>
          <p:sp>
            <p:nvSpPr>
              <p:cNvPr id="21" name="Freeform 20">
                <a:extLst>
                  <a:ext uri="{FF2B5EF4-FFF2-40B4-BE49-F238E27FC236}">
                    <a16:creationId xmlns:a16="http://schemas.microsoft.com/office/drawing/2014/main" id="{B9E75B84-FEBF-BA98-17FF-97F134645ACC}"/>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731284D7-4B97-F794-33BB-C9FBC0A18BE5}"/>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grpSp>
        <p:nvGrpSpPr>
          <p:cNvPr id="23" name="Group 22">
            <a:extLst>
              <a:ext uri="{FF2B5EF4-FFF2-40B4-BE49-F238E27FC236}">
                <a16:creationId xmlns:a16="http://schemas.microsoft.com/office/drawing/2014/main" id="{0B0ED05B-5710-E0F8-56F3-7E6FB3D12B4D}"/>
              </a:ext>
            </a:extLst>
          </p:cNvPr>
          <p:cNvGrpSpPr/>
          <p:nvPr/>
        </p:nvGrpSpPr>
        <p:grpSpPr>
          <a:xfrm>
            <a:off x="42828" y="9406035"/>
            <a:ext cx="705629" cy="117418"/>
            <a:chOff x="12847" y="2247223"/>
            <a:chExt cx="705629" cy="117418"/>
          </a:xfrm>
        </p:grpSpPr>
        <p:cxnSp>
          <p:nvCxnSpPr>
            <p:cNvPr id="31" name="Straight Connector 30">
              <a:extLst>
                <a:ext uri="{FF2B5EF4-FFF2-40B4-BE49-F238E27FC236}">
                  <a16:creationId xmlns:a16="http://schemas.microsoft.com/office/drawing/2014/main" id="{0E151AAF-E341-85AA-05E3-37ED0D67B70F}"/>
                </a:ext>
              </a:extLst>
            </p:cNvPr>
            <p:cNvCxnSpPr>
              <a:cxnSpLocks/>
            </p:cNvCxnSpPr>
            <p:nvPr/>
          </p:nvCxnSpPr>
          <p:spPr>
            <a:xfrm flipH="1">
              <a:off x="12847" y="2297875"/>
              <a:ext cx="705629"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2F7C28C7-9863-776A-C497-408A6898AE2F}"/>
                </a:ext>
              </a:extLst>
            </p:cNvPr>
            <p:cNvGrpSpPr/>
            <p:nvPr/>
          </p:nvGrpSpPr>
          <p:grpSpPr>
            <a:xfrm rot="5400000">
              <a:off x="394862" y="2143433"/>
              <a:ext cx="117418" cy="324997"/>
              <a:chOff x="3089418" y="4482161"/>
              <a:chExt cx="117418" cy="324997"/>
            </a:xfrm>
          </p:grpSpPr>
          <p:sp>
            <p:nvSpPr>
              <p:cNvPr id="33" name="Freeform 32">
                <a:extLst>
                  <a:ext uri="{FF2B5EF4-FFF2-40B4-BE49-F238E27FC236}">
                    <a16:creationId xmlns:a16="http://schemas.microsoft.com/office/drawing/2014/main" id="{B6C062AC-61C5-6C85-40A7-AA9E049249F5}"/>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925EA700-19F1-B0A2-D05E-73F64FF438BD}"/>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sp>
        <p:nvSpPr>
          <p:cNvPr id="35" name="TextBox 34">
            <a:extLst>
              <a:ext uri="{FF2B5EF4-FFF2-40B4-BE49-F238E27FC236}">
                <a16:creationId xmlns:a16="http://schemas.microsoft.com/office/drawing/2014/main" id="{37890455-131C-F02F-C56F-06E48A60C057}"/>
              </a:ext>
            </a:extLst>
          </p:cNvPr>
          <p:cNvSpPr txBox="1"/>
          <p:nvPr/>
        </p:nvSpPr>
        <p:spPr>
          <a:xfrm>
            <a:off x="1322790" y="562472"/>
            <a:ext cx="5025900" cy="793038"/>
          </a:xfrm>
          <a:prstGeom prst="rect">
            <a:avLst/>
          </a:prstGeom>
          <a:noFill/>
        </p:spPr>
        <p:txBody>
          <a:bodyPr wrap="square">
            <a:spAutoFit/>
          </a:bodyPr>
          <a:lstStyle/>
          <a:p>
            <a:pPr>
              <a:lnSpc>
                <a:spcPts val="2660"/>
              </a:lnSpc>
            </a:pPr>
            <a:r>
              <a:rPr lang="en-IE" sz="2800" b="1" dirty="0" err="1">
                <a:solidFill>
                  <a:srgbClr val="3750A1"/>
                </a:solidFill>
                <a:latin typeface="Calibri" panose="020F0502020204030204" pitchFamily="34" charset="0"/>
                <a:ea typeface="Calibri" panose="020F0502020204030204" pitchFamily="34" charset="0"/>
                <a:cs typeface="Times New Roman" panose="02020603050405020304" pitchFamily="18" charset="0"/>
              </a:rPr>
              <a:t>Entwicklung</a:t>
            </a:r>
            <a:r>
              <a:rPr lang="en-IE" sz="2800" b="1" dirty="0">
                <a:solidFill>
                  <a:srgbClr val="3750A1"/>
                </a:solidFill>
                <a:latin typeface="Calibri" panose="020F0502020204030204" pitchFamily="34" charset="0"/>
                <a:ea typeface="Calibri" panose="020F0502020204030204" pitchFamily="34" charset="0"/>
                <a:cs typeface="Times New Roman" panose="02020603050405020304" pitchFamily="18" charset="0"/>
              </a:rPr>
              <a:t> </a:t>
            </a:r>
            <a:r>
              <a:rPr lang="en-IE" sz="2800" b="1" dirty="0" err="1">
                <a:solidFill>
                  <a:srgbClr val="3750A1"/>
                </a:solidFill>
                <a:latin typeface="Calibri" panose="020F0502020204030204" pitchFamily="34" charset="0"/>
                <a:ea typeface="Calibri" panose="020F0502020204030204" pitchFamily="34" charset="0"/>
                <a:cs typeface="Times New Roman" panose="02020603050405020304" pitchFamily="18" charset="0"/>
              </a:rPr>
              <a:t>eines</a:t>
            </a:r>
            <a:r>
              <a:rPr lang="en-IE" sz="2800" b="1" dirty="0">
                <a:solidFill>
                  <a:srgbClr val="3750A1"/>
                </a:solidFill>
                <a:latin typeface="Calibri" panose="020F0502020204030204" pitchFamily="34" charset="0"/>
                <a:ea typeface="Calibri" panose="020F0502020204030204" pitchFamily="34" charset="0"/>
                <a:cs typeface="Times New Roman" panose="02020603050405020304" pitchFamily="18" charset="0"/>
              </a:rPr>
              <a:t> </a:t>
            </a:r>
            <a:r>
              <a:rPr lang="en-IE" sz="2800" b="1" dirty="0" err="1">
                <a:solidFill>
                  <a:srgbClr val="3750A1"/>
                </a:solidFill>
                <a:latin typeface="Calibri" panose="020F0502020204030204" pitchFamily="34" charset="0"/>
                <a:ea typeface="Calibri" panose="020F0502020204030204" pitchFamily="34" charset="0"/>
                <a:cs typeface="Times New Roman" panose="02020603050405020304" pitchFamily="18" charset="0"/>
              </a:rPr>
              <a:t>Businessplans</a:t>
            </a:r>
            <a:endParaRPr lang="en-IE" sz="2800" b="1" dirty="0">
              <a:solidFill>
                <a:srgbClr val="3750A1"/>
              </a:solidFill>
              <a:latin typeface="Calibri" panose="020F0502020204030204" pitchFamily="34" charset="0"/>
              <a:ea typeface="Calibri" panose="020F0502020204030204" pitchFamily="34" charset="0"/>
              <a:cs typeface="Times New Roman" panose="02020603050405020304" pitchFamily="18" charset="0"/>
            </a:endParaRPr>
          </a:p>
          <a:p>
            <a:pPr>
              <a:lnSpc>
                <a:spcPts val="2660"/>
              </a:lnSpc>
            </a:pPr>
            <a:endParaRPr lang="en-IE" sz="2800" dirty="0">
              <a:solidFill>
                <a:srgbClr val="3750A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77968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84D50A-934D-6A4C-BCFE-6AE5CB6C6F07}"/>
              </a:ext>
            </a:extLst>
          </p:cNvPr>
          <p:cNvSpPr>
            <a:spLocks noGrp="1"/>
          </p:cNvSpPr>
          <p:nvPr>
            <p:ph type="body" sz="quarter" idx="48"/>
          </p:nvPr>
        </p:nvSpPr>
        <p:spPr/>
        <p:txBody>
          <a:bodyPr/>
          <a:lstStyle/>
          <a:p>
            <a:r>
              <a:rPr lang="en-US" dirty="0"/>
              <a:t>INHALT</a:t>
            </a:r>
          </a:p>
        </p:txBody>
      </p:sp>
      <p:sp>
        <p:nvSpPr>
          <p:cNvPr id="4" name="Text Placeholder 3">
            <a:extLst>
              <a:ext uri="{FF2B5EF4-FFF2-40B4-BE49-F238E27FC236}">
                <a16:creationId xmlns:a16="http://schemas.microsoft.com/office/drawing/2014/main" id="{DEAA9841-3B30-6041-9ADD-3B5B1E76A567}"/>
              </a:ext>
            </a:extLst>
          </p:cNvPr>
          <p:cNvSpPr>
            <a:spLocks noGrp="1"/>
          </p:cNvSpPr>
          <p:nvPr>
            <p:ph type="body" sz="quarter" idx="11"/>
          </p:nvPr>
        </p:nvSpPr>
        <p:spPr/>
        <p:txBody>
          <a:bodyPr/>
          <a:lstStyle/>
          <a:p>
            <a:r>
              <a:rPr lang="en-US"/>
              <a:t>01</a:t>
            </a:r>
          </a:p>
        </p:txBody>
      </p:sp>
      <p:sp>
        <p:nvSpPr>
          <p:cNvPr id="5" name="Text Placeholder 4">
            <a:extLst>
              <a:ext uri="{FF2B5EF4-FFF2-40B4-BE49-F238E27FC236}">
                <a16:creationId xmlns:a16="http://schemas.microsoft.com/office/drawing/2014/main" id="{8343B8BE-0BF5-D44A-A384-2D3B46F1AAB0}"/>
              </a:ext>
            </a:extLst>
          </p:cNvPr>
          <p:cNvSpPr>
            <a:spLocks noGrp="1"/>
          </p:cNvSpPr>
          <p:nvPr>
            <p:ph type="body" sz="quarter" idx="12"/>
          </p:nvPr>
        </p:nvSpPr>
        <p:spPr>
          <a:xfrm>
            <a:off x="2085181" y="3748700"/>
            <a:ext cx="5410772" cy="348400"/>
          </a:xfrm>
        </p:spPr>
        <p:txBody>
          <a:bodyPr/>
          <a:lstStyle/>
          <a:p>
            <a:pPr>
              <a:tabLst>
                <a:tab pos="4835525" algn="l"/>
              </a:tabLst>
            </a:pPr>
            <a:r>
              <a:rPr lang="en-US" dirty="0" err="1"/>
              <a:t>Einleitung</a:t>
            </a:r>
            <a:r>
              <a:rPr lang="en-US" dirty="0"/>
              <a:t> </a:t>
            </a:r>
            <a:r>
              <a:rPr lang="en-US" sz="800" dirty="0"/>
              <a:t>………………………………………………………………………………………………………………………………………</a:t>
            </a:r>
            <a:r>
              <a:rPr lang="en-US" dirty="0"/>
              <a:t>	3</a:t>
            </a:r>
          </a:p>
        </p:txBody>
      </p:sp>
      <p:sp>
        <p:nvSpPr>
          <p:cNvPr id="6" name="Text Placeholder 5">
            <a:extLst>
              <a:ext uri="{FF2B5EF4-FFF2-40B4-BE49-F238E27FC236}">
                <a16:creationId xmlns:a16="http://schemas.microsoft.com/office/drawing/2014/main" id="{A93E771F-BBE8-3546-8BC3-7CBBA3A180E8}"/>
              </a:ext>
            </a:extLst>
          </p:cNvPr>
          <p:cNvSpPr>
            <a:spLocks noGrp="1"/>
          </p:cNvSpPr>
          <p:nvPr>
            <p:ph type="body" sz="quarter" idx="13"/>
          </p:nvPr>
        </p:nvSpPr>
        <p:spPr/>
        <p:txBody>
          <a:bodyPr/>
          <a:lstStyle/>
          <a:p>
            <a:r>
              <a:rPr lang="en-US"/>
              <a:t>02</a:t>
            </a:r>
          </a:p>
        </p:txBody>
      </p:sp>
      <p:sp>
        <p:nvSpPr>
          <p:cNvPr id="7" name="Text Placeholder 6">
            <a:extLst>
              <a:ext uri="{FF2B5EF4-FFF2-40B4-BE49-F238E27FC236}">
                <a16:creationId xmlns:a16="http://schemas.microsoft.com/office/drawing/2014/main" id="{15D78CCC-4D8B-4240-896A-19508D69C38A}"/>
              </a:ext>
            </a:extLst>
          </p:cNvPr>
          <p:cNvSpPr>
            <a:spLocks noGrp="1"/>
          </p:cNvSpPr>
          <p:nvPr>
            <p:ph type="body" sz="quarter" idx="14"/>
          </p:nvPr>
        </p:nvSpPr>
        <p:spPr>
          <a:xfrm>
            <a:off x="2085180" y="4223942"/>
            <a:ext cx="5315080" cy="348400"/>
          </a:xfrm>
        </p:spPr>
        <p:txBody>
          <a:bodyPr/>
          <a:lstStyle/>
          <a:p>
            <a:pPr>
              <a:tabLst>
                <a:tab pos="4835525" algn="l"/>
              </a:tabLst>
            </a:pPr>
            <a:r>
              <a:rPr lang="de-DE" dirty="0"/>
              <a:t>Zweck und Nutzen des Leitfadens </a:t>
            </a:r>
            <a:r>
              <a:rPr lang="en-US" sz="800" dirty="0"/>
              <a:t>…………………………………………………………………………</a:t>
            </a:r>
            <a:r>
              <a:rPr lang="en-US" dirty="0"/>
              <a:t>	5</a:t>
            </a:r>
          </a:p>
        </p:txBody>
      </p:sp>
      <p:sp>
        <p:nvSpPr>
          <p:cNvPr id="8" name="Text Placeholder 7">
            <a:extLst>
              <a:ext uri="{FF2B5EF4-FFF2-40B4-BE49-F238E27FC236}">
                <a16:creationId xmlns:a16="http://schemas.microsoft.com/office/drawing/2014/main" id="{DFCF74A9-D752-7B49-9270-6160FEB0FBEC}"/>
              </a:ext>
            </a:extLst>
          </p:cNvPr>
          <p:cNvSpPr>
            <a:spLocks noGrp="1"/>
          </p:cNvSpPr>
          <p:nvPr>
            <p:ph type="body" sz="quarter" idx="15"/>
          </p:nvPr>
        </p:nvSpPr>
        <p:spPr/>
        <p:txBody>
          <a:bodyPr/>
          <a:lstStyle/>
          <a:p>
            <a:r>
              <a:rPr lang="en-US"/>
              <a:t>03</a:t>
            </a:r>
          </a:p>
        </p:txBody>
      </p:sp>
      <p:sp>
        <p:nvSpPr>
          <p:cNvPr id="9" name="Text Placeholder 8">
            <a:extLst>
              <a:ext uri="{FF2B5EF4-FFF2-40B4-BE49-F238E27FC236}">
                <a16:creationId xmlns:a16="http://schemas.microsoft.com/office/drawing/2014/main" id="{71C4345D-A9DA-6749-B670-F8B0F1E906E8}"/>
              </a:ext>
            </a:extLst>
          </p:cNvPr>
          <p:cNvSpPr>
            <a:spLocks noGrp="1"/>
          </p:cNvSpPr>
          <p:nvPr>
            <p:ph type="body" sz="quarter" idx="16"/>
          </p:nvPr>
        </p:nvSpPr>
        <p:spPr>
          <a:xfrm>
            <a:off x="2085180" y="4740066"/>
            <a:ext cx="5315080" cy="348400"/>
          </a:xfrm>
        </p:spPr>
        <p:txBody>
          <a:bodyPr/>
          <a:lstStyle/>
          <a:p>
            <a:pPr>
              <a:tabLst>
                <a:tab pos="4794250" algn="l"/>
              </a:tabLst>
            </a:pPr>
            <a:r>
              <a:rPr lang="de-DE" dirty="0"/>
              <a:t>Kreislaufwirtschaft und Zero Waste verstehen </a:t>
            </a:r>
            <a:r>
              <a:rPr lang="en-US" sz="800" dirty="0"/>
              <a:t>………………………</a:t>
            </a:r>
            <a:r>
              <a:rPr lang="en-US" dirty="0"/>
              <a:t>	8</a:t>
            </a:r>
          </a:p>
        </p:txBody>
      </p:sp>
      <p:sp>
        <p:nvSpPr>
          <p:cNvPr id="10" name="Text Placeholder 9">
            <a:extLst>
              <a:ext uri="{FF2B5EF4-FFF2-40B4-BE49-F238E27FC236}">
                <a16:creationId xmlns:a16="http://schemas.microsoft.com/office/drawing/2014/main" id="{50CB5802-BEAE-954A-8EE7-1CE90F47F9D0}"/>
              </a:ext>
            </a:extLst>
          </p:cNvPr>
          <p:cNvSpPr>
            <a:spLocks noGrp="1"/>
          </p:cNvSpPr>
          <p:nvPr>
            <p:ph type="body" sz="quarter" idx="17"/>
          </p:nvPr>
        </p:nvSpPr>
        <p:spPr/>
        <p:txBody>
          <a:bodyPr/>
          <a:lstStyle/>
          <a:p>
            <a:r>
              <a:rPr lang="en-US"/>
              <a:t>04</a:t>
            </a:r>
          </a:p>
        </p:txBody>
      </p:sp>
      <p:sp>
        <p:nvSpPr>
          <p:cNvPr id="11" name="Text Placeholder 10">
            <a:extLst>
              <a:ext uri="{FF2B5EF4-FFF2-40B4-BE49-F238E27FC236}">
                <a16:creationId xmlns:a16="http://schemas.microsoft.com/office/drawing/2014/main" id="{ED51ACC8-B955-8442-8E7F-4375C179477E}"/>
              </a:ext>
            </a:extLst>
          </p:cNvPr>
          <p:cNvSpPr>
            <a:spLocks noGrp="1"/>
          </p:cNvSpPr>
          <p:nvPr>
            <p:ph type="body" sz="quarter" idx="18"/>
          </p:nvPr>
        </p:nvSpPr>
        <p:spPr>
          <a:xfrm>
            <a:off x="2085181" y="5226031"/>
            <a:ext cx="5410772" cy="348400"/>
          </a:xfrm>
        </p:spPr>
        <p:txBody>
          <a:bodyPr/>
          <a:lstStyle/>
          <a:p>
            <a:pPr>
              <a:tabLst>
                <a:tab pos="4835525" algn="l"/>
              </a:tabLst>
            </a:pPr>
            <a:r>
              <a:rPr lang="en-US" dirty="0" err="1"/>
              <a:t>Bedeutung</a:t>
            </a:r>
            <a:r>
              <a:rPr lang="en-US" dirty="0"/>
              <a:t> </a:t>
            </a:r>
            <a:r>
              <a:rPr lang="en-US" dirty="0" err="1"/>
              <a:t>eines</a:t>
            </a:r>
            <a:r>
              <a:rPr lang="en-US" dirty="0"/>
              <a:t> Zero-Waste-</a:t>
            </a:r>
            <a:r>
              <a:rPr lang="en-US" dirty="0" err="1"/>
              <a:t>Marktplatzes</a:t>
            </a:r>
            <a:r>
              <a:rPr lang="en-US" dirty="0"/>
              <a:t> </a:t>
            </a:r>
            <a:r>
              <a:rPr lang="en-US" sz="800" dirty="0"/>
              <a:t>…………………………………………     </a:t>
            </a:r>
            <a:r>
              <a:rPr lang="en-US" dirty="0"/>
              <a:t>10</a:t>
            </a:r>
          </a:p>
        </p:txBody>
      </p:sp>
      <p:sp>
        <p:nvSpPr>
          <p:cNvPr id="12" name="Text Placeholder 11">
            <a:extLst>
              <a:ext uri="{FF2B5EF4-FFF2-40B4-BE49-F238E27FC236}">
                <a16:creationId xmlns:a16="http://schemas.microsoft.com/office/drawing/2014/main" id="{D63561EA-9B28-1444-9C9C-E5583082D4C2}"/>
              </a:ext>
            </a:extLst>
          </p:cNvPr>
          <p:cNvSpPr>
            <a:spLocks noGrp="1"/>
          </p:cNvSpPr>
          <p:nvPr>
            <p:ph type="body" sz="quarter" idx="19"/>
          </p:nvPr>
        </p:nvSpPr>
        <p:spPr/>
        <p:txBody>
          <a:bodyPr/>
          <a:lstStyle/>
          <a:p>
            <a:r>
              <a:rPr lang="en-US"/>
              <a:t>05</a:t>
            </a:r>
          </a:p>
        </p:txBody>
      </p:sp>
      <p:sp>
        <p:nvSpPr>
          <p:cNvPr id="13" name="Text Placeholder 12">
            <a:extLst>
              <a:ext uri="{FF2B5EF4-FFF2-40B4-BE49-F238E27FC236}">
                <a16:creationId xmlns:a16="http://schemas.microsoft.com/office/drawing/2014/main" id="{DDDA41A0-C8DF-D841-ACFF-AD1DC0204077}"/>
              </a:ext>
            </a:extLst>
          </p:cNvPr>
          <p:cNvSpPr>
            <a:spLocks noGrp="1"/>
          </p:cNvSpPr>
          <p:nvPr>
            <p:ph type="body" sz="quarter" idx="20"/>
          </p:nvPr>
        </p:nvSpPr>
        <p:spPr>
          <a:xfrm>
            <a:off x="2085180" y="5765296"/>
            <a:ext cx="5568917" cy="348400"/>
          </a:xfrm>
        </p:spPr>
        <p:txBody>
          <a:bodyPr/>
          <a:lstStyle/>
          <a:p>
            <a:pPr>
              <a:tabLst>
                <a:tab pos="4794250" algn="l"/>
              </a:tabLst>
            </a:pPr>
            <a:r>
              <a:rPr lang="de-DE" dirty="0"/>
              <a:t>Schritte zur Schaffung eines Zero-Waste-Kreislaufmarktplatzes       </a:t>
            </a:r>
            <a:r>
              <a:rPr lang="en-US" sz="800" dirty="0"/>
              <a:t>………….…… </a:t>
            </a:r>
            <a:r>
              <a:rPr lang="en-US" dirty="0"/>
              <a:t>	12</a:t>
            </a:r>
          </a:p>
        </p:txBody>
      </p:sp>
      <p:sp>
        <p:nvSpPr>
          <p:cNvPr id="14" name="Text Placeholder 13">
            <a:extLst>
              <a:ext uri="{FF2B5EF4-FFF2-40B4-BE49-F238E27FC236}">
                <a16:creationId xmlns:a16="http://schemas.microsoft.com/office/drawing/2014/main" id="{707E53AF-3035-D641-A9F6-CD3649711DF1}"/>
              </a:ext>
            </a:extLst>
          </p:cNvPr>
          <p:cNvSpPr>
            <a:spLocks noGrp="1"/>
          </p:cNvSpPr>
          <p:nvPr>
            <p:ph type="body" sz="quarter" idx="21"/>
          </p:nvPr>
        </p:nvSpPr>
        <p:spPr/>
        <p:txBody>
          <a:bodyPr/>
          <a:lstStyle/>
          <a:p>
            <a:r>
              <a:rPr lang="en-US"/>
              <a:t>06</a:t>
            </a:r>
          </a:p>
        </p:txBody>
      </p:sp>
      <p:sp>
        <p:nvSpPr>
          <p:cNvPr id="15" name="Text Placeholder 14">
            <a:extLst>
              <a:ext uri="{FF2B5EF4-FFF2-40B4-BE49-F238E27FC236}">
                <a16:creationId xmlns:a16="http://schemas.microsoft.com/office/drawing/2014/main" id="{53853AD3-008B-9741-930D-0C9046FA5C4C}"/>
              </a:ext>
            </a:extLst>
          </p:cNvPr>
          <p:cNvSpPr>
            <a:spLocks noGrp="1"/>
          </p:cNvSpPr>
          <p:nvPr>
            <p:ph type="body" sz="quarter" idx="22"/>
          </p:nvPr>
        </p:nvSpPr>
        <p:spPr>
          <a:xfrm>
            <a:off x="2085181" y="6261983"/>
            <a:ext cx="5410772" cy="348400"/>
          </a:xfrm>
        </p:spPr>
        <p:txBody>
          <a:bodyPr/>
          <a:lstStyle/>
          <a:p>
            <a:pPr>
              <a:tabLst>
                <a:tab pos="4794250" algn="l"/>
                <a:tab pos="4889500" algn="l"/>
              </a:tabLst>
            </a:pPr>
            <a:r>
              <a:rPr lang="en-US" dirty="0" err="1"/>
              <a:t>Fallstudien</a:t>
            </a:r>
            <a:r>
              <a:rPr lang="en-US" dirty="0"/>
              <a:t> </a:t>
            </a:r>
            <a:r>
              <a:rPr lang="en-US" sz="800" dirty="0"/>
              <a:t>………………………………………………………………………………………………………………………………………</a:t>
            </a:r>
            <a:r>
              <a:rPr lang="en-US" dirty="0"/>
              <a:t>		</a:t>
            </a:r>
          </a:p>
        </p:txBody>
      </p:sp>
      <p:sp>
        <p:nvSpPr>
          <p:cNvPr id="16" name="Text Placeholder 15">
            <a:extLst>
              <a:ext uri="{FF2B5EF4-FFF2-40B4-BE49-F238E27FC236}">
                <a16:creationId xmlns:a16="http://schemas.microsoft.com/office/drawing/2014/main" id="{511A6A7E-7B83-5F41-AF80-FD27022FEEB3}"/>
              </a:ext>
            </a:extLst>
          </p:cNvPr>
          <p:cNvSpPr>
            <a:spLocks noGrp="1"/>
          </p:cNvSpPr>
          <p:nvPr>
            <p:ph type="body" sz="quarter" idx="23"/>
          </p:nvPr>
        </p:nvSpPr>
        <p:spPr/>
        <p:txBody>
          <a:bodyPr/>
          <a:lstStyle/>
          <a:p>
            <a:r>
              <a:rPr lang="en-US"/>
              <a:t>07</a:t>
            </a:r>
          </a:p>
        </p:txBody>
      </p:sp>
      <p:sp>
        <p:nvSpPr>
          <p:cNvPr id="17" name="Text Placeholder 16">
            <a:extLst>
              <a:ext uri="{FF2B5EF4-FFF2-40B4-BE49-F238E27FC236}">
                <a16:creationId xmlns:a16="http://schemas.microsoft.com/office/drawing/2014/main" id="{558323C9-5277-8E47-914C-7C4BCF936A1C}"/>
              </a:ext>
            </a:extLst>
          </p:cNvPr>
          <p:cNvSpPr>
            <a:spLocks noGrp="1"/>
          </p:cNvSpPr>
          <p:nvPr>
            <p:ph type="body" sz="quarter" idx="24"/>
          </p:nvPr>
        </p:nvSpPr>
        <p:spPr>
          <a:xfrm>
            <a:off x="2085179" y="6758014"/>
            <a:ext cx="5568919" cy="348400"/>
          </a:xfrm>
        </p:spPr>
        <p:txBody>
          <a:bodyPr/>
          <a:lstStyle/>
          <a:p>
            <a:pPr>
              <a:tabLst>
                <a:tab pos="4835525" algn="l"/>
              </a:tabLst>
            </a:pPr>
            <a:r>
              <a:rPr lang="de-DE" dirty="0"/>
              <a:t>Best Practices für Kreislaufwirtschaft und Zero-Waste-Events</a:t>
            </a:r>
            <a:endParaRPr lang="en-US" dirty="0"/>
          </a:p>
        </p:txBody>
      </p:sp>
      <p:sp>
        <p:nvSpPr>
          <p:cNvPr id="21" name="Slide Number Placeholder 18">
            <a:extLst>
              <a:ext uri="{FF2B5EF4-FFF2-40B4-BE49-F238E27FC236}">
                <a16:creationId xmlns:a16="http://schemas.microsoft.com/office/drawing/2014/main" id="{1FBADC58-4D42-B24D-9205-2CAEB1398D41}"/>
              </a:ext>
            </a:extLst>
          </p:cNvPr>
          <p:cNvSpPr>
            <a:spLocks noGrp="1"/>
          </p:cNvSpPr>
          <p:nvPr>
            <p:ph type="sldNum" sz="quarter" idx="4"/>
          </p:nvPr>
        </p:nvSpPr>
        <p:spPr/>
        <p:txBody>
          <a:bodyPr/>
          <a:lstStyle/>
          <a:p>
            <a:fld id="{9C527BFA-2C0E-4CEC-B6A5-913A56FEF4B4}" type="slidenum">
              <a:rPr lang="fr-CA" smtClean="0"/>
              <a:pPr/>
              <a:t>2</a:t>
            </a:fld>
            <a:endParaRPr lang="fr-CA"/>
          </a:p>
        </p:txBody>
      </p:sp>
    </p:spTree>
    <p:extLst>
      <p:ext uri="{BB962C8B-B14F-4D97-AF65-F5344CB8AC3E}">
        <p14:creationId xmlns:p14="http://schemas.microsoft.com/office/powerpoint/2010/main" val="2372608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28137F3-8567-90DF-0AB5-2C14564756FF}"/>
              </a:ext>
            </a:extLst>
          </p:cNvPr>
          <p:cNvGrpSpPr/>
          <p:nvPr/>
        </p:nvGrpSpPr>
        <p:grpSpPr>
          <a:xfrm rot="10800000">
            <a:off x="-121226" y="8105875"/>
            <a:ext cx="2150199" cy="3375489"/>
            <a:chOff x="3613580" y="6052"/>
            <a:chExt cx="1874765" cy="2943098"/>
          </a:xfrm>
        </p:grpSpPr>
        <p:sp>
          <p:nvSpPr>
            <p:cNvPr id="5" name="Freeform 4">
              <a:extLst>
                <a:ext uri="{FF2B5EF4-FFF2-40B4-BE49-F238E27FC236}">
                  <a16:creationId xmlns:a16="http://schemas.microsoft.com/office/drawing/2014/main" id="{C536E90B-D177-2E43-D23D-F0C2278A048B}"/>
                </a:ext>
              </a:extLst>
            </p:cNvPr>
            <p:cNvSpPr/>
            <p:nvPr/>
          </p:nvSpPr>
          <p:spPr>
            <a:xfrm>
              <a:off x="3615175" y="6052"/>
              <a:ext cx="1873170" cy="2943098"/>
            </a:xfrm>
            <a:custGeom>
              <a:avLst/>
              <a:gdLst>
                <a:gd name="connsiteX0" fmla="*/ 1168690 w 1873170"/>
                <a:gd name="connsiteY0" fmla="*/ 0 h 2943098"/>
                <a:gd name="connsiteX1" fmla="*/ 1873170 w 1873170"/>
                <a:gd name="connsiteY1" fmla="*/ 0 h 2943098"/>
                <a:gd name="connsiteX2" fmla="*/ 1873170 w 1873170"/>
                <a:gd name="connsiteY2" fmla="*/ 2943098 h 2943098"/>
                <a:gd name="connsiteX3" fmla="*/ 1161695 w 1873170"/>
                <a:gd name="connsiteY3" fmla="*/ 2734730 h 2943098"/>
                <a:gd name="connsiteX4" fmla="*/ 1001899 w 1873170"/>
                <a:gd name="connsiteY4" fmla="*/ 2173154 h 2943098"/>
                <a:gd name="connsiteX5" fmla="*/ 284083 w 1873170"/>
                <a:gd name="connsiteY5" fmla="*/ 1606496 h 2943098"/>
                <a:gd name="connsiteX6" fmla="*/ 0 w 1873170"/>
                <a:gd name="connsiteY6" fmla="*/ 1178326 h 2943098"/>
                <a:gd name="connsiteX7" fmla="*/ 730498 w 1873170"/>
                <a:gd name="connsiteY7" fmla="*/ 969959 h 2943098"/>
                <a:gd name="connsiteX8" fmla="*/ 1157455 w 1873170"/>
                <a:gd name="connsiteY8" fmla="*/ 123426 h 294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170" h="2943098">
                  <a:moveTo>
                    <a:pt x="1168690" y="0"/>
                  </a:moveTo>
                  <a:lnTo>
                    <a:pt x="1873170" y="0"/>
                  </a:lnTo>
                  <a:lnTo>
                    <a:pt x="1873170" y="2943098"/>
                  </a:lnTo>
                  <a:cubicBezTo>
                    <a:pt x="1604306" y="2921499"/>
                    <a:pt x="1362075" y="2920228"/>
                    <a:pt x="1161695" y="2734730"/>
                  </a:cubicBezTo>
                  <a:cubicBezTo>
                    <a:pt x="991753" y="2575913"/>
                    <a:pt x="1080529" y="2359923"/>
                    <a:pt x="1001899" y="2173154"/>
                  </a:cubicBezTo>
                  <a:cubicBezTo>
                    <a:pt x="900441" y="1935565"/>
                    <a:pt x="523778" y="1799617"/>
                    <a:pt x="284083" y="1606496"/>
                  </a:cubicBezTo>
                  <a:cubicBezTo>
                    <a:pt x="130628" y="1483254"/>
                    <a:pt x="39315" y="1334602"/>
                    <a:pt x="0" y="1178326"/>
                  </a:cubicBezTo>
                  <a:cubicBezTo>
                    <a:pt x="334812" y="1160539"/>
                    <a:pt x="588457" y="1093201"/>
                    <a:pt x="730498" y="969959"/>
                  </a:cubicBezTo>
                  <a:cubicBezTo>
                    <a:pt x="961633" y="768897"/>
                    <a:pt x="1110016" y="455631"/>
                    <a:pt x="1157455" y="123426"/>
                  </a:cubicBezTo>
                  <a:close/>
                </a:path>
              </a:pathLst>
            </a:custGeom>
            <a:solidFill>
              <a:srgbClr val="EE4C45"/>
            </a:solidFill>
            <a:ln w="12670"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198663FC-5F44-F316-3153-34EC3919F953}"/>
                </a:ext>
              </a:extLst>
            </p:cNvPr>
            <p:cNvSpPr/>
            <p:nvPr/>
          </p:nvSpPr>
          <p:spPr>
            <a:xfrm>
              <a:off x="3613580" y="6052"/>
              <a:ext cx="1204108" cy="1271075"/>
            </a:xfrm>
            <a:custGeom>
              <a:avLst/>
              <a:gdLst>
                <a:gd name="connsiteX0" fmla="*/ 774219 w 1204108"/>
                <a:gd name="connsiteY0" fmla="*/ 0 h 1271075"/>
                <a:gd name="connsiteX1" fmla="*/ 1204108 w 1204108"/>
                <a:gd name="connsiteY1" fmla="*/ 0 h 1271075"/>
                <a:gd name="connsiteX2" fmla="*/ 1199694 w 1204108"/>
                <a:gd name="connsiteY2" fmla="*/ 122989 h 1271075"/>
                <a:gd name="connsiteX3" fmla="*/ 765068 w 1204108"/>
                <a:gd name="connsiteY3" fmla="*/ 1044920 h 1271075"/>
                <a:gd name="connsiteX4" fmla="*/ 20619 w 1204108"/>
                <a:gd name="connsiteY4" fmla="*/ 1271075 h 1271075"/>
                <a:gd name="connsiteX5" fmla="*/ 130955 w 1204108"/>
                <a:gd name="connsiteY5" fmla="*/ 614209 h 1271075"/>
                <a:gd name="connsiteX6" fmla="*/ 575310 w 1204108"/>
                <a:gd name="connsiteY6" fmla="*/ 131883 h 127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08" h="1271075">
                  <a:moveTo>
                    <a:pt x="774219" y="0"/>
                  </a:moveTo>
                  <a:lnTo>
                    <a:pt x="1204108" y="0"/>
                  </a:lnTo>
                  <a:lnTo>
                    <a:pt x="1199694" y="122989"/>
                  </a:lnTo>
                  <a:cubicBezTo>
                    <a:pt x="1151481" y="483900"/>
                    <a:pt x="1000007" y="824800"/>
                    <a:pt x="765068" y="1044920"/>
                  </a:cubicBezTo>
                  <a:cubicBezTo>
                    <a:pt x="620490" y="1178326"/>
                    <a:pt x="361772" y="1250747"/>
                    <a:pt x="20619" y="1271075"/>
                  </a:cubicBezTo>
                  <a:cubicBezTo>
                    <a:pt x="-28841" y="1052543"/>
                    <a:pt x="11742" y="820036"/>
                    <a:pt x="130955" y="614209"/>
                  </a:cubicBezTo>
                  <a:cubicBezTo>
                    <a:pt x="234316" y="435064"/>
                    <a:pt x="388722" y="274342"/>
                    <a:pt x="575310" y="131883"/>
                  </a:cubicBezTo>
                  <a:close/>
                </a:path>
              </a:pathLst>
            </a:custGeom>
            <a:solidFill>
              <a:srgbClr val="40284B"/>
            </a:solidFill>
            <a:ln w="12670" cap="flat">
              <a:noFill/>
              <a:prstDash val="solid"/>
              <a:miter/>
            </a:ln>
          </p:spPr>
          <p:txBody>
            <a:bodyPr rtlCol="0" anchor="ctr"/>
            <a:lstStyle/>
            <a:p>
              <a:endParaRPr lang="en-US"/>
            </a:p>
          </p:txBody>
        </p:sp>
      </p:grpSp>
      <p:pic>
        <p:nvPicPr>
          <p:cNvPr id="9" name="Graphic 8">
            <a:extLst>
              <a:ext uri="{FF2B5EF4-FFF2-40B4-BE49-F238E27FC236}">
                <a16:creationId xmlns:a16="http://schemas.microsoft.com/office/drawing/2014/main" id="{FD0241AC-54A1-AA84-3F91-B4D35A999D3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9196" t="46643" r="11312" b="16009"/>
          <a:stretch/>
        </p:blipFill>
        <p:spPr>
          <a:xfrm rot="5400000">
            <a:off x="-134383" y="7748423"/>
            <a:ext cx="3535686" cy="3652035"/>
          </a:xfrm>
          <a:prstGeom prst="rect">
            <a:avLst/>
          </a:prstGeom>
        </p:spPr>
      </p:pic>
      <p:sp>
        <p:nvSpPr>
          <p:cNvPr id="10" name="Slide Number Placeholder 5">
            <a:extLst>
              <a:ext uri="{FF2B5EF4-FFF2-40B4-BE49-F238E27FC236}">
                <a16:creationId xmlns:a16="http://schemas.microsoft.com/office/drawing/2014/main" id="{050284F6-4087-05BD-EF7A-B6A4C2802FED}"/>
              </a:ext>
            </a:extLst>
          </p:cNvPr>
          <p:cNvSpPr>
            <a:spLocks noGrp="1"/>
          </p:cNvSpPr>
          <p:nvPr>
            <p:ph type="sldNum" sz="quarter" idx="4"/>
          </p:nvPr>
        </p:nvSpPr>
        <p:spPr>
          <a:xfrm>
            <a:off x="7281511" y="10353161"/>
            <a:ext cx="372588" cy="363596"/>
          </a:xfrm>
          <a:prstGeom prst="rect">
            <a:avLst/>
          </a:prstGeom>
        </p:spPr>
        <p:txBody>
          <a:bodyPr vert="horz" lIns="91440" tIns="45720" rIns="91440" bIns="45720" rtlCol="0" anchor="ctr"/>
          <a:lstStyle>
            <a:lvl1pPr algn="r">
              <a:defRPr sz="900">
                <a:solidFill>
                  <a:schemeClr val="tx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20</a:t>
            </a:fld>
            <a:endParaRPr lang="fr-CA"/>
          </a:p>
        </p:txBody>
      </p:sp>
      <p:cxnSp>
        <p:nvCxnSpPr>
          <p:cNvPr id="24" name="Straight Connector 23">
            <a:extLst>
              <a:ext uri="{FF2B5EF4-FFF2-40B4-BE49-F238E27FC236}">
                <a16:creationId xmlns:a16="http://schemas.microsoft.com/office/drawing/2014/main" id="{1EE0315A-BCC4-CE19-110C-DD683FD9B4F8}"/>
              </a:ext>
            </a:extLst>
          </p:cNvPr>
          <p:cNvCxnSpPr>
            <a:cxnSpLocks/>
          </p:cNvCxnSpPr>
          <p:nvPr/>
        </p:nvCxnSpPr>
        <p:spPr>
          <a:xfrm flipH="1">
            <a:off x="1003886" y="1490545"/>
            <a:ext cx="6771691"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3084A360-D76D-B6BB-E2DC-F5B3F9A50551}"/>
              </a:ext>
            </a:extLst>
          </p:cNvPr>
          <p:cNvGrpSpPr/>
          <p:nvPr/>
        </p:nvGrpSpPr>
        <p:grpSpPr>
          <a:xfrm>
            <a:off x="432978" y="1028394"/>
            <a:ext cx="1032286" cy="1003445"/>
            <a:chOff x="1097638" y="1953911"/>
            <a:chExt cx="1029814" cy="1001042"/>
          </a:xfrm>
        </p:grpSpPr>
        <p:grpSp>
          <p:nvGrpSpPr>
            <p:cNvPr id="26" name="Group 25">
              <a:extLst>
                <a:ext uri="{FF2B5EF4-FFF2-40B4-BE49-F238E27FC236}">
                  <a16:creationId xmlns:a16="http://schemas.microsoft.com/office/drawing/2014/main" id="{34D94630-9C78-E5D6-E0FD-7FFEBF4A878F}"/>
                </a:ext>
              </a:extLst>
            </p:cNvPr>
            <p:cNvGrpSpPr/>
            <p:nvPr/>
          </p:nvGrpSpPr>
          <p:grpSpPr>
            <a:xfrm>
              <a:off x="1097638" y="1962876"/>
              <a:ext cx="1029814" cy="992077"/>
              <a:chOff x="1503112" y="2673517"/>
              <a:chExt cx="1029814" cy="992077"/>
            </a:xfrm>
          </p:grpSpPr>
          <p:sp>
            <p:nvSpPr>
              <p:cNvPr id="28" name="Freeform 27">
                <a:extLst>
                  <a:ext uri="{FF2B5EF4-FFF2-40B4-BE49-F238E27FC236}">
                    <a16:creationId xmlns:a16="http://schemas.microsoft.com/office/drawing/2014/main" id="{F2F3B192-30EA-734A-CCDE-F59E2E995605}"/>
                  </a:ext>
                </a:extLst>
              </p:cNvPr>
              <p:cNvSpPr/>
              <p:nvPr/>
            </p:nvSpPr>
            <p:spPr>
              <a:xfrm>
                <a:off x="1622027" y="2673517"/>
                <a:ext cx="789497" cy="789495"/>
              </a:xfrm>
              <a:custGeom>
                <a:avLst/>
                <a:gdLst>
                  <a:gd name="connsiteX0" fmla="*/ 544108 w 1088219"/>
                  <a:gd name="connsiteY0" fmla="*/ 0 h 1088216"/>
                  <a:gd name="connsiteX1" fmla="*/ 0 w 1088219"/>
                  <a:gd name="connsiteY1" fmla="*/ 544108 h 1088216"/>
                  <a:gd name="connsiteX2" fmla="*/ 544108 w 1088219"/>
                  <a:gd name="connsiteY2" fmla="*/ 1088216 h 1088216"/>
                  <a:gd name="connsiteX3" fmla="*/ 1088216 w 1088219"/>
                  <a:gd name="connsiteY3" fmla="*/ 544108 h 1088216"/>
                  <a:gd name="connsiteX4" fmla="*/ 544108 w 1088219"/>
                  <a:gd name="connsiteY4" fmla="*/ 0 h 1088216"/>
                  <a:gd name="connsiteX5" fmla="*/ 544108 w 1088219"/>
                  <a:gd name="connsiteY5" fmla="*/ 0 h 10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219" h="1088216">
                    <a:moveTo>
                      <a:pt x="544108" y="0"/>
                    </a:moveTo>
                    <a:cubicBezTo>
                      <a:pt x="243224" y="0"/>
                      <a:pt x="0" y="243224"/>
                      <a:pt x="0" y="544108"/>
                    </a:cubicBezTo>
                    <a:cubicBezTo>
                      <a:pt x="0" y="844993"/>
                      <a:pt x="243224" y="1088216"/>
                      <a:pt x="544108" y="1088216"/>
                    </a:cubicBezTo>
                    <a:cubicBezTo>
                      <a:pt x="844993" y="1088216"/>
                      <a:pt x="1088216" y="844993"/>
                      <a:pt x="1088216" y="544108"/>
                    </a:cubicBezTo>
                    <a:cubicBezTo>
                      <a:pt x="1089265" y="243224"/>
                      <a:pt x="844993" y="0"/>
                      <a:pt x="544108" y="0"/>
                    </a:cubicBezTo>
                    <a:lnTo>
                      <a:pt x="544108" y="0"/>
                    </a:lnTo>
                    <a:close/>
                  </a:path>
                </a:pathLst>
              </a:custGeom>
              <a:solidFill>
                <a:srgbClr val="EE5650"/>
              </a:solidFill>
              <a:ln w="10478" cap="flat">
                <a:noFill/>
                <a:prstDash val="solid"/>
                <a:miter/>
              </a:ln>
            </p:spPr>
            <p:txBody>
              <a:bodyPr rtlCol="0" anchor="ctr"/>
              <a:lstStyle/>
              <a:p>
                <a:endParaRPr lang="en-US"/>
              </a:p>
            </p:txBody>
          </p:sp>
          <p:sp>
            <p:nvSpPr>
              <p:cNvPr id="29" name="Text Placeholder 3">
                <a:extLst>
                  <a:ext uri="{FF2B5EF4-FFF2-40B4-BE49-F238E27FC236}">
                    <a16:creationId xmlns:a16="http://schemas.microsoft.com/office/drawing/2014/main" id="{79496D84-7D40-A648-1105-FFFB628E8D3F}"/>
                  </a:ext>
                </a:extLst>
              </p:cNvPr>
              <p:cNvSpPr txBox="1">
                <a:spLocks/>
              </p:cNvSpPr>
              <p:nvPr/>
            </p:nvSpPr>
            <p:spPr>
              <a:xfrm>
                <a:off x="1503112" y="3013420"/>
                <a:ext cx="1029814" cy="652174"/>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3600" b="1">
                    <a:solidFill>
                      <a:schemeClr val="bg1"/>
                    </a:solidFill>
                    <a:latin typeface="Calibri" panose="020F0502020204030204" pitchFamily="34" charset="0"/>
                    <a:cs typeface="Calibri" panose="020F0502020204030204" pitchFamily="34" charset="0"/>
                  </a:rPr>
                  <a:t>05</a:t>
                </a:r>
              </a:p>
              <a:p>
                <a:pPr marL="0" indent="0" algn="ctr">
                  <a:lnSpc>
                    <a:spcPts val="2480"/>
                  </a:lnSpc>
                  <a:spcBef>
                    <a:spcPts val="0"/>
                  </a:spcBef>
                  <a:buNone/>
                </a:pPr>
                <a:endParaRPr lang="en-US" sz="2800" b="1">
                  <a:solidFill>
                    <a:schemeClr val="bg1"/>
                  </a:solidFill>
                  <a:latin typeface="Calibri" panose="020F0502020204030204" pitchFamily="34" charset="0"/>
                  <a:cs typeface="Calibri" panose="020F0502020204030204" pitchFamily="34" charset="0"/>
                </a:endParaRPr>
              </a:p>
            </p:txBody>
          </p:sp>
        </p:grpSp>
        <p:sp>
          <p:nvSpPr>
            <p:cNvPr id="27" name="Text Placeholder 3">
              <a:extLst>
                <a:ext uri="{FF2B5EF4-FFF2-40B4-BE49-F238E27FC236}">
                  <a16:creationId xmlns:a16="http://schemas.microsoft.com/office/drawing/2014/main" id="{E4AA96EC-B15F-0D49-7DE0-DF94FBFEA193}"/>
                </a:ext>
              </a:extLst>
            </p:cNvPr>
            <p:cNvSpPr txBox="1">
              <a:spLocks/>
            </p:cNvSpPr>
            <p:nvPr/>
          </p:nvSpPr>
          <p:spPr>
            <a:xfrm>
              <a:off x="1217796" y="1953911"/>
              <a:ext cx="789497" cy="630243"/>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1600" b="1" dirty="0">
                  <a:solidFill>
                    <a:schemeClr val="bg1"/>
                  </a:solidFill>
                  <a:latin typeface="Calibri" panose="020F0502020204030204" pitchFamily="34" charset="0"/>
                  <a:cs typeface="Calibri" panose="020F0502020204030204" pitchFamily="34" charset="0"/>
                </a:rPr>
                <a:t>SCHRIT</a:t>
              </a:r>
            </a:p>
          </p:txBody>
        </p:sp>
      </p:grpSp>
      <p:sp>
        <p:nvSpPr>
          <p:cNvPr id="30" name="Rectangle 29">
            <a:extLst>
              <a:ext uri="{FF2B5EF4-FFF2-40B4-BE49-F238E27FC236}">
                <a16:creationId xmlns:a16="http://schemas.microsoft.com/office/drawing/2014/main" id="{0A5D3B3B-998D-E7B0-FEF1-009F968E6BD3}"/>
              </a:ext>
            </a:extLst>
          </p:cNvPr>
          <p:cNvSpPr/>
          <p:nvPr/>
        </p:nvSpPr>
        <p:spPr>
          <a:xfrm>
            <a:off x="6039075" y="1137652"/>
            <a:ext cx="1105113" cy="6145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100" name="Freeform 99">
            <a:extLst>
              <a:ext uri="{FF2B5EF4-FFF2-40B4-BE49-F238E27FC236}">
                <a16:creationId xmlns:a16="http://schemas.microsoft.com/office/drawing/2014/main" id="{95D46DD2-CA1F-B413-DF30-B6F9053F9458}"/>
              </a:ext>
            </a:extLst>
          </p:cNvPr>
          <p:cNvSpPr/>
          <p:nvPr/>
        </p:nvSpPr>
        <p:spPr>
          <a:xfrm rot="9870378" flipH="1">
            <a:off x="5522771" y="-1523690"/>
            <a:ext cx="5356420" cy="3429291"/>
          </a:xfrm>
          <a:custGeom>
            <a:avLst/>
            <a:gdLst>
              <a:gd name="connsiteX0" fmla="*/ 3579722 w 5485296"/>
              <a:gd name="connsiteY0" fmla="*/ 1718388 h 3511800"/>
              <a:gd name="connsiteX1" fmla="*/ 3640372 w 5485296"/>
              <a:gd name="connsiteY1" fmla="*/ 1769500 h 3511800"/>
              <a:gd name="connsiteX2" fmla="*/ 4924479 w 5485296"/>
              <a:gd name="connsiteY2" fmla="*/ 2213906 h 3511800"/>
              <a:gd name="connsiteX3" fmla="*/ 5062783 w 5485296"/>
              <a:gd name="connsiteY3" fmla="*/ 2215924 h 3511800"/>
              <a:gd name="connsiteX4" fmla="*/ 5062727 w 5485296"/>
              <a:gd name="connsiteY4" fmla="*/ 2215927 h 3511800"/>
              <a:gd name="connsiteX5" fmla="*/ 3640245 w 5485296"/>
              <a:gd name="connsiteY5" fmla="*/ 1769501 h 3511800"/>
              <a:gd name="connsiteX6" fmla="*/ 3160030 w 5485296"/>
              <a:gd name="connsiteY6" fmla="*/ 443 h 3511800"/>
              <a:gd name="connsiteX7" fmla="*/ 2908414 w 5485296"/>
              <a:gd name="connsiteY7" fmla="*/ 38071 h 3511800"/>
              <a:gd name="connsiteX8" fmla="*/ 2908433 w 5485296"/>
              <a:gd name="connsiteY8" fmla="*/ 38365 h 3511800"/>
              <a:gd name="connsiteX9" fmla="*/ 2813540 w 5485296"/>
              <a:gd name="connsiteY9" fmla="*/ 69672 h 3511800"/>
              <a:gd name="connsiteX10" fmla="*/ 2203564 w 5485296"/>
              <a:gd name="connsiteY10" fmla="*/ 565342 h 3511800"/>
              <a:gd name="connsiteX11" fmla="*/ 1268912 w 5485296"/>
              <a:gd name="connsiteY11" fmla="*/ 1895941 h 3511800"/>
              <a:gd name="connsiteX12" fmla="*/ 344251 w 5485296"/>
              <a:gd name="connsiteY12" fmla="*/ 2193163 h 3511800"/>
              <a:gd name="connsiteX13" fmla="*/ 0 w 5485296"/>
              <a:gd name="connsiteY13" fmla="*/ 3511800 h 3511800"/>
              <a:gd name="connsiteX14" fmla="*/ 5485296 w 5485296"/>
              <a:gd name="connsiteY14" fmla="*/ 3511800 h 3511800"/>
              <a:gd name="connsiteX15" fmla="*/ 5485296 w 5485296"/>
              <a:gd name="connsiteY15" fmla="*/ 3091272 h 3511800"/>
              <a:gd name="connsiteX16" fmla="*/ 5224610 w 5485296"/>
              <a:gd name="connsiteY16" fmla="*/ 2270459 h 3511800"/>
              <a:gd name="connsiteX17" fmla="*/ 5200993 w 5485296"/>
              <a:gd name="connsiteY17" fmla="*/ 2209727 h 3511800"/>
              <a:gd name="connsiteX18" fmla="*/ 5181345 w 5485296"/>
              <a:gd name="connsiteY18" fmla="*/ 2210608 h 3511800"/>
              <a:gd name="connsiteX19" fmla="*/ 5200993 w 5485296"/>
              <a:gd name="connsiteY19" fmla="*/ 2209726 h 3511800"/>
              <a:gd name="connsiteX20" fmla="*/ 3904832 w 5485296"/>
              <a:gd name="connsiteY20" fmla="*/ 238673 h 3511800"/>
              <a:gd name="connsiteX21" fmla="*/ 3160030 w 5485296"/>
              <a:gd name="connsiteY21" fmla="*/ 443 h 351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85296" h="3511800">
                <a:moveTo>
                  <a:pt x="3579722" y="1718388"/>
                </a:moveTo>
                <a:lnTo>
                  <a:pt x="3640372" y="1769500"/>
                </a:lnTo>
                <a:cubicBezTo>
                  <a:pt x="4005754" y="2038440"/>
                  <a:pt x="4463210" y="2193615"/>
                  <a:pt x="4924479" y="2213906"/>
                </a:cubicBezTo>
                <a:lnTo>
                  <a:pt x="5062783" y="2215924"/>
                </a:lnTo>
                <a:lnTo>
                  <a:pt x="5062727" y="2215927"/>
                </a:lnTo>
                <a:cubicBezTo>
                  <a:pt x="4554919" y="2223513"/>
                  <a:pt x="4041502" y="2065336"/>
                  <a:pt x="3640245" y="1769501"/>
                </a:cubicBezTo>
                <a:close/>
                <a:moveTo>
                  <a:pt x="3160030" y="443"/>
                </a:moveTo>
                <a:cubicBezTo>
                  <a:pt x="3075486" y="2873"/>
                  <a:pt x="2991297" y="15296"/>
                  <a:pt x="2908414" y="38071"/>
                </a:cubicBezTo>
                <a:lnTo>
                  <a:pt x="2908433" y="38365"/>
                </a:lnTo>
                <a:lnTo>
                  <a:pt x="2813540" y="69672"/>
                </a:lnTo>
                <a:cubicBezTo>
                  <a:pt x="2591612" y="154404"/>
                  <a:pt x="2381594" y="316545"/>
                  <a:pt x="2203564" y="565342"/>
                </a:cubicBezTo>
                <a:cubicBezTo>
                  <a:pt x="1885656" y="1008875"/>
                  <a:pt x="1662211" y="1708221"/>
                  <a:pt x="1268912" y="1895941"/>
                </a:cubicBezTo>
                <a:cubicBezTo>
                  <a:pt x="961902" y="2042252"/>
                  <a:pt x="604935" y="1876617"/>
                  <a:pt x="344251" y="2193163"/>
                </a:cubicBezTo>
                <a:cubicBezTo>
                  <a:pt x="39057" y="2564921"/>
                  <a:pt x="35424" y="3014896"/>
                  <a:pt x="0" y="3511800"/>
                </a:cubicBezTo>
                <a:lnTo>
                  <a:pt x="5485296" y="3511800"/>
                </a:lnTo>
                <a:lnTo>
                  <a:pt x="5485296" y="3091272"/>
                </a:lnTo>
                <a:cubicBezTo>
                  <a:pt x="5409906" y="2806932"/>
                  <a:pt x="5321799" y="2531795"/>
                  <a:pt x="5224610" y="2270459"/>
                </a:cubicBezTo>
                <a:cubicBezTo>
                  <a:pt x="5217344" y="2251136"/>
                  <a:pt x="5209169" y="2229971"/>
                  <a:pt x="5200993" y="2209727"/>
                </a:cubicBezTo>
                <a:lnTo>
                  <a:pt x="5181345" y="2210608"/>
                </a:lnTo>
                <a:lnTo>
                  <a:pt x="5200993" y="2209726"/>
                </a:lnTo>
                <a:cubicBezTo>
                  <a:pt x="4879450" y="1364068"/>
                  <a:pt x="4447094" y="615030"/>
                  <a:pt x="3904832" y="238673"/>
                </a:cubicBezTo>
                <a:cubicBezTo>
                  <a:pt x="3670488" y="75798"/>
                  <a:pt x="3413662" y="-6847"/>
                  <a:pt x="3160030" y="443"/>
                </a:cubicBezTo>
                <a:close/>
              </a:path>
            </a:pathLst>
          </a:custGeom>
          <a:solidFill>
            <a:srgbClr val="3750A1"/>
          </a:solidFill>
          <a:ln w="6105" cap="flat">
            <a:noFill/>
            <a:prstDash val="solid"/>
            <a:miter/>
          </a:ln>
        </p:spPr>
        <p:txBody>
          <a:bodyPr rtlCol="0" anchor="ctr"/>
          <a:lstStyle/>
          <a:p>
            <a:endParaRPr lang="en-US"/>
          </a:p>
        </p:txBody>
      </p:sp>
      <p:grpSp>
        <p:nvGrpSpPr>
          <p:cNvPr id="40" name="Group 39">
            <a:extLst>
              <a:ext uri="{FF2B5EF4-FFF2-40B4-BE49-F238E27FC236}">
                <a16:creationId xmlns:a16="http://schemas.microsoft.com/office/drawing/2014/main" id="{8F08BBAC-9CAA-7452-8F59-E69B76116901}"/>
              </a:ext>
            </a:extLst>
          </p:cNvPr>
          <p:cNvGrpSpPr/>
          <p:nvPr/>
        </p:nvGrpSpPr>
        <p:grpSpPr>
          <a:xfrm>
            <a:off x="6251319" y="1008327"/>
            <a:ext cx="857437" cy="859460"/>
            <a:chOff x="5700273" y="5386353"/>
            <a:chExt cx="766016" cy="767823"/>
          </a:xfrm>
        </p:grpSpPr>
        <p:grpSp>
          <p:nvGrpSpPr>
            <p:cNvPr id="41" name="Graphic 2">
              <a:extLst>
                <a:ext uri="{FF2B5EF4-FFF2-40B4-BE49-F238E27FC236}">
                  <a16:creationId xmlns:a16="http://schemas.microsoft.com/office/drawing/2014/main" id="{AE204809-C47B-2412-E538-895E8C8F01E9}"/>
                </a:ext>
              </a:extLst>
            </p:cNvPr>
            <p:cNvGrpSpPr/>
            <p:nvPr/>
          </p:nvGrpSpPr>
          <p:grpSpPr>
            <a:xfrm>
              <a:off x="5844804" y="5531788"/>
              <a:ext cx="476953" cy="420947"/>
              <a:chOff x="5844804" y="5531788"/>
              <a:chExt cx="476953" cy="420947"/>
            </a:xfrm>
            <a:solidFill>
              <a:srgbClr val="60A9DD"/>
            </a:solidFill>
          </p:grpSpPr>
          <p:sp>
            <p:nvSpPr>
              <p:cNvPr id="60" name="Freeform 59">
                <a:extLst>
                  <a:ext uri="{FF2B5EF4-FFF2-40B4-BE49-F238E27FC236}">
                    <a16:creationId xmlns:a16="http://schemas.microsoft.com/office/drawing/2014/main" id="{0697108F-4ADD-8D9F-9E6D-EA348FDA223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EE565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1" name="Freeform 60">
                <a:extLst>
                  <a:ext uri="{FF2B5EF4-FFF2-40B4-BE49-F238E27FC236}">
                    <a16:creationId xmlns:a16="http://schemas.microsoft.com/office/drawing/2014/main" id="{9F0C91FC-13EF-4132-2269-9703BBF43D2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EE565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5" name="Graphic 2">
              <a:extLst>
                <a:ext uri="{FF2B5EF4-FFF2-40B4-BE49-F238E27FC236}">
                  <a16:creationId xmlns:a16="http://schemas.microsoft.com/office/drawing/2014/main" id="{A78E2590-F456-5103-D2F4-7369166E39A4}"/>
                </a:ext>
              </a:extLst>
            </p:cNvPr>
            <p:cNvGrpSpPr/>
            <p:nvPr/>
          </p:nvGrpSpPr>
          <p:grpSpPr>
            <a:xfrm>
              <a:off x="5700273" y="5386353"/>
              <a:ext cx="766016" cy="767823"/>
              <a:chOff x="5700273" y="5386353"/>
              <a:chExt cx="766016" cy="767823"/>
            </a:xfrm>
            <a:solidFill>
              <a:srgbClr val="000000"/>
            </a:solidFill>
          </p:grpSpPr>
          <p:sp>
            <p:nvSpPr>
              <p:cNvPr id="46" name="Freeform 45">
                <a:extLst>
                  <a:ext uri="{FF2B5EF4-FFF2-40B4-BE49-F238E27FC236}">
                    <a16:creationId xmlns:a16="http://schemas.microsoft.com/office/drawing/2014/main" id="{28214858-A58D-B4D1-9F1A-F32716847D57}"/>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7" name="Freeform 46">
                <a:extLst>
                  <a:ext uri="{FF2B5EF4-FFF2-40B4-BE49-F238E27FC236}">
                    <a16:creationId xmlns:a16="http://schemas.microsoft.com/office/drawing/2014/main" id="{1F3F8E93-1269-68A4-93C9-B8C428D28CF5}"/>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0A8812D5-9A07-AD34-9BD2-C483087AD406}"/>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0352D454-7A69-A02A-7E0D-BA990C0EB21A}"/>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id="{BC11F199-CD79-3CE9-1E2D-AF015C4FE72C}"/>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1" name="Freeform 50">
                <a:extLst>
                  <a:ext uri="{FF2B5EF4-FFF2-40B4-BE49-F238E27FC236}">
                    <a16:creationId xmlns:a16="http://schemas.microsoft.com/office/drawing/2014/main" id="{64EF895E-392C-ADCD-DFC2-FA380BEBBA5A}"/>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id="{917591C5-707C-AF94-BEE9-586F967E102D}"/>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1FF0F4F7-D1E0-648A-FEE0-9F5BDB11BF6B}"/>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 name="Freeform 53">
                <a:extLst>
                  <a:ext uri="{FF2B5EF4-FFF2-40B4-BE49-F238E27FC236}">
                    <a16:creationId xmlns:a16="http://schemas.microsoft.com/office/drawing/2014/main" id="{D1CA113B-CB01-B145-2E19-E3305D1696BF}"/>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5" name="Freeform 54">
                <a:extLst>
                  <a:ext uri="{FF2B5EF4-FFF2-40B4-BE49-F238E27FC236}">
                    <a16:creationId xmlns:a16="http://schemas.microsoft.com/office/drawing/2014/main" id="{6041D1C0-A73C-D04E-52CF-5353AC3DAE46}"/>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6" name="Freeform 55">
                <a:extLst>
                  <a:ext uri="{FF2B5EF4-FFF2-40B4-BE49-F238E27FC236}">
                    <a16:creationId xmlns:a16="http://schemas.microsoft.com/office/drawing/2014/main" id="{278936D5-59FC-5223-020B-78755A042E43}"/>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5AD1365E-D974-773D-FA4B-443F3F7E4B73}"/>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8" name="Freeform 57">
                <a:extLst>
                  <a:ext uri="{FF2B5EF4-FFF2-40B4-BE49-F238E27FC236}">
                    <a16:creationId xmlns:a16="http://schemas.microsoft.com/office/drawing/2014/main" id="{66D52AC9-CC19-A204-9182-94F2A3618CC5}"/>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9" name="Freeform 58">
                <a:extLst>
                  <a:ext uri="{FF2B5EF4-FFF2-40B4-BE49-F238E27FC236}">
                    <a16:creationId xmlns:a16="http://schemas.microsoft.com/office/drawing/2014/main" id="{2DEA08C0-C78C-27A2-782E-2581E2DCF45D}"/>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62" name="Text Placeholder 1">
            <a:extLst>
              <a:ext uri="{FF2B5EF4-FFF2-40B4-BE49-F238E27FC236}">
                <a16:creationId xmlns:a16="http://schemas.microsoft.com/office/drawing/2014/main" id="{2449F952-6491-974D-020C-414522EB2578}"/>
              </a:ext>
            </a:extLst>
          </p:cNvPr>
          <p:cNvSpPr txBox="1">
            <a:spLocks/>
          </p:cNvSpPr>
          <p:nvPr/>
        </p:nvSpPr>
        <p:spPr>
          <a:xfrm>
            <a:off x="727199" y="2216356"/>
            <a:ext cx="6560140" cy="4192347"/>
          </a:xfrm>
          <a:prstGeom prst="rect">
            <a:avLst/>
          </a:prstGeom>
        </p:spPr>
        <p:txBody>
          <a:bodyPr vert="horz" lIns="91440" tIns="45720" rIns="91440" bIns="45720" numCol="1" spcCol="21600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100" b="0" i="0" kern="1200" baseline="0">
                <a:solidFill>
                  <a:schemeClr val="tx1"/>
                </a:solidFill>
                <a:latin typeface="Calibri" panose="020F0502020204030204" pitchFamily="34" charset="0"/>
                <a:ea typeface="+mn-ea"/>
                <a:cs typeface="Calibri" panose="020F0502020204030204" pitchFamily="34" charset="0"/>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just">
              <a:lnSpc>
                <a:spcPct val="100000"/>
              </a:lnSpc>
              <a:spcBef>
                <a:spcPts val="0"/>
              </a:spcBef>
              <a:buClr>
                <a:srgbClr val="EE5650"/>
              </a:buClr>
            </a:pPr>
            <a:r>
              <a:rPr lang="en-IE" sz="1600" b="1" dirty="0">
                <a:solidFill>
                  <a:srgbClr val="EE5650"/>
                </a:solidFill>
                <a:ea typeface="Calibri" panose="020F0502020204030204" pitchFamily="34" charset="0"/>
                <a:cs typeface="Times New Roman" panose="02020603050405020304" pitchFamily="18" charset="0"/>
              </a:rPr>
              <a:t>Team und </a:t>
            </a:r>
            <a:r>
              <a:rPr lang="en-IE" sz="1600" b="1" dirty="0" err="1">
                <a:solidFill>
                  <a:srgbClr val="EE5650"/>
                </a:solidFill>
                <a:ea typeface="Calibri" panose="020F0502020204030204" pitchFamily="34" charset="0"/>
                <a:cs typeface="Times New Roman" panose="02020603050405020304" pitchFamily="18" charset="0"/>
              </a:rPr>
              <a:t>Geschäftsführung</a:t>
            </a:r>
            <a:endParaRPr lang="en-IE" sz="1600" b="1" dirty="0">
              <a:solidFill>
                <a:srgbClr val="EE5650"/>
              </a:solidFill>
              <a:ea typeface="Calibri" panose="020F0502020204030204" pitchFamily="34" charset="0"/>
              <a:cs typeface="Times New Roman" panose="02020603050405020304" pitchFamily="18" charset="0"/>
            </a:endParaRPr>
          </a:p>
          <a:p>
            <a:pPr marL="171450" indent="-171450" algn="just">
              <a:lnSpc>
                <a:spcPct val="100000"/>
              </a:lnSpc>
              <a:spcBef>
                <a:spcPts val="0"/>
              </a:spcBef>
              <a:buClr>
                <a:srgbClr val="EE5650"/>
              </a:buClr>
              <a:buFont typeface="Arial" panose="020B0604020202020204" pitchFamily="34" charset="0"/>
              <a:buChar char="•"/>
            </a:pPr>
            <a:r>
              <a:rPr lang="de-DE" sz="1150" b="1" dirty="0">
                <a:ea typeface="Calibri" panose="020F0502020204030204" pitchFamily="34" charset="0"/>
                <a:cs typeface="Times New Roman" panose="02020603050405020304" pitchFamily="18" charset="0"/>
              </a:rPr>
              <a:t>Wichtige Teammitglieder: </a:t>
            </a:r>
            <a:r>
              <a:rPr lang="de-DE" sz="1150" dirty="0">
                <a:ea typeface="Calibri" panose="020F0502020204030204" pitchFamily="34" charset="0"/>
                <a:cs typeface="Times New Roman" panose="02020603050405020304" pitchFamily="18" charset="0"/>
              </a:rPr>
              <a:t>Listen Sie Ihre Teammitglieder auf, einschließlich der Freiwilligen, ihrer Rollen und ihres Fachwissens</a:t>
            </a:r>
          </a:p>
          <a:p>
            <a:pPr marL="171450" indent="-171450" algn="just">
              <a:lnSpc>
                <a:spcPct val="100000"/>
              </a:lnSpc>
              <a:spcBef>
                <a:spcPts val="0"/>
              </a:spcBef>
              <a:buClr>
                <a:srgbClr val="EE5650"/>
              </a:buClr>
              <a:buFont typeface="Arial" panose="020B0604020202020204" pitchFamily="34" charset="0"/>
              <a:buChar char="•"/>
            </a:pPr>
            <a:r>
              <a:rPr lang="de-DE" sz="1150" b="1" dirty="0">
                <a:ea typeface="Calibri" panose="020F0502020204030204" pitchFamily="34" charset="0"/>
                <a:cs typeface="Times New Roman" panose="02020603050405020304" pitchFamily="18" charset="0"/>
              </a:rPr>
              <a:t>Beirat: </a:t>
            </a:r>
            <a:r>
              <a:rPr lang="de-DE" sz="1150" dirty="0">
                <a:ea typeface="Calibri" panose="020F0502020204030204" pitchFamily="34" charset="0"/>
                <a:cs typeface="Times New Roman" panose="02020603050405020304" pitchFamily="18" charset="0"/>
              </a:rPr>
              <a:t>Nennen Sie ggf. Berater und ihre Rollen</a:t>
            </a:r>
          </a:p>
          <a:p>
            <a:pPr marL="171450" indent="-171450" algn="just">
              <a:lnSpc>
                <a:spcPct val="100000"/>
              </a:lnSpc>
              <a:spcBef>
                <a:spcPts val="0"/>
              </a:spcBef>
              <a:buClr>
                <a:srgbClr val="EE5650"/>
              </a:buClr>
              <a:buFont typeface="Arial" panose="020B0604020202020204" pitchFamily="34" charset="0"/>
              <a:buChar char="•"/>
            </a:pPr>
            <a:r>
              <a:rPr lang="de-DE" sz="1150" b="1" dirty="0">
                <a:ea typeface="Calibri" panose="020F0502020204030204" pitchFamily="34" charset="0"/>
                <a:cs typeface="Times New Roman" panose="02020603050405020304" pitchFamily="18" charset="0"/>
              </a:rPr>
              <a:t>Fähigkeiten und Fachwissen</a:t>
            </a:r>
            <a:r>
              <a:rPr lang="de-DE" sz="1150" dirty="0">
                <a:ea typeface="Calibri" panose="020F0502020204030204" pitchFamily="34" charset="0"/>
                <a:cs typeface="Times New Roman" panose="02020603050405020304" pitchFamily="18" charset="0"/>
              </a:rPr>
              <a:t>: Erklären Sie, warum Ihr Team gut ausgestattet ist.</a:t>
            </a:r>
          </a:p>
          <a:p>
            <a:pPr algn="just">
              <a:lnSpc>
                <a:spcPct val="100000"/>
              </a:lnSpc>
              <a:spcBef>
                <a:spcPts val="0"/>
              </a:spcBef>
              <a:buClr>
                <a:srgbClr val="EE5650"/>
              </a:buClr>
            </a:pPr>
            <a:endParaRPr lang="en-IE" sz="1150" dirty="0">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en-IE" sz="1600" b="1" dirty="0">
                <a:solidFill>
                  <a:srgbClr val="EE5650"/>
                </a:solidFill>
                <a:ea typeface="Calibri" panose="020F0502020204030204" pitchFamily="34" charset="0"/>
                <a:cs typeface="Times New Roman" panose="02020603050405020304" pitchFamily="18" charset="0"/>
              </a:rPr>
              <a:t>Budget und </a:t>
            </a:r>
            <a:r>
              <a:rPr lang="en-IE" sz="1600" b="1" dirty="0" err="1">
                <a:solidFill>
                  <a:srgbClr val="EE5650"/>
                </a:solidFill>
                <a:ea typeface="Calibri" panose="020F0502020204030204" pitchFamily="34" charset="0"/>
                <a:cs typeface="Times New Roman" panose="02020603050405020304" pitchFamily="18" charset="0"/>
              </a:rPr>
              <a:t>Finanzprognosen</a:t>
            </a:r>
            <a:endParaRPr lang="en-IE" sz="1600" b="1" dirty="0">
              <a:solidFill>
                <a:srgbClr val="EE5650"/>
              </a:solidFill>
              <a:ea typeface="Calibri" panose="020F0502020204030204" pitchFamily="34" charset="0"/>
              <a:cs typeface="Times New Roman" panose="02020603050405020304" pitchFamily="18" charset="0"/>
            </a:endParaRPr>
          </a:p>
          <a:p>
            <a:pPr marL="171450" indent="-171450" algn="just">
              <a:lnSpc>
                <a:spcPct val="100000"/>
              </a:lnSpc>
              <a:spcBef>
                <a:spcPts val="0"/>
              </a:spcBef>
              <a:buClr>
                <a:srgbClr val="EE5650"/>
              </a:buClr>
              <a:buFont typeface="Arial" panose="020B0604020202020204" pitchFamily="34" charset="0"/>
              <a:buChar char="•"/>
            </a:pPr>
            <a:r>
              <a:rPr lang="de-DE" sz="1150" dirty="0">
                <a:ea typeface="Calibri" panose="020F0502020204030204" pitchFamily="34" charset="0"/>
                <a:cs typeface="Times New Roman" panose="02020603050405020304" pitchFamily="18" charset="0"/>
              </a:rPr>
              <a:t>Entwickeln Sie ein umfassendes Budget, das alle Ausgaben und Einnahmenprognosen enthält.</a:t>
            </a:r>
          </a:p>
          <a:p>
            <a:pPr marL="171450" indent="-171450" algn="just">
              <a:lnSpc>
                <a:spcPct val="100000"/>
              </a:lnSpc>
              <a:spcBef>
                <a:spcPts val="0"/>
              </a:spcBef>
              <a:buClr>
                <a:srgbClr val="EE5650"/>
              </a:buClr>
              <a:buFont typeface="Arial" panose="020B0604020202020204" pitchFamily="34" charset="0"/>
              <a:buChar char="•"/>
            </a:pPr>
            <a:r>
              <a:rPr lang="de-DE" sz="1150" dirty="0">
                <a:ea typeface="Calibri" panose="020F0502020204030204" pitchFamily="34" charset="0"/>
                <a:cs typeface="Times New Roman" panose="02020603050405020304" pitchFamily="18" charset="0"/>
              </a:rPr>
              <a:t>Identifizieren Sie potenzielle Finanzierungs- oder Einnahmequellen, wie z. B. Teilnehmergebühren, Sponsoring und Partnerschaften.</a:t>
            </a:r>
          </a:p>
          <a:p>
            <a:pPr marL="171450" indent="-171450" algn="just">
              <a:lnSpc>
                <a:spcPct val="100000"/>
              </a:lnSpc>
              <a:spcBef>
                <a:spcPts val="0"/>
              </a:spcBef>
              <a:buClr>
                <a:srgbClr val="EE5650"/>
              </a:buClr>
              <a:buFont typeface="Arial" panose="020B0604020202020204" pitchFamily="34" charset="0"/>
              <a:buChar char="•"/>
            </a:pPr>
            <a:r>
              <a:rPr lang="de-DE" sz="1150" dirty="0">
                <a:ea typeface="Calibri" panose="020F0502020204030204" pitchFamily="34" charset="0"/>
                <a:cs typeface="Times New Roman" panose="02020603050405020304" pitchFamily="18" charset="0"/>
              </a:rPr>
              <a:t>Erstellen Sie einen Finanzplan.</a:t>
            </a:r>
          </a:p>
          <a:p>
            <a:pPr algn="just">
              <a:lnSpc>
                <a:spcPct val="100000"/>
              </a:lnSpc>
              <a:spcBef>
                <a:spcPts val="0"/>
              </a:spcBef>
              <a:buClr>
                <a:srgbClr val="EE5650"/>
              </a:buClr>
            </a:pPr>
            <a:endParaRPr lang="en-IE" sz="1150" dirty="0">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en-IE" sz="1600" b="1" dirty="0" err="1">
                <a:solidFill>
                  <a:srgbClr val="EE5650"/>
                </a:solidFill>
                <a:ea typeface="Calibri" panose="020F0502020204030204" pitchFamily="34" charset="0"/>
                <a:cs typeface="Times New Roman" panose="02020603050405020304" pitchFamily="18" charset="0"/>
              </a:rPr>
              <a:t>Risikoanalyse</a:t>
            </a:r>
            <a:endParaRPr lang="en-IE" sz="1600" b="1" dirty="0">
              <a:solidFill>
                <a:srgbClr val="EE5650"/>
              </a:solidFill>
              <a:ea typeface="Calibri" panose="020F0502020204030204" pitchFamily="34" charset="0"/>
              <a:cs typeface="Times New Roman" panose="02020603050405020304" pitchFamily="18" charset="0"/>
            </a:endParaRPr>
          </a:p>
          <a:p>
            <a:pPr marL="171450" indent="-171450" algn="just">
              <a:lnSpc>
                <a:spcPct val="100000"/>
              </a:lnSpc>
              <a:spcBef>
                <a:spcPts val="0"/>
              </a:spcBef>
              <a:buClr>
                <a:srgbClr val="EE5650"/>
              </a:buClr>
              <a:buFont typeface="Arial" panose="020B0604020202020204" pitchFamily="34" charset="0"/>
              <a:buChar char="•"/>
            </a:pPr>
            <a:r>
              <a:rPr lang="de-DE" sz="1150" b="1" dirty="0">
                <a:ea typeface="Calibri" panose="020F0502020204030204" pitchFamily="34" charset="0"/>
                <a:cs typeface="Times New Roman" panose="02020603050405020304" pitchFamily="18" charset="0"/>
              </a:rPr>
              <a:t>Marktrisiken</a:t>
            </a:r>
            <a:r>
              <a:rPr lang="de-DE" sz="1150" dirty="0">
                <a:ea typeface="Calibri" panose="020F0502020204030204" pitchFamily="34" charset="0"/>
                <a:cs typeface="Times New Roman" panose="02020603050405020304" pitchFamily="18" charset="0"/>
              </a:rPr>
              <a:t>: Identifizieren Sie potenzielle Marktrisiken</a:t>
            </a:r>
          </a:p>
          <a:p>
            <a:pPr marL="171450" indent="-171450" algn="just">
              <a:lnSpc>
                <a:spcPct val="100000"/>
              </a:lnSpc>
              <a:spcBef>
                <a:spcPts val="0"/>
              </a:spcBef>
              <a:buClr>
                <a:srgbClr val="EE5650"/>
              </a:buClr>
              <a:buFont typeface="Arial" panose="020B0604020202020204" pitchFamily="34" charset="0"/>
              <a:buChar char="•"/>
            </a:pPr>
            <a:r>
              <a:rPr lang="de-DE" sz="1150" b="1" dirty="0">
                <a:ea typeface="Calibri" panose="020F0502020204030204" pitchFamily="34" charset="0"/>
                <a:cs typeface="Times New Roman" panose="02020603050405020304" pitchFamily="18" charset="0"/>
              </a:rPr>
              <a:t>Operationelle Risiken</a:t>
            </a:r>
            <a:r>
              <a:rPr lang="de-DE" sz="1150" dirty="0">
                <a:ea typeface="Calibri" panose="020F0502020204030204" pitchFamily="34" charset="0"/>
                <a:cs typeface="Times New Roman" panose="02020603050405020304" pitchFamily="18" charset="0"/>
              </a:rPr>
              <a:t>: Identifizieren Sie potenzielle Rückschläge im Geschäftsbetrieb im Zusammenhang mit der Veranstaltung, z. B. Wetter, Sicherheit oder Stornierungen.</a:t>
            </a:r>
          </a:p>
          <a:p>
            <a:pPr marL="171450" indent="-171450" algn="just">
              <a:lnSpc>
                <a:spcPct val="100000"/>
              </a:lnSpc>
              <a:spcBef>
                <a:spcPts val="0"/>
              </a:spcBef>
              <a:buClr>
                <a:srgbClr val="EE5650"/>
              </a:buClr>
              <a:buFont typeface="Arial" panose="020B0604020202020204" pitchFamily="34" charset="0"/>
              <a:buChar char="•"/>
            </a:pPr>
            <a:r>
              <a:rPr lang="de-DE" sz="1150" b="1" dirty="0">
                <a:ea typeface="Calibri" panose="020F0502020204030204" pitchFamily="34" charset="0"/>
                <a:cs typeface="Times New Roman" panose="02020603050405020304" pitchFamily="18" charset="0"/>
              </a:rPr>
              <a:t>Regulatorische Risiken: </a:t>
            </a:r>
            <a:r>
              <a:rPr lang="de-DE" sz="1150" dirty="0">
                <a:ea typeface="Calibri" panose="020F0502020204030204" pitchFamily="34" charset="0"/>
                <a:cs typeface="Times New Roman" panose="02020603050405020304" pitchFamily="18" charset="0"/>
              </a:rPr>
              <a:t>Compliance-Fragen und rechtliche Herausforderungen</a:t>
            </a:r>
            <a:r>
              <a:rPr lang="de-DE" sz="1150" b="1" dirty="0">
                <a:ea typeface="Calibri" panose="020F0502020204030204" pitchFamily="34" charset="0"/>
                <a:cs typeface="Times New Roman" panose="02020603050405020304" pitchFamily="18" charset="0"/>
              </a:rPr>
              <a:t>.</a:t>
            </a:r>
          </a:p>
          <a:p>
            <a:pPr marL="171450" indent="-171450" algn="just">
              <a:lnSpc>
                <a:spcPct val="100000"/>
              </a:lnSpc>
              <a:spcBef>
                <a:spcPts val="0"/>
              </a:spcBef>
              <a:buClr>
                <a:srgbClr val="EE5650"/>
              </a:buClr>
              <a:buFont typeface="Arial" panose="020B0604020202020204" pitchFamily="34" charset="0"/>
              <a:buChar char="•"/>
            </a:pPr>
            <a:r>
              <a:rPr lang="de-DE" sz="1150" b="1" dirty="0">
                <a:ea typeface="Calibri" panose="020F0502020204030204" pitchFamily="34" charset="0"/>
                <a:cs typeface="Times New Roman" panose="02020603050405020304" pitchFamily="18" charset="0"/>
              </a:rPr>
              <a:t>Finanzielle Risiken</a:t>
            </a:r>
            <a:r>
              <a:rPr lang="de-DE" sz="1150" dirty="0">
                <a:ea typeface="Calibri" panose="020F0502020204030204" pitchFamily="34" charset="0"/>
                <a:cs typeface="Times New Roman" panose="02020603050405020304" pitchFamily="18" charset="0"/>
              </a:rPr>
              <a:t>: Wirtschaftliche Faktoren, die sich auf den Markt auswirken. Geben Sie Informationen über den Versicherungsschutz an.</a:t>
            </a:r>
          </a:p>
          <a:p>
            <a:pPr marL="171450" indent="-171450" algn="just">
              <a:lnSpc>
                <a:spcPct val="100000"/>
              </a:lnSpc>
              <a:spcBef>
                <a:spcPts val="0"/>
              </a:spcBef>
              <a:buClr>
                <a:srgbClr val="EE5650"/>
              </a:buClr>
              <a:buFont typeface="Arial" panose="020B0604020202020204" pitchFamily="34" charset="0"/>
              <a:buChar char="•"/>
            </a:pPr>
            <a:r>
              <a:rPr lang="de-DE" sz="1150" b="1" dirty="0">
                <a:ea typeface="Calibri" panose="020F0502020204030204" pitchFamily="34" charset="0"/>
                <a:cs typeface="Times New Roman" panose="02020603050405020304" pitchFamily="18" charset="0"/>
              </a:rPr>
              <a:t>Pläne zur Risikominderung</a:t>
            </a:r>
            <a:r>
              <a:rPr lang="de-DE" sz="1150" dirty="0">
                <a:ea typeface="Calibri" panose="020F0502020204030204" pitchFamily="34" charset="0"/>
                <a:cs typeface="Times New Roman" panose="02020603050405020304" pitchFamily="18" charset="0"/>
              </a:rPr>
              <a:t>: Skizzieren Sie Strategien zur Risikominderung und Notfallpläne. Besprechen Sie Notfallpläne.</a:t>
            </a:r>
          </a:p>
          <a:p>
            <a:pPr algn="just">
              <a:lnSpc>
                <a:spcPct val="100000"/>
              </a:lnSpc>
              <a:spcBef>
                <a:spcPts val="0"/>
              </a:spcBef>
              <a:buClr>
                <a:srgbClr val="EE5650"/>
              </a:buClr>
            </a:pPr>
            <a:endParaRPr lang="en-IE" sz="1150" dirty="0">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de-DE" sz="1600" b="1" dirty="0">
                <a:solidFill>
                  <a:srgbClr val="EE5650"/>
                </a:solidFill>
                <a:ea typeface="Calibri" panose="020F0502020204030204" pitchFamily="34" charset="0"/>
                <a:cs typeface="Times New Roman" panose="02020603050405020304" pitchFamily="18" charset="0"/>
              </a:rPr>
              <a:t>Anhänge</a:t>
            </a: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Fügen Sie zusätzliche Dokumente oder Informationen bei.</a:t>
            </a:r>
          </a:p>
          <a:p>
            <a:pPr algn="just">
              <a:lnSpc>
                <a:spcPct val="100000"/>
              </a:lnSpc>
              <a:spcBef>
                <a:spcPts val="0"/>
              </a:spcBef>
              <a:buClr>
                <a:srgbClr val="EE5650"/>
              </a:buClr>
            </a:pPr>
            <a:r>
              <a:rPr lang="de-DE" sz="1600" b="1" dirty="0">
                <a:solidFill>
                  <a:srgbClr val="EE5650"/>
                </a:solidFill>
                <a:ea typeface="Calibri" panose="020F0502020204030204" pitchFamily="34" charset="0"/>
                <a:cs typeface="Times New Roman" panose="02020603050405020304" pitchFamily="18" charset="0"/>
              </a:rPr>
              <a:t> </a:t>
            </a:r>
          </a:p>
          <a:p>
            <a:pPr algn="just">
              <a:lnSpc>
                <a:spcPct val="100000"/>
              </a:lnSpc>
              <a:spcBef>
                <a:spcPts val="0"/>
              </a:spcBef>
              <a:buClr>
                <a:srgbClr val="EE5650"/>
              </a:buClr>
            </a:pPr>
            <a:r>
              <a:rPr lang="de-DE" sz="1600" b="1" dirty="0">
                <a:solidFill>
                  <a:srgbClr val="EE5650"/>
                </a:solidFill>
                <a:ea typeface="Calibri" panose="020F0502020204030204" pitchFamily="34" charset="0"/>
                <a:cs typeface="Times New Roman" panose="02020603050405020304" pitchFamily="18" charset="0"/>
              </a:rPr>
              <a:t>Referenzen</a:t>
            </a: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Fügen Sie Verweise auf Quellen oder Forschungsergebnisse hinzu, die in Ihren Marktanalysen und Nachhaltigkeitsstrategien verwendet werden.</a:t>
            </a:r>
          </a:p>
          <a:p>
            <a:pPr algn="just">
              <a:lnSpc>
                <a:spcPct val="100000"/>
              </a:lnSpc>
              <a:spcBef>
                <a:spcPts val="0"/>
              </a:spcBef>
              <a:buClr>
                <a:srgbClr val="EE5650"/>
              </a:buClr>
            </a:pPr>
            <a:endParaRPr lang="de-DE" sz="1600" b="1" dirty="0">
              <a:solidFill>
                <a:srgbClr val="EE5650"/>
              </a:solidFill>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00DFE2EF-F69C-F759-58AF-D2A27A146D41}"/>
              </a:ext>
            </a:extLst>
          </p:cNvPr>
          <p:cNvGrpSpPr/>
          <p:nvPr/>
        </p:nvGrpSpPr>
        <p:grpSpPr>
          <a:xfrm>
            <a:off x="12847" y="2374223"/>
            <a:ext cx="705629" cy="117418"/>
            <a:chOff x="12847" y="2247223"/>
            <a:chExt cx="705629" cy="117418"/>
          </a:xfrm>
        </p:grpSpPr>
        <p:cxnSp>
          <p:nvCxnSpPr>
            <p:cNvPr id="3" name="Straight Connector 2">
              <a:extLst>
                <a:ext uri="{FF2B5EF4-FFF2-40B4-BE49-F238E27FC236}">
                  <a16:creationId xmlns:a16="http://schemas.microsoft.com/office/drawing/2014/main" id="{CDAAB579-039B-7F8F-273A-3F3DC959E744}"/>
                </a:ext>
              </a:extLst>
            </p:cNvPr>
            <p:cNvCxnSpPr>
              <a:cxnSpLocks/>
            </p:cNvCxnSpPr>
            <p:nvPr/>
          </p:nvCxnSpPr>
          <p:spPr>
            <a:xfrm flipH="1">
              <a:off x="12847" y="2297875"/>
              <a:ext cx="705629"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BC8A51C-7CE6-FAE0-F944-D94853EE09CB}"/>
                </a:ext>
              </a:extLst>
            </p:cNvPr>
            <p:cNvGrpSpPr/>
            <p:nvPr/>
          </p:nvGrpSpPr>
          <p:grpSpPr>
            <a:xfrm rot="5400000">
              <a:off x="394862" y="2143433"/>
              <a:ext cx="117418" cy="324997"/>
              <a:chOff x="3089418" y="4482161"/>
              <a:chExt cx="117418" cy="324997"/>
            </a:xfrm>
          </p:grpSpPr>
          <p:sp>
            <p:nvSpPr>
              <p:cNvPr id="8" name="Freeform 7">
                <a:extLst>
                  <a:ext uri="{FF2B5EF4-FFF2-40B4-BE49-F238E27FC236}">
                    <a16:creationId xmlns:a16="http://schemas.microsoft.com/office/drawing/2014/main" id="{B804401A-F544-025B-8EA0-AB38F197EE2A}"/>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73A1A8C9-87A6-5E8E-DAD6-F6D49C936E37}"/>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9486273A-C98A-5AFA-57A5-AB6AF79BD3A7}"/>
              </a:ext>
            </a:extLst>
          </p:cNvPr>
          <p:cNvGrpSpPr/>
          <p:nvPr/>
        </p:nvGrpSpPr>
        <p:grpSpPr>
          <a:xfrm>
            <a:off x="0" y="3457393"/>
            <a:ext cx="705629" cy="117418"/>
            <a:chOff x="12847" y="2247223"/>
            <a:chExt cx="705629" cy="117418"/>
          </a:xfrm>
        </p:grpSpPr>
        <p:cxnSp>
          <p:nvCxnSpPr>
            <p:cNvPr id="13" name="Straight Connector 12">
              <a:extLst>
                <a:ext uri="{FF2B5EF4-FFF2-40B4-BE49-F238E27FC236}">
                  <a16:creationId xmlns:a16="http://schemas.microsoft.com/office/drawing/2014/main" id="{882C4315-FB82-1BEF-B1B2-0173A8388BA4}"/>
                </a:ext>
              </a:extLst>
            </p:cNvPr>
            <p:cNvCxnSpPr>
              <a:cxnSpLocks/>
            </p:cNvCxnSpPr>
            <p:nvPr/>
          </p:nvCxnSpPr>
          <p:spPr>
            <a:xfrm flipH="1">
              <a:off x="12847" y="2297875"/>
              <a:ext cx="705629"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6F5634F-EBD2-5304-4BED-DE6F2D331164}"/>
                </a:ext>
              </a:extLst>
            </p:cNvPr>
            <p:cNvGrpSpPr/>
            <p:nvPr/>
          </p:nvGrpSpPr>
          <p:grpSpPr>
            <a:xfrm rot="5400000">
              <a:off x="394862" y="2143433"/>
              <a:ext cx="117418" cy="324997"/>
              <a:chOff x="3089418" y="4482161"/>
              <a:chExt cx="117418" cy="324997"/>
            </a:xfrm>
          </p:grpSpPr>
          <p:sp>
            <p:nvSpPr>
              <p:cNvPr id="15" name="Freeform 14">
                <a:extLst>
                  <a:ext uri="{FF2B5EF4-FFF2-40B4-BE49-F238E27FC236}">
                    <a16:creationId xmlns:a16="http://schemas.microsoft.com/office/drawing/2014/main" id="{23C13366-FC6A-323F-3565-D0CC68DA5C9E}"/>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8364DAC-9F88-53DD-040A-58465F13353D}"/>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grpSp>
        <p:nvGrpSpPr>
          <p:cNvPr id="18" name="Group 17">
            <a:extLst>
              <a:ext uri="{FF2B5EF4-FFF2-40B4-BE49-F238E27FC236}">
                <a16:creationId xmlns:a16="http://schemas.microsoft.com/office/drawing/2014/main" id="{71C38016-8352-7762-0CFA-440EF9BB700E}"/>
              </a:ext>
            </a:extLst>
          </p:cNvPr>
          <p:cNvGrpSpPr/>
          <p:nvPr/>
        </p:nvGrpSpPr>
        <p:grpSpPr>
          <a:xfrm>
            <a:off x="-8275" y="4578810"/>
            <a:ext cx="705629" cy="117418"/>
            <a:chOff x="12847" y="2247223"/>
            <a:chExt cx="705629" cy="117418"/>
          </a:xfrm>
        </p:grpSpPr>
        <p:cxnSp>
          <p:nvCxnSpPr>
            <p:cNvPr id="19" name="Straight Connector 18">
              <a:extLst>
                <a:ext uri="{FF2B5EF4-FFF2-40B4-BE49-F238E27FC236}">
                  <a16:creationId xmlns:a16="http://schemas.microsoft.com/office/drawing/2014/main" id="{115E8DE4-EC1E-7CEE-7184-ED53806554FF}"/>
                </a:ext>
              </a:extLst>
            </p:cNvPr>
            <p:cNvCxnSpPr>
              <a:cxnSpLocks/>
            </p:cNvCxnSpPr>
            <p:nvPr/>
          </p:nvCxnSpPr>
          <p:spPr>
            <a:xfrm flipH="1">
              <a:off x="12847" y="2297875"/>
              <a:ext cx="705629"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A7C5A7B6-821B-1E20-0737-52398EB0E773}"/>
                </a:ext>
              </a:extLst>
            </p:cNvPr>
            <p:cNvGrpSpPr/>
            <p:nvPr/>
          </p:nvGrpSpPr>
          <p:grpSpPr>
            <a:xfrm rot="5400000">
              <a:off x="394862" y="2143433"/>
              <a:ext cx="117418" cy="324997"/>
              <a:chOff x="3089418" y="4482161"/>
              <a:chExt cx="117418" cy="324997"/>
            </a:xfrm>
          </p:grpSpPr>
          <p:sp>
            <p:nvSpPr>
              <p:cNvPr id="21" name="Freeform 20">
                <a:extLst>
                  <a:ext uri="{FF2B5EF4-FFF2-40B4-BE49-F238E27FC236}">
                    <a16:creationId xmlns:a16="http://schemas.microsoft.com/office/drawing/2014/main" id="{AD5A7226-4BB4-D593-3EB0-BCD6FEFC202E}"/>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0044BFD-248E-69D5-74BA-A7796451F278}"/>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grpSp>
        <p:nvGrpSpPr>
          <p:cNvPr id="23" name="Group 22">
            <a:extLst>
              <a:ext uri="{FF2B5EF4-FFF2-40B4-BE49-F238E27FC236}">
                <a16:creationId xmlns:a16="http://schemas.microsoft.com/office/drawing/2014/main" id="{7595200C-9024-6CE3-6C85-9BC26EBDEA50}"/>
              </a:ext>
            </a:extLst>
          </p:cNvPr>
          <p:cNvGrpSpPr/>
          <p:nvPr/>
        </p:nvGrpSpPr>
        <p:grpSpPr>
          <a:xfrm>
            <a:off x="6647" y="6395823"/>
            <a:ext cx="705629" cy="117418"/>
            <a:chOff x="12847" y="2247223"/>
            <a:chExt cx="705629" cy="117418"/>
          </a:xfrm>
        </p:grpSpPr>
        <p:cxnSp>
          <p:nvCxnSpPr>
            <p:cNvPr id="31" name="Straight Connector 30">
              <a:extLst>
                <a:ext uri="{FF2B5EF4-FFF2-40B4-BE49-F238E27FC236}">
                  <a16:creationId xmlns:a16="http://schemas.microsoft.com/office/drawing/2014/main" id="{5FA174BE-F9F4-562C-1929-26AF8F4502DB}"/>
                </a:ext>
              </a:extLst>
            </p:cNvPr>
            <p:cNvCxnSpPr>
              <a:cxnSpLocks/>
            </p:cNvCxnSpPr>
            <p:nvPr/>
          </p:nvCxnSpPr>
          <p:spPr>
            <a:xfrm flipH="1">
              <a:off x="12847" y="2297875"/>
              <a:ext cx="705629"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96357198-25B4-24A1-94C9-4D4541C21BDE}"/>
                </a:ext>
              </a:extLst>
            </p:cNvPr>
            <p:cNvGrpSpPr/>
            <p:nvPr/>
          </p:nvGrpSpPr>
          <p:grpSpPr>
            <a:xfrm rot="5400000">
              <a:off x="394862" y="2143433"/>
              <a:ext cx="117418" cy="324997"/>
              <a:chOff x="3089418" y="4482161"/>
              <a:chExt cx="117418" cy="324997"/>
            </a:xfrm>
          </p:grpSpPr>
          <p:sp>
            <p:nvSpPr>
              <p:cNvPr id="33" name="Freeform 32">
                <a:extLst>
                  <a:ext uri="{FF2B5EF4-FFF2-40B4-BE49-F238E27FC236}">
                    <a16:creationId xmlns:a16="http://schemas.microsoft.com/office/drawing/2014/main" id="{334247F5-5C18-AC25-8B97-7274F6C3061A}"/>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BD57E289-3D11-7D70-04BB-9FCCAD1F564F}"/>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grpSp>
        <p:nvGrpSpPr>
          <p:cNvPr id="35" name="Group 34">
            <a:extLst>
              <a:ext uri="{FF2B5EF4-FFF2-40B4-BE49-F238E27FC236}">
                <a16:creationId xmlns:a16="http://schemas.microsoft.com/office/drawing/2014/main" id="{423A7624-E75D-EDE8-DF5F-B9C5E5071AD9}"/>
              </a:ext>
            </a:extLst>
          </p:cNvPr>
          <p:cNvGrpSpPr/>
          <p:nvPr/>
        </p:nvGrpSpPr>
        <p:grpSpPr>
          <a:xfrm>
            <a:off x="32345" y="7045209"/>
            <a:ext cx="705629" cy="117418"/>
            <a:chOff x="12847" y="2247223"/>
            <a:chExt cx="705629" cy="117418"/>
          </a:xfrm>
        </p:grpSpPr>
        <p:cxnSp>
          <p:nvCxnSpPr>
            <p:cNvPr id="36" name="Straight Connector 35">
              <a:extLst>
                <a:ext uri="{FF2B5EF4-FFF2-40B4-BE49-F238E27FC236}">
                  <a16:creationId xmlns:a16="http://schemas.microsoft.com/office/drawing/2014/main" id="{B7C24573-B45C-A276-DB96-60E10D1D5B2E}"/>
                </a:ext>
              </a:extLst>
            </p:cNvPr>
            <p:cNvCxnSpPr>
              <a:cxnSpLocks/>
            </p:cNvCxnSpPr>
            <p:nvPr/>
          </p:nvCxnSpPr>
          <p:spPr>
            <a:xfrm flipH="1">
              <a:off x="12847" y="2297875"/>
              <a:ext cx="705629"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E5BF2E40-B0C0-0EAB-A1A8-7FC605545911}"/>
                </a:ext>
              </a:extLst>
            </p:cNvPr>
            <p:cNvGrpSpPr/>
            <p:nvPr/>
          </p:nvGrpSpPr>
          <p:grpSpPr>
            <a:xfrm rot="5400000">
              <a:off x="394862" y="2143433"/>
              <a:ext cx="117418" cy="324997"/>
              <a:chOff x="3089418" y="4482161"/>
              <a:chExt cx="117418" cy="324997"/>
            </a:xfrm>
          </p:grpSpPr>
          <p:sp>
            <p:nvSpPr>
              <p:cNvPr id="38" name="Freeform 37">
                <a:extLst>
                  <a:ext uri="{FF2B5EF4-FFF2-40B4-BE49-F238E27FC236}">
                    <a16:creationId xmlns:a16="http://schemas.microsoft.com/office/drawing/2014/main" id="{69E004B2-6E79-BEED-BDA6-60A8C45FDF78}"/>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5D67EB0D-E845-473B-1021-0EA067065138}"/>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sp>
        <p:nvSpPr>
          <p:cNvPr id="42" name="TextBox 41">
            <a:extLst>
              <a:ext uri="{FF2B5EF4-FFF2-40B4-BE49-F238E27FC236}">
                <a16:creationId xmlns:a16="http://schemas.microsoft.com/office/drawing/2014/main" id="{926AD260-DC4E-39F5-16F7-444343BDAC50}"/>
              </a:ext>
            </a:extLst>
          </p:cNvPr>
          <p:cNvSpPr txBox="1"/>
          <p:nvPr/>
        </p:nvSpPr>
        <p:spPr>
          <a:xfrm>
            <a:off x="1322790" y="1008326"/>
            <a:ext cx="5124688" cy="784830"/>
          </a:xfrm>
          <a:prstGeom prst="rect">
            <a:avLst/>
          </a:prstGeom>
          <a:noFill/>
        </p:spPr>
        <p:txBody>
          <a:bodyPr wrap="square">
            <a:spAutoFit/>
          </a:bodyPr>
          <a:lstStyle/>
          <a:p>
            <a:pPr>
              <a:lnSpc>
                <a:spcPts val="2660"/>
              </a:lnSpc>
            </a:pPr>
            <a:r>
              <a:rPr lang="en-IE" sz="2800" b="1" dirty="0" err="1">
                <a:solidFill>
                  <a:srgbClr val="3750A1"/>
                </a:solidFill>
                <a:latin typeface="Calibri" panose="020F0502020204030204" pitchFamily="34" charset="0"/>
                <a:ea typeface="Calibri" panose="020F0502020204030204" pitchFamily="34" charset="0"/>
                <a:cs typeface="Times New Roman" panose="02020603050405020304" pitchFamily="18" charset="0"/>
              </a:rPr>
              <a:t>Entwicklung</a:t>
            </a:r>
            <a:r>
              <a:rPr lang="en-IE" sz="2800" b="1" dirty="0">
                <a:solidFill>
                  <a:srgbClr val="3750A1"/>
                </a:solidFill>
                <a:latin typeface="Calibri" panose="020F0502020204030204" pitchFamily="34" charset="0"/>
                <a:ea typeface="Calibri" panose="020F0502020204030204" pitchFamily="34" charset="0"/>
                <a:cs typeface="Times New Roman" panose="02020603050405020304" pitchFamily="18" charset="0"/>
              </a:rPr>
              <a:t> </a:t>
            </a:r>
            <a:r>
              <a:rPr lang="en-IE" sz="2800" b="1" dirty="0" err="1">
                <a:solidFill>
                  <a:srgbClr val="3750A1"/>
                </a:solidFill>
                <a:latin typeface="Calibri" panose="020F0502020204030204" pitchFamily="34" charset="0"/>
                <a:ea typeface="Calibri" panose="020F0502020204030204" pitchFamily="34" charset="0"/>
                <a:cs typeface="Times New Roman" panose="02020603050405020304" pitchFamily="18" charset="0"/>
              </a:rPr>
              <a:t>eines</a:t>
            </a:r>
            <a:r>
              <a:rPr lang="en-IE" sz="2800" b="1" dirty="0">
                <a:solidFill>
                  <a:srgbClr val="3750A1"/>
                </a:solidFill>
                <a:latin typeface="Calibri" panose="020F0502020204030204" pitchFamily="34" charset="0"/>
                <a:ea typeface="Calibri" panose="020F0502020204030204" pitchFamily="34" charset="0"/>
                <a:cs typeface="Times New Roman" panose="02020603050405020304" pitchFamily="18" charset="0"/>
              </a:rPr>
              <a:t> </a:t>
            </a:r>
            <a:r>
              <a:rPr lang="en-IE" sz="2800" b="1" dirty="0" err="1">
                <a:solidFill>
                  <a:srgbClr val="3750A1"/>
                </a:solidFill>
                <a:latin typeface="Calibri" panose="020F0502020204030204" pitchFamily="34" charset="0"/>
                <a:ea typeface="Calibri" panose="020F0502020204030204" pitchFamily="34" charset="0"/>
                <a:cs typeface="Times New Roman" panose="02020603050405020304" pitchFamily="18" charset="0"/>
              </a:rPr>
              <a:t>Businessplans</a:t>
            </a:r>
            <a:endParaRPr lang="en-IE" sz="2800" b="1" dirty="0">
              <a:solidFill>
                <a:srgbClr val="3750A1"/>
              </a:solidFill>
              <a:latin typeface="Calibri" panose="020F0502020204030204" pitchFamily="34" charset="0"/>
              <a:ea typeface="Calibri" panose="020F0502020204030204" pitchFamily="34" charset="0"/>
              <a:cs typeface="Times New Roman" panose="02020603050405020304" pitchFamily="18" charset="0"/>
            </a:endParaRPr>
          </a:p>
          <a:p>
            <a:pPr>
              <a:lnSpc>
                <a:spcPts val="2660"/>
              </a:lnSpc>
            </a:pPr>
            <a:endParaRPr lang="en-IE" sz="2800" dirty="0">
              <a:solidFill>
                <a:srgbClr val="3750A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68619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28137F3-8567-90DF-0AB5-2C14564756FF}"/>
              </a:ext>
            </a:extLst>
          </p:cNvPr>
          <p:cNvGrpSpPr/>
          <p:nvPr/>
        </p:nvGrpSpPr>
        <p:grpSpPr>
          <a:xfrm rot="10800000">
            <a:off x="-259008" y="8529890"/>
            <a:ext cx="2150199" cy="3375489"/>
            <a:chOff x="3613580" y="6052"/>
            <a:chExt cx="1874765" cy="2943098"/>
          </a:xfrm>
        </p:grpSpPr>
        <p:sp>
          <p:nvSpPr>
            <p:cNvPr id="5" name="Freeform 4">
              <a:extLst>
                <a:ext uri="{FF2B5EF4-FFF2-40B4-BE49-F238E27FC236}">
                  <a16:creationId xmlns:a16="http://schemas.microsoft.com/office/drawing/2014/main" id="{C536E90B-D177-2E43-D23D-F0C2278A048B}"/>
                </a:ext>
              </a:extLst>
            </p:cNvPr>
            <p:cNvSpPr/>
            <p:nvPr/>
          </p:nvSpPr>
          <p:spPr>
            <a:xfrm>
              <a:off x="3615175" y="6052"/>
              <a:ext cx="1873170" cy="2943098"/>
            </a:xfrm>
            <a:custGeom>
              <a:avLst/>
              <a:gdLst>
                <a:gd name="connsiteX0" fmla="*/ 1168690 w 1873170"/>
                <a:gd name="connsiteY0" fmla="*/ 0 h 2943098"/>
                <a:gd name="connsiteX1" fmla="*/ 1873170 w 1873170"/>
                <a:gd name="connsiteY1" fmla="*/ 0 h 2943098"/>
                <a:gd name="connsiteX2" fmla="*/ 1873170 w 1873170"/>
                <a:gd name="connsiteY2" fmla="*/ 2943098 h 2943098"/>
                <a:gd name="connsiteX3" fmla="*/ 1161695 w 1873170"/>
                <a:gd name="connsiteY3" fmla="*/ 2734730 h 2943098"/>
                <a:gd name="connsiteX4" fmla="*/ 1001899 w 1873170"/>
                <a:gd name="connsiteY4" fmla="*/ 2173154 h 2943098"/>
                <a:gd name="connsiteX5" fmla="*/ 284083 w 1873170"/>
                <a:gd name="connsiteY5" fmla="*/ 1606496 h 2943098"/>
                <a:gd name="connsiteX6" fmla="*/ 0 w 1873170"/>
                <a:gd name="connsiteY6" fmla="*/ 1178326 h 2943098"/>
                <a:gd name="connsiteX7" fmla="*/ 730498 w 1873170"/>
                <a:gd name="connsiteY7" fmla="*/ 969959 h 2943098"/>
                <a:gd name="connsiteX8" fmla="*/ 1157455 w 1873170"/>
                <a:gd name="connsiteY8" fmla="*/ 123426 h 294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170" h="2943098">
                  <a:moveTo>
                    <a:pt x="1168690" y="0"/>
                  </a:moveTo>
                  <a:lnTo>
                    <a:pt x="1873170" y="0"/>
                  </a:lnTo>
                  <a:lnTo>
                    <a:pt x="1873170" y="2943098"/>
                  </a:lnTo>
                  <a:cubicBezTo>
                    <a:pt x="1604306" y="2921499"/>
                    <a:pt x="1362075" y="2920228"/>
                    <a:pt x="1161695" y="2734730"/>
                  </a:cubicBezTo>
                  <a:cubicBezTo>
                    <a:pt x="991753" y="2575913"/>
                    <a:pt x="1080529" y="2359923"/>
                    <a:pt x="1001899" y="2173154"/>
                  </a:cubicBezTo>
                  <a:cubicBezTo>
                    <a:pt x="900441" y="1935565"/>
                    <a:pt x="523778" y="1799617"/>
                    <a:pt x="284083" y="1606496"/>
                  </a:cubicBezTo>
                  <a:cubicBezTo>
                    <a:pt x="130628" y="1483254"/>
                    <a:pt x="39315" y="1334602"/>
                    <a:pt x="0" y="1178326"/>
                  </a:cubicBezTo>
                  <a:cubicBezTo>
                    <a:pt x="334812" y="1160539"/>
                    <a:pt x="588457" y="1093201"/>
                    <a:pt x="730498" y="969959"/>
                  </a:cubicBezTo>
                  <a:cubicBezTo>
                    <a:pt x="961633" y="768897"/>
                    <a:pt x="1110016" y="455631"/>
                    <a:pt x="1157455" y="123426"/>
                  </a:cubicBezTo>
                  <a:close/>
                </a:path>
              </a:pathLst>
            </a:custGeom>
            <a:solidFill>
              <a:srgbClr val="EE4C45"/>
            </a:solidFill>
            <a:ln w="12670"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198663FC-5F44-F316-3153-34EC3919F953}"/>
                </a:ext>
              </a:extLst>
            </p:cNvPr>
            <p:cNvSpPr/>
            <p:nvPr/>
          </p:nvSpPr>
          <p:spPr>
            <a:xfrm>
              <a:off x="3613580" y="6052"/>
              <a:ext cx="1204108" cy="1271075"/>
            </a:xfrm>
            <a:custGeom>
              <a:avLst/>
              <a:gdLst>
                <a:gd name="connsiteX0" fmla="*/ 774219 w 1204108"/>
                <a:gd name="connsiteY0" fmla="*/ 0 h 1271075"/>
                <a:gd name="connsiteX1" fmla="*/ 1204108 w 1204108"/>
                <a:gd name="connsiteY1" fmla="*/ 0 h 1271075"/>
                <a:gd name="connsiteX2" fmla="*/ 1199694 w 1204108"/>
                <a:gd name="connsiteY2" fmla="*/ 122989 h 1271075"/>
                <a:gd name="connsiteX3" fmla="*/ 765068 w 1204108"/>
                <a:gd name="connsiteY3" fmla="*/ 1044920 h 1271075"/>
                <a:gd name="connsiteX4" fmla="*/ 20619 w 1204108"/>
                <a:gd name="connsiteY4" fmla="*/ 1271075 h 1271075"/>
                <a:gd name="connsiteX5" fmla="*/ 130955 w 1204108"/>
                <a:gd name="connsiteY5" fmla="*/ 614209 h 1271075"/>
                <a:gd name="connsiteX6" fmla="*/ 575310 w 1204108"/>
                <a:gd name="connsiteY6" fmla="*/ 131883 h 127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08" h="1271075">
                  <a:moveTo>
                    <a:pt x="774219" y="0"/>
                  </a:moveTo>
                  <a:lnTo>
                    <a:pt x="1204108" y="0"/>
                  </a:lnTo>
                  <a:lnTo>
                    <a:pt x="1199694" y="122989"/>
                  </a:lnTo>
                  <a:cubicBezTo>
                    <a:pt x="1151481" y="483900"/>
                    <a:pt x="1000007" y="824800"/>
                    <a:pt x="765068" y="1044920"/>
                  </a:cubicBezTo>
                  <a:cubicBezTo>
                    <a:pt x="620490" y="1178326"/>
                    <a:pt x="361772" y="1250747"/>
                    <a:pt x="20619" y="1271075"/>
                  </a:cubicBezTo>
                  <a:cubicBezTo>
                    <a:pt x="-28841" y="1052543"/>
                    <a:pt x="11742" y="820036"/>
                    <a:pt x="130955" y="614209"/>
                  </a:cubicBezTo>
                  <a:cubicBezTo>
                    <a:pt x="234316" y="435064"/>
                    <a:pt x="388722" y="274342"/>
                    <a:pt x="575310" y="131883"/>
                  </a:cubicBezTo>
                  <a:close/>
                </a:path>
              </a:pathLst>
            </a:custGeom>
            <a:solidFill>
              <a:srgbClr val="40284B"/>
            </a:solidFill>
            <a:ln w="12670" cap="flat">
              <a:noFill/>
              <a:prstDash val="solid"/>
              <a:miter/>
            </a:ln>
          </p:spPr>
          <p:txBody>
            <a:bodyPr rtlCol="0" anchor="ctr"/>
            <a:lstStyle/>
            <a:p>
              <a:endParaRPr lang="en-US"/>
            </a:p>
          </p:txBody>
        </p:sp>
      </p:grpSp>
      <p:pic>
        <p:nvPicPr>
          <p:cNvPr id="9" name="Graphic 8">
            <a:extLst>
              <a:ext uri="{FF2B5EF4-FFF2-40B4-BE49-F238E27FC236}">
                <a16:creationId xmlns:a16="http://schemas.microsoft.com/office/drawing/2014/main" id="{FD0241AC-54A1-AA84-3F91-B4D35A999D3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9196" t="46643" r="11312" b="16009"/>
          <a:stretch/>
        </p:blipFill>
        <p:spPr>
          <a:xfrm rot="5400000">
            <a:off x="-22626" y="9372686"/>
            <a:ext cx="3535686" cy="3652035"/>
          </a:xfrm>
          <a:prstGeom prst="rect">
            <a:avLst/>
          </a:prstGeom>
        </p:spPr>
      </p:pic>
      <p:sp>
        <p:nvSpPr>
          <p:cNvPr id="10" name="Slide Number Placeholder 5">
            <a:extLst>
              <a:ext uri="{FF2B5EF4-FFF2-40B4-BE49-F238E27FC236}">
                <a16:creationId xmlns:a16="http://schemas.microsoft.com/office/drawing/2014/main" id="{050284F6-4087-05BD-EF7A-B6A4C2802FED}"/>
              </a:ext>
            </a:extLst>
          </p:cNvPr>
          <p:cNvSpPr>
            <a:spLocks noGrp="1"/>
          </p:cNvSpPr>
          <p:nvPr>
            <p:ph type="sldNum" sz="quarter" idx="4"/>
          </p:nvPr>
        </p:nvSpPr>
        <p:spPr>
          <a:xfrm>
            <a:off x="7281511" y="10353161"/>
            <a:ext cx="372588" cy="363596"/>
          </a:xfrm>
          <a:prstGeom prst="rect">
            <a:avLst/>
          </a:prstGeom>
        </p:spPr>
        <p:txBody>
          <a:bodyPr vert="horz" lIns="91440" tIns="45720" rIns="91440" bIns="45720" rtlCol="0" anchor="ctr"/>
          <a:lstStyle>
            <a:lvl1pPr algn="r">
              <a:defRPr sz="900">
                <a:solidFill>
                  <a:schemeClr val="tx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21</a:t>
            </a:fld>
            <a:endParaRPr lang="fr-CA"/>
          </a:p>
        </p:txBody>
      </p:sp>
      <p:sp>
        <p:nvSpPr>
          <p:cNvPr id="17" name="TextBox 16">
            <a:extLst>
              <a:ext uri="{FF2B5EF4-FFF2-40B4-BE49-F238E27FC236}">
                <a16:creationId xmlns:a16="http://schemas.microsoft.com/office/drawing/2014/main" id="{F1D6D22C-17F0-054F-B37D-0547FB9B1731}"/>
              </a:ext>
            </a:extLst>
          </p:cNvPr>
          <p:cNvSpPr txBox="1"/>
          <p:nvPr/>
        </p:nvSpPr>
        <p:spPr>
          <a:xfrm>
            <a:off x="1343570" y="937697"/>
            <a:ext cx="4754613" cy="460382"/>
          </a:xfrm>
          <a:prstGeom prst="rect">
            <a:avLst/>
          </a:prstGeom>
          <a:solidFill>
            <a:schemeClr val="bg1"/>
          </a:solidFill>
        </p:spPr>
        <p:txBody>
          <a:bodyPr wrap="square">
            <a:spAutoFit/>
          </a:bodyPr>
          <a:lstStyle/>
          <a:p>
            <a:pPr>
              <a:lnSpc>
                <a:spcPts val="2660"/>
              </a:lnSpc>
            </a:pPr>
            <a:r>
              <a:rPr lang="en-IE" sz="2800" b="1" dirty="0" err="1">
                <a:solidFill>
                  <a:srgbClr val="3750A1"/>
                </a:solidFill>
                <a:latin typeface="Calibri" panose="020F0502020204030204" pitchFamily="34" charset="0"/>
                <a:ea typeface="Calibri" panose="020F0502020204030204" pitchFamily="34" charset="0"/>
                <a:cs typeface="Times New Roman" panose="02020603050405020304" pitchFamily="18" charset="0"/>
              </a:rPr>
              <a:t>Regulatorische</a:t>
            </a:r>
            <a:r>
              <a:rPr lang="en-IE" sz="2800" b="1" dirty="0">
                <a:solidFill>
                  <a:srgbClr val="3750A1"/>
                </a:solidFill>
                <a:latin typeface="Calibri" panose="020F0502020204030204" pitchFamily="34" charset="0"/>
                <a:ea typeface="Calibri" panose="020F0502020204030204" pitchFamily="34" charset="0"/>
                <a:cs typeface="Times New Roman" panose="02020603050405020304" pitchFamily="18" charset="0"/>
              </a:rPr>
              <a:t> </a:t>
            </a:r>
            <a:r>
              <a:rPr lang="en-IE" sz="2800" b="1" dirty="0" err="1">
                <a:solidFill>
                  <a:srgbClr val="3750A1"/>
                </a:solidFill>
                <a:latin typeface="Calibri" panose="020F0502020204030204" pitchFamily="34" charset="0"/>
                <a:ea typeface="Calibri" panose="020F0502020204030204" pitchFamily="34" charset="0"/>
                <a:cs typeface="Times New Roman" panose="02020603050405020304" pitchFamily="18" charset="0"/>
              </a:rPr>
              <a:t>Anforderungen</a:t>
            </a:r>
            <a:endParaRPr lang="en-IE" sz="2800" b="1" dirty="0">
              <a:solidFill>
                <a:srgbClr val="3750A1"/>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1EE0315A-BCC4-CE19-110C-DD683FD9B4F8}"/>
              </a:ext>
            </a:extLst>
          </p:cNvPr>
          <p:cNvCxnSpPr>
            <a:cxnSpLocks/>
          </p:cNvCxnSpPr>
          <p:nvPr/>
        </p:nvCxnSpPr>
        <p:spPr>
          <a:xfrm flipH="1">
            <a:off x="1003886" y="1490545"/>
            <a:ext cx="6771691"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3084A360-D76D-B6BB-E2DC-F5B3F9A50551}"/>
              </a:ext>
            </a:extLst>
          </p:cNvPr>
          <p:cNvGrpSpPr/>
          <p:nvPr/>
        </p:nvGrpSpPr>
        <p:grpSpPr>
          <a:xfrm>
            <a:off x="432978" y="1028394"/>
            <a:ext cx="1032286" cy="1003445"/>
            <a:chOff x="1097638" y="1953911"/>
            <a:chExt cx="1029814" cy="1001042"/>
          </a:xfrm>
        </p:grpSpPr>
        <p:grpSp>
          <p:nvGrpSpPr>
            <p:cNvPr id="26" name="Group 25">
              <a:extLst>
                <a:ext uri="{FF2B5EF4-FFF2-40B4-BE49-F238E27FC236}">
                  <a16:creationId xmlns:a16="http://schemas.microsoft.com/office/drawing/2014/main" id="{34D94630-9C78-E5D6-E0FD-7FFEBF4A878F}"/>
                </a:ext>
              </a:extLst>
            </p:cNvPr>
            <p:cNvGrpSpPr/>
            <p:nvPr/>
          </p:nvGrpSpPr>
          <p:grpSpPr>
            <a:xfrm>
              <a:off x="1097638" y="1962876"/>
              <a:ext cx="1029814" cy="992077"/>
              <a:chOff x="1503112" y="2673517"/>
              <a:chExt cx="1029814" cy="992077"/>
            </a:xfrm>
          </p:grpSpPr>
          <p:sp>
            <p:nvSpPr>
              <p:cNvPr id="28" name="Freeform 27">
                <a:extLst>
                  <a:ext uri="{FF2B5EF4-FFF2-40B4-BE49-F238E27FC236}">
                    <a16:creationId xmlns:a16="http://schemas.microsoft.com/office/drawing/2014/main" id="{F2F3B192-30EA-734A-CCDE-F59E2E995605}"/>
                  </a:ext>
                </a:extLst>
              </p:cNvPr>
              <p:cNvSpPr/>
              <p:nvPr/>
            </p:nvSpPr>
            <p:spPr>
              <a:xfrm>
                <a:off x="1622027" y="2673517"/>
                <a:ext cx="789497" cy="789495"/>
              </a:xfrm>
              <a:custGeom>
                <a:avLst/>
                <a:gdLst>
                  <a:gd name="connsiteX0" fmla="*/ 544108 w 1088219"/>
                  <a:gd name="connsiteY0" fmla="*/ 0 h 1088216"/>
                  <a:gd name="connsiteX1" fmla="*/ 0 w 1088219"/>
                  <a:gd name="connsiteY1" fmla="*/ 544108 h 1088216"/>
                  <a:gd name="connsiteX2" fmla="*/ 544108 w 1088219"/>
                  <a:gd name="connsiteY2" fmla="*/ 1088216 h 1088216"/>
                  <a:gd name="connsiteX3" fmla="*/ 1088216 w 1088219"/>
                  <a:gd name="connsiteY3" fmla="*/ 544108 h 1088216"/>
                  <a:gd name="connsiteX4" fmla="*/ 544108 w 1088219"/>
                  <a:gd name="connsiteY4" fmla="*/ 0 h 1088216"/>
                  <a:gd name="connsiteX5" fmla="*/ 544108 w 1088219"/>
                  <a:gd name="connsiteY5" fmla="*/ 0 h 10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219" h="1088216">
                    <a:moveTo>
                      <a:pt x="544108" y="0"/>
                    </a:moveTo>
                    <a:cubicBezTo>
                      <a:pt x="243224" y="0"/>
                      <a:pt x="0" y="243224"/>
                      <a:pt x="0" y="544108"/>
                    </a:cubicBezTo>
                    <a:cubicBezTo>
                      <a:pt x="0" y="844993"/>
                      <a:pt x="243224" y="1088216"/>
                      <a:pt x="544108" y="1088216"/>
                    </a:cubicBezTo>
                    <a:cubicBezTo>
                      <a:pt x="844993" y="1088216"/>
                      <a:pt x="1088216" y="844993"/>
                      <a:pt x="1088216" y="544108"/>
                    </a:cubicBezTo>
                    <a:cubicBezTo>
                      <a:pt x="1089265" y="243224"/>
                      <a:pt x="844993" y="0"/>
                      <a:pt x="544108" y="0"/>
                    </a:cubicBezTo>
                    <a:lnTo>
                      <a:pt x="544108" y="0"/>
                    </a:lnTo>
                    <a:close/>
                  </a:path>
                </a:pathLst>
              </a:custGeom>
              <a:solidFill>
                <a:srgbClr val="EE5650"/>
              </a:solidFill>
              <a:ln w="10478" cap="flat">
                <a:noFill/>
                <a:prstDash val="solid"/>
                <a:miter/>
              </a:ln>
            </p:spPr>
            <p:txBody>
              <a:bodyPr rtlCol="0" anchor="ctr"/>
              <a:lstStyle/>
              <a:p>
                <a:endParaRPr lang="en-US"/>
              </a:p>
            </p:txBody>
          </p:sp>
          <p:sp>
            <p:nvSpPr>
              <p:cNvPr id="29" name="Text Placeholder 3">
                <a:extLst>
                  <a:ext uri="{FF2B5EF4-FFF2-40B4-BE49-F238E27FC236}">
                    <a16:creationId xmlns:a16="http://schemas.microsoft.com/office/drawing/2014/main" id="{79496D84-7D40-A648-1105-FFFB628E8D3F}"/>
                  </a:ext>
                </a:extLst>
              </p:cNvPr>
              <p:cNvSpPr txBox="1">
                <a:spLocks/>
              </p:cNvSpPr>
              <p:nvPr/>
            </p:nvSpPr>
            <p:spPr>
              <a:xfrm>
                <a:off x="1503112" y="3013420"/>
                <a:ext cx="1029814" cy="652174"/>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3600" b="1">
                    <a:solidFill>
                      <a:schemeClr val="bg1"/>
                    </a:solidFill>
                    <a:latin typeface="Calibri" panose="020F0502020204030204" pitchFamily="34" charset="0"/>
                    <a:cs typeface="Calibri" panose="020F0502020204030204" pitchFamily="34" charset="0"/>
                  </a:rPr>
                  <a:t>06</a:t>
                </a:r>
              </a:p>
              <a:p>
                <a:pPr marL="0" indent="0" algn="ctr">
                  <a:lnSpc>
                    <a:spcPts val="2480"/>
                  </a:lnSpc>
                  <a:spcBef>
                    <a:spcPts val="0"/>
                  </a:spcBef>
                  <a:buNone/>
                </a:pPr>
                <a:endParaRPr lang="en-US" sz="2800" b="1">
                  <a:solidFill>
                    <a:schemeClr val="bg1"/>
                  </a:solidFill>
                  <a:latin typeface="Calibri" panose="020F0502020204030204" pitchFamily="34" charset="0"/>
                  <a:cs typeface="Calibri" panose="020F0502020204030204" pitchFamily="34" charset="0"/>
                </a:endParaRPr>
              </a:p>
            </p:txBody>
          </p:sp>
        </p:grpSp>
        <p:sp>
          <p:nvSpPr>
            <p:cNvPr id="27" name="Text Placeholder 3">
              <a:extLst>
                <a:ext uri="{FF2B5EF4-FFF2-40B4-BE49-F238E27FC236}">
                  <a16:creationId xmlns:a16="http://schemas.microsoft.com/office/drawing/2014/main" id="{E4AA96EC-B15F-0D49-7DE0-DF94FBFEA193}"/>
                </a:ext>
              </a:extLst>
            </p:cNvPr>
            <p:cNvSpPr txBox="1">
              <a:spLocks/>
            </p:cNvSpPr>
            <p:nvPr/>
          </p:nvSpPr>
          <p:spPr>
            <a:xfrm>
              <a:off x="1217796" y="1953911"/>
              <a:ext cx="789497" cy="630243"/>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1600" b="1" dirty="0">
                  <a:solidFill>
                    <a:schemeClr val="bg1"/>
                  </a:solidFill>
                  <a:latin typeface="Calibri" panose="020F0502020204030204" pitchFamily="34" charset="0"/>
                  <a:cs typeface="Calibri" panose="020F0502020204030204" pitchFamily="34" charset="0"/>
                </a:rPr>
                <a:t>SCHRIT</a:t>
              </a:r>
            </a:p>
          </p:txBody>
        </p:sp>
      </p:grpSp>
      <p:sp>
        <p:nvSpPr>
          <p:cNvPr id="30" name="Rectangle 29">
            <a:extLst>
              <a:ext uri="{FF2B5EF4-FFF2-40B4-BE49-F238E27FC236}">
                <a16:creationId xmlns:a16="http://schemas.microsoft.com/office/drawing/2014/main" id="{0A5D3B3B-998D-E7B0-FEF1-009F968E6BD3}"/>
              </a:ext>
            </a:extLst>
          </p:cNvPr>
          <p:cNvSpPr/>
          <p:nvPr/>
        </p:nvSpPr>
        <p:spPr>
          <a:xfrm>
            <a:off x="6039075" y="1137652"/>
            <a:ext cx="1105113" cy="6145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100" name="Freeform 99">
            <a:extLst>
              <a:ext uri="{FF2B5EF4-FFF2-40B4-BE49-F238E27FC236}">
                <a16:creationId xmlns:a16="http://schemas.microsoft.com/office/drawing/2014/main" id="{95D46DD2-CA1F-B413-DF30-B6F9053F9458}"/>
              </a:ext>
            </a:extLst>
          </p:cNvPr>
          <p:cNvSpPr/>
          <p:nvPr/>
        </p:nvSpPr>
        <p:spPr>
          <a:xfrm rot="9870378" flipH="1">
            <a:off x="5522771" y="-1523690"/>
            <a:ext cx="5356420" cy="3429291"/>
          </a:xfrm>
          <a:custGeom>
            <a:avLst/>
            <a:gdLst>
              <a:gd name="connsiteX0" fmla="*/ 3579722 w 5485296"/>
              <a:gd name="connsiteY0" fmla="*/ 1718388 h 3511800"/>
              <a:gd name="connsiteX1" fmla="*/ 3640372 w 5485296"/>
              <a:gd name="connsiteY1" fmla="*/ 1769500 h 3511800"/>
              <a:gd name="connsiteX2" fmla="*/ 4924479 w 5485296"/>
              <a:gd name="connsiteY2" fmla="*/ 2213906 h 3511800"/>
              <a:gd name="connsiteX3" fmla="*/ 5062783 w 5485296"/>
              <a:gd name="connsiteY3" fmla="*/ 2215924 h 3511800"/>
              <a:gd name="connsiteX4" fmla="*/ 5062727 w 5485296"/>
              <a:gd name="connsiteY4" fmla="*/ 2215927 h 3511800"/>
              <a:gd name="connsiteX5" fmla="*/ 3640245 w 5485296"/>
              <a:gd name="connsiteY5" fmla="*/ 1769501 h 3511800"/>
              <a:gd name="connsiteX6" fmla="*/ 3160030 w 5485296"/>
              <a:gd name="connsiteY6" fmla="*/ 443 h 3511800"/>
              <a:gd name="connsiteX7" fmla="*/ 2908414 w 5485296"/>
              <a:gd name="connsiteY7" fmla="*/ 38071 h 3511800"/>
              <a:gd name="connsiteX8" fmla="*/ 2908433 w 5485296"/>
              <a:gd name="connsiteY8" fmla="*/ 38365 h 3511800"/>
              <a:gd name="connsiteX9" fmla="*/ 2813540 w 5485296"/>
              <a:gd name="connsiteY9" fmla="*/ 69672 h 3511800"/>
              <a:gd name="connsiteX10" fmla="*/ 2203564 w 5485296"/>
              <a:gd name="connsiteY10" fmla="*/ 565342 h 3511800"/>
              <a:gd name="connsiteX11" fmla="*/ 1268912 w 5485296"/>
              <a:gd name="connsiteY11" fmla="*/ 1895941 h 3511800"/>
              <a:gd name="connsiteX12" fmla="*/ 344251 w 5485296"/>
              <a:gd name="connsiteY12" fmla="*/ 2193163 h 3511800"/>
              <a:gd name="connsiteX13" fmla="*/ 0 w 5485296"/>
              <a:gd name="connsiteY13" fmla="*/ 3511800 h 3511800"/>
              <a:gd name="connsiteX14" fmla="*/ 5485296 w 5485296"/>
              <a:gd name="connsiteY14" fmla="*/ 3511800 h 3511800"/>
              <a:gd name="connsiteX15" fmla="*/ 5485296 w 5485296"/>
              <a:gd name="connsiteY15" fmla="*/ 3091272 h 3511800"/>
              <a:gd name="connsiteX16" fmla="*/ 5224610 w 5485296"/>
              <a:gd name="connsiteY16" fmla="*/ 2270459 h 3511800"/>
              <a:gd name="connsiteX17" fmla="*/ 5200993 w 5485296"/>
              <a:gd name="connsiteY17" fmla="*/ 2209727 h 3511800"/>
              <a:gd name="connsiteX18" fmla="*/ 5181345 w 5485296"/>
              <a:gd name="connsiteY18" fmla="*/ 2210608 h 3511800"/>
              <a:gd name="connsiteX19" fmla="*/ 5200993 w 5485296"/>
              <a:gd name="connsiteY19" fmla="*/ 2209726 h 3511800"/>
              <a:gd name="connsiteX20" fmla="*/ 3904832 w 5485296"/>
              <a:gd name="connsiteY20" fmla="*/ 238673 h 3511800"/>
              <a:gd name="connsiteX21" fmla="*/ 3160030 w 5485296"/>
              <a:gd name="connsiteY21" fmla="*/ 443 h 351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85296" h="3511800">
                <a:moveTo>
                  <a:pt x="3579722" y="1718388"/>
                </a:moveTo>
                <a:lnTo>
                  <a:pt x="3640372" y="1769500"/>
                </a:lnTo>
                <a:cubicBezTo>
                  <a:pt x="4005754" y="2038440"/>
                  <a:pt x="4463210" y="2193615"/>
                  <a:pt x="4924479" y="2213906"/>
                </a:cubicBezTo>
                <a:lnTo>
                  <a:pt x="5062783" y="2215924"/>
                </a:lnTo>
                <a:lnTo>
                  <a:pt x="5062727" y="2215927"/>
                </a:lnTo>
                <a:cubicBezTo>
                  <a:pt x="4554919" y="2223513"/>
                  <a:pt x="4041502" y="2065336"/>
                  <a:pt x="3640245" y="1769501"/>
                </a:cubicBezTo>
                <a:close/>
                <a:moveTo>
                  <a:pt x="3160030" y="443"/>
                </a:moveTo>
                <a:cubicBezTo>
                  <a:pt x="3075486" y="2873"/>
                  <a:pt x="2991297" y="15296"/>
                  <a:pt x="2908414" y="38071"/>
                </a:cubicBezTo>
                <a:lnTo>
                  <a:pt x="2908433" y="38365"/>
                </a:lnTo>
                <a:lnTo>
                  <a:pt x="2813540" y="69672"/>
                </a:lnTo>
                <a:cubicBezTo>
                  <a:pt x="2591612" y="154404"/>
                  <a:pt x="2381594" y="316545"/>
                  <a:pt x="2203564" y="565342"/>
                </a:cubicBezTo>
                <a:cubicBezTo>
                  <a:pt x="1885656" y="1008875"/>
                  <a:pt x="1662211" y="1708221"/>
                  <a:pt x="1268912" y="1895941"/>
                </a:cubicBezTo>
                <a:cubicBezTo>
                  <a:pt x="961902" y="2042252"/>
                  <a:pt x="604935" y="1876617"/>
                  <a:pt x="344251" y="2193163"/>
                </a:cubicBezTo>
                <a:cubicBezTo>
                  <a:pt x="39057" y="2564921"/>
                  <a:pt x="35424" y="3014896"/>
                  <a:pt x="0" y="3511800"/>
                </a:cubicBezTo>
                <a:lnTo>
                  <a:pt x="5485296" y="3511800"/>
                </a:lnTo>
                <a:lnTo>
                  <a:pt x="5485296" y="3091272"/>
                </a:lnTo>
                <a:cubicBezTo>
                  <a:pt x="5409906" y="2806932"/>
                  <a:pt x="5321799" y="2531795"/>
                  <a:pt x="5224610" y="2270459"/>
                </a:cubicBezTo>
                <a:cubicBezTo>
                  <a:pt x="5217344" y="2251136"/>
                  <a:pt x="5209169" y="2229971"/>
                  <a:pt x="5200993" y="2209727"/>
                </a:cubicBezTo>
                <a:lnTo>
                  <a:pt x="5181345" y="2210608"/>
                </a:lnTo>
                <a:lnTo>
                  <a:pt x="5200993" y="2209726"/>
                </a:lnTo>
                <a:cubicBezTo>
                  <a:pt x="4879450" y="1364068"/>
                  <a:pt x="4447094" y="615030"/>
                  <a:pt x="3904832" y="238673"/>
                </a:cubicBezTo>
                <a:cubicBezTo>
                  <a:pt x="3670488" y="75798"/>
                  <a:pt x="3413662" y="-6847"/>
                  <a:pt x="3160030" y="443"/>
                </a:cubicBezTo>
                <a:close/>
              </a:path>
            </a:pathLst>
          </a:custGeom>
          <a:solidFill>
            <a:srgbClr val="3750A1"/>
          </a:solidFill>
          <a:ln w="6105" cap="flat">
            <a:noFill/>
            <a:prstDash val="solid"/>
            <a:miter/>
          </a:ln>
        </p:spPr>
        <p:txBody>
          <a:bodyPr rtlCol="0" anchor="ctr"/>
          <a:lstStyle/>
          <a:p>
            <a:endParaRPr lang="en-US"/>
          </a:p>
        </p:txBody>
      </p:sp>
      <p:sp>
        <p:nvSpPr>
          <p:cNvPr id="62" name="Text Placeholder 1">
            <a:extLst>
              <a:ext uri="{FF2B5EF4-FFF2-40B4-BE49-F238E27FC236}">
                <a16:creationId xmlns:a16="http://schemas.microsoft.com/office/drawing/2014/main" id="{2449F952-6491-974D-020C-414522EB2578}"/>
              </a:ext>
            </a:extLst>
          </p:cNvPr>
          <p:cNvSpPr txBox="1">
            <a:spLocks/>
          </p:cNvSpPr>
          <p:nvPr/>
        </p:nvSpPr>
        <p:spPr>
          <a:xfrm>
            <a:off x="714352" y="1905298"/>
            <a:ext cx="6572987" cy="4503405"/>
          </a:xfrm>
          <a:prstGeom prst="rect">
            <a:avLst/>
          </a:prstGeom>
        </p:spPr>
        <p:txBody>
          <a:bodyPr vert="horz" lIns="91440" tIns="45720" rIns="91440" bIns="45720" numCol="1" spcCol="21600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100" b="0" i="0" kern="1200" baseline="0">
                <a:solidFill>
                  <a:schemeClr val="tx1"/>
                </a:solidFill>
                <a:latin typeface="Calibri" panose="020F0502020204030204" pitchFamily="34" charset="0"/>
                <a:ea typeface="+mn-ea"/>
                <a:cs typeface="Calibri" panose="020F0502020204030204" pitchFamily="34" charset="0"/>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just">
              <a:lnSpc>
                <a:spcPct val="100000"/>
              </a:lnSpc>
              <a:spcBef>
                <a:spcPts val="0"/>
              </a:spcBef>
              <a:spcAft>
                <a:spcPts val="600"/>
              </a:spcAft>
              <a:buClr>
                <a:srgbClr val="EE5650"/>
              </a:buClr>
            </a:pPr>
            <a:r>
              <a:rPr lang="de-DE" sz="1150" dirty="0">
                <a:ea typeface="Calibri" panose="020F0502020204030204" pitchFamily="34" charset="0"/>
                <a:cs typeface="Times New Roman" panose="02020603050405020304" pitchFamily="18" charset="0"/>
              </a:rPr>
              <a:t>Das Konzept eines abfallfreien Kreislaufmarktplatzes ist ein ehrgeiziges Unterfangen, das darauf abzielt, traditionelle lineare Wirtschaftsmodelle in zirkuläre, nachhaltige Systeme umzuwandeln. Solche Marktplätze zielen darauf ab, Abfall zu vermeiden, indem sie die Wiederverwendung, Wiederverwendung und das Recycling von Produkten und Materialien fördern. Um dieses Ziel zu erreichen, ist dies jedoch nicht nur eine Frage von Innovation und Entschlossenheit. Es könnte bedeuten, sich in einer komplexen Landschaft von regulatorischen Anforderungen und Compliance zurechtzufinden. In diesem Abschnitt untersuchen wir den regulatorischen Rahmen, der für die Etablierung eines erfolgreichen Zero-Waste-Kreislaufmarktes erforderlich ist.</a:t>
            </a:r>
          </a:p>
          <a:p>
            <a:pPr algn="just">
              <a:lnSpc>
                <a:spcPct val="100000"/>
              </a:lnSpc>
              <a:spcBef>
                <a:spcPts val="0"/>
              </a:spcBef>
              <a:spcAft>
                <a:spcPts val="600"/>
              </a:spcAft>
              <a:buClr>
                <a:srgbClr val="EE5650"/>
              </a:buClr>
            </a:pPr>
            <a:endParaRPr lang="de-DE" sz="1600" b="1" dirty="0">
              <a:solidFill>
                <a:srgbClr val="EE5650"/>
              </a:solidFill>
              <a:ea typeface="Calibri" panose="020F0502020204030204" pitchFamily="34" charset="0"/>
              <a:cs typeface="Times New Roman" panose="02020603050405020304" pitchFamily="18" charset="0"/>
            </a:endParaRPr>
          </a:p>
          <a:p>
            <a:pPr algn="just">
              <a:lnSpc>
                <a:spcPct val="100000"/>
              </a:lnSpc>
              <a:spcBef>
                <a:spcPts val="0"/>
              </a:spcBef>
              <a:spcAft>
                <a:spcPts val="600"/>
              </a:spcAft>
              <a:buClr>
                <a:srgbClr val="EE5650"/>
              </a:buClr>
            </a:pPr>
            <a:r>
              <a:rPr lang="de-DE" sz="1600" b="1" dirty="0">
                <a:solidFill>
                  <a:srgbClr val="EE5650"/>
                </a:solidFill>
                <a:ea typeface="Calibri" panose="020F0502020204030204" pitchFamily="34" charset="0"/>
                <a:cs typeface="Times New Roman" panose="02020603050405020304" pitchFamily="18" charset="0"/>
              </a:rPr>
              <a:t>1. Umweltgesetze und -vorschriften verstehen: </a:t>
            </a:r>
          </a:p>
          <a:p>
            <a:pPr algn="just">
              <a:lnSpc>
                <a:spcPct val="100000"/>
              </a:lnSpc>
              <a:spcBef>
                <a:spcPts val="0"/>
              </a:spcBef>
              <a:spcAft>
                <a:spcPts val="600"/>
              </a:spcAft>
              <a:buClr>
                <a:srgbClr val="EE5650"/>
              </a:buClr>
            </a:pPr>
            <a:r>
              <a:rPr lang="de-DE" sz="1150" dirty="0">
                <a:ea typeface="Calibri" panose="020F0502020204030204" pitchFamily="34" charset="0"/>
                <a:cs typeface="Times New Roman" panose="02020603050405020304" pitchFamily="18" charset="0"/>
              </a:rPr>
              <a:t>Einer der Grundpfeiler eines Zero-Waste-Kreislaufmarktes ist die ökologische Nachhaltigkeit. Um einen solchen Marktplatz zu schaffen, müssen Veranstalter und teilnehmende Kreativunternehmer die für ihre Region geltenden Umweltgesetze und -vorschriften genau verstehen. Diese Vorschriften können ein breites Themenspektrum umfassen, von Abfallmanagement- und Recyclingvorschriften bis hin zu Emissionsstandards und Nachhaltigkeitsberichterstattung. Die Einhaltung dieser Vorschriften ist nicht nur eine gesetzliche Anforderung, sondern auch ein moralischer Imperativ, um den Planeten zu schützen.</a:t>
            </a:r>
            <a:endParaRPr lang="en-IE" sz="1150" dirty="0">
              <a:ea typeface="Calibri" panose="020F0502020204030204" pitchFamily="34" charset="0"/>
              <a:cs typeface="Times New Roman" panose="02020603050405020304" pitchFamily="18" charset="0"/>
            </a:endParaRPr>
          </a:p>
          <a:p>
            <a:pPr algn="just">
              <a:lnSpc>
                <a:spcPct val="100000"/>
              </a:lnSpc>
              <a:spcBef>
                <a:spcPts val="0"/>
              </a:spcBef>
              <a:spcAft>
                <a:spcPts val="600"/>
              </a:spcAft>
              <a:buClr>
                <a:srgbClr val="EE5650"/>
              </a:buClr>
            </a:pPr>
            <a:r>
              <a:rPr lang="en-IE" sz="1600" b="1" dirty="0">
                <a:solidFill>
                  <a:srgbClr val="EE5650"/>
                </a:solidFill>
                <a:ea typeface="Calibri" panose="020F0502020204030204" pitchFamily="34" charset="0"/>
                <a:cs typeface="Times New Roman" panose="02020603050405020304" pitchFamily="18" charset="0"/>
              </a:rPr>
              <a:t>2. </a:t>
            </a:r>
            <a:r>
              <a:rPr lang="en-IE" sz="1600" b="1" dirty="0" err="1">
                <a:solidFill>
                  <a:srgbClr val="EE5650"/>
                </a:solidFill>
                <a:ea typeface="Calibri" panose="020F0502020204030204" pitchFamily="34" charset="0"/>
                <a:cs typeface="Times New Roman" panose="02020603050405020304" pitchFamily="18" charset="0"/>
              </a:rPr>
              <a:t>Abfallwirtschafts</a:t>
            </a:r>
            <a:r>
              <a:rPr lang="en-IE" sz="1600" b="1" dirty="0">
                <a:solidFill>
                  <a:srgbClr val="EE5650"/>
                </a:solidFill>
                <a:ea typeface="Calibri" panose="020F0502020204030204" pitchFamily="34" charset="0"/>
                <a:cs typeface="Times New Roman" panose="02020603050405020304" pitchFamily="18" charset="0"/>
              </a:rPr>
              <a:t>- und </a:t>
            </a:r>
            <a:r>
              <a:rPr lang="en-IE" sz="1600" b="1" dirty="0" err="1">
                <a:solidFill>
                  <a:srgbClr val="EE5650"/>
                </a:solidFill>
                <a:ea typeface="Calibri" panose="020F0502020204030204" pitchFamily="34" charset="0"/>
                <a:cs typeface="Times New Roman" panose="02020603050405020304" pitchFamily="18" charset="0"/>
              </a:rPr>
              <a:t>Recyclinggesetze</a:t>
            </a:r>
            <a:r>
              <a:rPr lang="en-IE" sz="1600" b="1" dirty="0">
                <a:solidFill>
                  <a:srgbClr val="EE5650"/>
                </a:solidFill>
                <a:ea typeface="Calibri" panose="020F0502020204030204" pitchFamily="34" charset="0"/>
                <a:cs typeface="Times New Roman" panose="02020603050405020304" pitchFamily="18" charset="0"/>
              </a:rPr>
              <a:t>:</a:t>
            </a:r>
          </a:p>
          <a:p>
            <a:pPr algn="just">
              <a:lnSpc>
                <a:spcPct val="100000"/>
              </a:lnSpc>
              <a:spcBef>
                <a:spcPts val="0"/>
              </a:spcBef>
              <a:spcAft>
                <a:spcPts val="600"/>
              </a:spcAft>
              <a:buClr>
                <a:srgbClr val="EE5650"/>
              </a:buClr>
            </a:pPr>
            <a:r>
              <a:rPr lang="de-DE" sz="1150" dirty="0">
                <a:ea typeface="Calibri" panose="020F0502020204030204" pitchFamily="34" charset="0"/>
                <a:cs typeface="Times New Roman" panose="02020603050405020304" pitchFamily="18" charset="0"/>
              </a:rPr>
              <a:t>Abfallwirtschafts- und Recyclinggesetze sind der Kern jeder Zero-Waste-Initiative. Je nach Gerichtsbarkeit kann es spezifische Vorschriften für die Sammlung, Sortierung, Entsorgung und Verwertung verschiedener Abfallarten geben. Unternehmen, die in einem zirkulären Markt tätig sind, müssen sich an diese Gesetze halten und verantwortungsvolle Abfallbewirtschaftungspraktiken anwenden, was die Einrichtung effizienter Recyclingprozesse und die Zusammenarbeit mit Abfallentsorgungseinrichtungen umfassen kann.</a:t>
            </a:r>
            <a:endParaRPr lang="en-IE" sz="1600" b="1" dirty="0">
              <a:solidFill>
                <a:srgbClr val="EE5650"/>
              </a:solidFill>
              <a:ea typeface="Calibri" panose="020F0502020204030204" pitchFamily="34" charset="0"/>
              <a:cs typeface="Times New Roman" panose="02020603050405020304" pitchFamily="18" charset="0"/>
            </a:endParaRPr>
          </a:p>
          <a:p>
            <a:pPr algn="just">
              <a:lnSpc>
                <a:spcPct val="100000"/>
              </a:lnSpc>
              <a:spcBef>
                <a:spcPts val="0"/>
              </a:spcBef>
              <a:spcAft>
                <a:spcPts val="600"/>
              </a:spcAft>
              <a:buClr>
                <a:srgbClr val="EE5650"/>
              </a:buClr>
            </a:pPr>
            <a:r>
              <a:rPr lang="en-IE" sz="1600" b="1" dirty="0">
                <a:solidFill>
                  <a:srgbClr val="EE5650"/>
                </a:solidFill>
                <a:ea typeface="Calibri" panose="020F0502020204030204" pitchFamily="34" charset="0"/>
                <a:cs typeface="Times New Roman" panose="02020603050405020304" pitchFamily="18" charset="0"/>
              </a:rPr>
              <a:t>3. </a:t>
            </a:r>
            <a:r>
              <a:rPr lang="en-IE" sz="1600" b="1" dirty="0" err="1">
                <a:solidFill>
                  <a:srgbClr val="EE5650"/>
                </a:solidFill>
                <a:ea typeface="Calibri" panose="020F0502020204030204" pitchFamily="34" charset="0"/>
                <a:cs typeface="Times New Roman" panose="02020603050405020304" pitchFamily="18" charset="0"/>
              </a:rPr>
              <a:t>Produktdesign</a:t>
            </a:r>
            <a:r>
              <a:rPr lang="en-IE" sz="1600" b="1" dirty="0">
                <a:solidFill>
                  <a:srgbClr val="EE5650"/>
                </a:solidFill>
                <a:ea typeface="Calibri" panose="020F0502020204030204" pitchFamily="34" charset="0"/>
                <a:cs typeface="Times New Roman" panose="02020603050405020304" pitchFamily="18" charset="0"/>
              </a:rPr>
              <a:t>- und </a:t>
            </a:r>
            <a:r>
              <a:rPr lang="en-IE" sz="1600" b="1" dirty="0" err="1">
                <a:solidFill>
                  <a:srgbClr val="EE5650"/>
                </a:solidFill>
                <a:ea typeface="Calibri" panose="020F0502020204030204" pitchFamily="34" charset="0"/>
                <a:cs typeface="Times New Roman" panose="02020603050405020304" pitchFamily="18" charset="0"/>
              </a:rPr>
              <a:t>Verpackungsvorschriften</a:t>
            </a:r>
            <a:r>
              <a:rPr lang="en-IE" sz="1600" b="1" dirty="0">
                <a:solidFill>
                  <a:srgbClr val="EE5650"/>
                </a:solidFill>
                <a:ea typeface="Calibri" panose="020F0502020204030204" pitchFamily="34" charset="0"/>
                <a:cs typeface="Times New Roman" panose="02020603050405020304" pitchFamily="18" charset="0"/>
              </a:rPr>
              <a:t>:</a:t>
            </a:r>
          </a:p>
          <a:p>
            <a:pPr algn="just">
              <a:lnSpc>
                <a:spcPct val="100000"/>
              </a:lnSpc>
              <a:spcBef>
                <a:spcPts val="0"/>
              </a:spcBef>
              <a:spcAft>
                <a:spcPts val="600"/>
              </a:spcAft>
              <a:buClr>
                <a:srgbClr val="EE5650"/>
              </a:buClr>
            </a:pPr>
            <a:r>
              <a:rPr lang="de-DE" sz="1150" dirty="0">
                <a:ea typeface="Calibri" panose="020F0502020204030204" pitchFamily="34" charset="0"/>
                <a:cs typeface="Times New Roman" panose="02020603050405020304" pitchFamily="18" charset="0"/>
              </a:rPr>
              <a:t>Zirkuläre Marktplätze erfordern oft ein Umdenken in Bezug auf Produktdesign und Verpackung. Dabei wird der gesamte Lebenszyklus eines Produkts betrachtet, von seiner Entstehung bis zu seiner eventuellen Entsorgung oder seinem Recycling. Vorschriften rund um Ökodesign und nachhaltige Verpackungen können die Entscheidungen beeinflussen, die Unternehmen bei der Gestaltung ihrer Produkte treffen. Diese Vorschriften zielen darauf ab, die Umweltauswirkungen von Produkten zu minimieren, den Ressourcenverbrauch zu senken und Materialien zu fördern, die leichter zu recyceln oder wiederzuverwenden sind.</a:t>
            </a:r>
            <a:endParaRPr lang="en-IE" sz="1600" b="1" dirty="0">
              <a:solidFill>
                <a:srgbClr val="EE5650"/>
              </a:solidFill>
              <a:ea typeface="Calibri" panose="020F0502020204030204" pitchFamily="34" charset="0"/>
              <a:cs typeface="Times New Roman" panose="02020603050405020304" pitchFamily="18" charset="0"/>
            </a:endParaRPr>
          </a:p>
          <a:p>
            <a:pPr algn="just">
              <a:lnSpc>
                <a:spcPct val="100000"/>
              </a:lnSpc>
              <a:spcBef>
                <a:spcPts val="0"/>
              </a:spcBef>
              <a:spcAft>
                <a:spcPts val="600"/>
              </a:spcAft>
              <a:buClr>
                <a:srgbClr val="EE5650"/>
              </a:buClr>
            </a:pPr>
            <a:r>
              <a:rPr lang="en-IE" sz="1600" b="1" dirty="0">
                <a:solidFill>
                  <a:srgbClr val="EE5650"/>
                </a:solidFill>
                <a:ea typeface="Calibri" panose="020F0502020204030204" pitchFamily="34" charset="0"/>
                <a:cs typeface="Times New Roman" panose="02020603050405020304" pitchFamily="18" charset="0"/>
              </a:rPr>
              <a:t>4. </a:t>
            </a:r>
            <a:r>
              <a:rPr lang="en-IE" sz="1600" b="1" dirty="0" err="1">
                <a:solidFill>
                  <a:srgbClr val="EE5650"/>
                </a:solidFill>
                <a:ea typeface="Calibri" panose="020F0502020204030204" pitchFamily="34" charset="0"/>
                <a:cs typeface="Times New Roman" panose="02020603050405020304" pitchFamily="18" charset="0"/>
              </a:rPr>
              <a:t>Nachhaltigkeitsberichterstattung</a:t>
            </a:r>
            <a:r>
              <a:rPr lang="en-IE" sz="1600" b="1" dirty="0">
                <a:solidFill>
                  <a:srgbClr val="EE5650"/>
                </a:solidFill>
                <a:ea typeface="Calibri" panose="020F0502020204030204" pitchFamily="34" charset="0"/>
                <a:cs typeface="Times New Roman" panose="02020603050405020304" pitchFamily="18" charset="0"/>
              </a:rPr>
              <a:t> und </a:t>
            </a:r>
            <a:r>
              <a:rPr lang="en-IE" sz="1600" b="1" dirty="0" err="1">
                <a:solidFill>
                  <a:srgbClr val="EE5650"/>
                </a:solidFill>
                <a:ea typeface="Calibri" panose="020F0502020204030204" pitchFamily="34" charset="0"/>
                <a:cs typeface="Times New Roman" panose="02020603050405020304" pitchFamily="18" charset="0"/>
              </a:rPr>
              <a:t>Transparenz</a:t>
            </a:r>
            <a:r>
              <a:rPr lang="en-IE" sz="1600" b="1" dirty="0">
                <a:solidFill>
                  <a:srgbClr val="EE5650"/>
                </a:solidFill>
                <a:ea typeface="Calibri" panose="020F0502020204030204" pitchFamily="34" charset="0"/>
                <a:cs typeface="Times New Roman" panose="02020603050405020304" pitchFamily="18" charset="0"/>
              </a:rPr>
              <a:t>:</a:t>
            </a:r>
          </a:p>
          <a:p>
            <a:pPr algn="just">
              <a:lnSpc>
                <a:spcPct val="100000"/>
              </a:lnSpc>
              <a:spcBef>
                <a:spcPts val="0"/>
              </a:spcBef>
              <a:spcAft>
                <a:spcPts val="600"/>
              </a:spcAft>
              <a:buClr>
                <a:srgbClr val="EE5650"/>
              </a:buClr>
            </a:pPr>
            <a:r>
              <a:rPr lang="de-DE" sz="1150" dirty="0">
                <a:ea typeface="Calibri" panose="020F0502020204030204" pitchFamily="34" charset="0"/>
                <a:cs typeface="Times New Roman" panose="02020603050405020304" pitchFamily="18" charset="0"/>
              </a:rPr>
              <a:t>Einige Gerichtsbarkeiten verlangen von Unternehmen, dass sie über ihre Nachhaltigkeitsbemühungen und Umweltauswirkungen berichten. Zirkuläre Marktplätze, die Nachhaltigkeit in den Vordergrund stellen, müssen darauf vorbereitet sein, relevante Kennzahlen zu verfolgen und zu melden. Transparenz ist unerlässlich, um Vertrauen bei Verbrauchern und Interessengruppen aufzubauen. Dieser Informationsaustausch kann Faktoren wie Abfallreduzierung, Energieeffizienz und die Verwendung von recycelten Materialien umfassen.</a:t>
            </a:r>
          </a:p>
          <a:p>
            <a:pPr algn="just">
              <a:lnSpc>
                <a:spcPct val="100000"/>
              </a:lnSpc>
              <a:spcBef>
                <a:spcPts val="0"/>
              </a:spcBef>
              <a:spcAft>
                <a:spcPts val="600"/>
              </a:spcAft>
              <a:buClr>
                <a:srgbClr val="EE5650"/>
              </a:buClr>
            </a:pPr>
            <a:endParaRPr lang="en-IE" sz="1150" dirty="0">
              <a:ea typeface="Calibri" panose="020F0502020204030204" pitchFamily="34" charset="0"/>
              <a:cs typeface="Times New Roman" panose="02020603050405020304" pitchFamily="18" charset="0"/>
            </a:endParaRPr>
          </a:p>
          <a:p>
            <a:pPr algn="just">
              <a:lnSpc>
                <a:spcPct val="100000"/>
              </a:lnSpc>
              <a:spcBef>
                <a:spcPts val="0"/>
              </a:spcBef>
              <a:spcAft>
                <a:spcPts val="600"/>
              </a:spcAft>
              <a:buClr>
                <a:srgbClr val="EE5650"/>
              </a:buClr>
            </a:pPr>
            <a:endParaRPr lang="en-IE" sz="1150" dirty="0">
              <a:ea typeface="Calibri" panose="020F0502020204030204" pitchFamily="34" charset="0"/>
              <a:cs typeface="Times New Roman" panose="02020603050405020304" pitchFamily="18" charset="0"/>
            </a:endParaRPr>
          </a:p>
          <a:p>
            <a:pPr algn="just">
              <a:lnSpc>
                <a:spcPct val="100000"/>
              </a:lnSpc>
              <a:spcBef>
                <a:spcPts val="0"/>
              </a:spcBef>
              <a:spcAft>
                <a:spcPts val="600"/>
              </a:spcAft>
              <a:buClr>
                <a:srgbClr val="EE5650"/>
              </a:buClr>
            </a:pPr>
            <a:endParaRPr lang="en-IE" sz="1150" dirty="0">
              <a:ea typeface="Calibri" panose="020F0502020204030204" pitchFamily="34" charset="0"/>
              <a:cs typeface="Times New Roman" panose="02020603050405020304" pitchFamily="18" charset="0"/>
            </a:endParaRPr>
          </a:p>
          <a:p>
            <a:pPr algn="just">
              <a:lnSpc>
                <a:spcPct val="100000"/>
              </a:lnSpc>
              <a:spcBef>
                <a:spcPts val="0"/>
              </a:spcBef>
              <a:spcAft>
                <a:spcPts val="600"/>
              </a:spcAft>
              <a:buClr>
                <a:srgbClr val="EE5650"/>
              </a:buClr>
            </a:pPr>
            <a:endParaRPr lang="en-IE" sz="1150" dirty="0">
              <a:ea typeface="Calibri" panose="020F0502020204030204" pitchFamily="34" charset="0"/>
              <a:cs typeface="Times New Roman" panose="02020603050405020304" pitchFamily="18" charset="0"/>
            </a:endParaRPr>
          </a:p>
        </p:txBody>
      </p:sp>
      <p:grpSp>
        <p:nvGrpSpPr>
          <p:cNvPr id="12" name="Group 11">
            <a:extLst>
              <a:ext uri="{FF2B5EF4-FFF2-40B4-BE49-F238E27FC236}">
                <a16:creationId xmlns:a16="http://schemas.microsoft.com/office/drawing/2014/main" id="{9486273A-C98A-5AFA-57A5-AB6AF79BD3A7}"/>
              </a:ext>
            </a:extLst>
          </p:cNvPr>
          <p:cNvGrpSpPr/>
          <p:nvPr/>
        </p:nvGrpSpPr>
        <p:grpSpPr>
          <a:xfrm>
            <a:off x="0" y="3827450"/>
            <a:ext cx="705629" cy="117418"/>
            <a:chOff x="12847" y="2247223"/>
            <a:chExt cx="705629" cy="117418"/>
          </a:xfrm>
        </p:grpSpPr>
        <p:cxnSp>
          <p:nvCxnSpPr>
            <p:cNvPr id="13" name="Straight Connector 12">
              <a:extLst>
                <a:ext uri="{FF2B5EF4-FFF2-40B4-BE49-F238E27FC236}">
                  <a16:creationId xmlns:a16="http://schemas.microsoft.com/office/drawing/2014/main" id="{882C4315-FB82-1BEF-B1B2-0173A8388BA4}"/>
                </a:ext>
              </a:extLst>
            </p:cNvPr>
            <p:cNvCxnSpPr>
              <a:cxnSpLocks/>
            </p:cNvCxnSpPr>
            <p:nvPr/>
          </p:nvCxnSpPr>
          <p:spPr>
            <a:xfrm flipH="1">
              <a:off x="12847" y="2297875"/>
              <a:ext cx="705629"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6F5634F-EBD2-5304-4BED-DE6F2D331164}"/>
                </a:ext>
              </a:extLst>
            </p:cNvPr>
            <p:cNvGrpSpPr/>
            <p:nvPr/>
          </p:nvGrpSpPr>
          <p:grpSpPr>
            <a:xfrm rot="5400000">
              <a:off x="394862" y="2143433"/>
              <a:ext cx="117418" cy="324997"/>
              <a:chOff x="3089418" y="4482161"/>
              <a:chExt cx="117418" cy="324997"/>
            </a:xfrm>
          </p:grpSpPr>
          <p:sp>
            <p:nvSpPr>
              <p:cNvPr id="15" name="Freeform 14">
                <a:extLst>
                  <a:ext uri="{FF2B5EF4-FFF2-40B4-BE49-F238E27FC236}">
                    <a16:creationId xmlns:a16="http://schemas.microsoft.com/office/drawing/2014/main" id="{23C13366-FC6A-323F-3565-D0CC68DA5C9E}"/>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8364DAC-9F88-53DD-040A-58465F13353D}"/>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grpSp>
        <p:nvGrpSpPr>
          <p:cNvPr id="18" name="Group 17">
            <a:extLst>
              <a:ext uri="{FF2B5EF4-FFF2-40B4-BE49-F238E27FC236}">
                <a16:creationId xmlns:a16="http://schemas.microsoft.com/office/drawing/2014/main" id="{71C38016-8352-7762-0CFA-440EF9BB700E}"/>
              </a:ext>
            </a:extLst>
          </p:cNvPr>
          <p:cNvGrpSpPr/>
          <p:nvPr/>
        </p:nvGrpSpPr>
        <p:grpSpPr>
          <a:xfrm>
            <a:off x="-29999" y="5287503"/>
            <a:ext cx="705629" cy="117418"/>
            <a:chOff x="12847" y="2247223"/>
            <a:chExt cx="705629" cy="117418"/>
          </a:xfrm>
        </p:grpSpPr>
        <p:cxnSp>
          <p:nvCxnSpPr>
            <p:cNvPr id="19" name="Straight Connector 18">
              <a:extLst>
                <a:ext uri="{FF2B5EF4-FFF2-40B4-BE49-F238E27FC236}">
                  <a16:creationId xmlns:a16="http://schemas.microsoft.com/office/drawing/2014/main" id="{115E8DE4-EC1E-7CEE-7184-ED53806554FF}"/>
                </a:ext>
              </a:extLst>
            </p:cNvPr>
            <p:cNvCxnSpPr>
              <a:cxnSpLocks/>
            </p:cNvCxnSpPr>
            <p:nvPr/>
          </p:nvCxnSpPr>
          <p:spPr>
            <a:xfrm flipH="1">
              <a:off x="12847" y="2297875"/>
              <a:ext cx="705629"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A7C5A7B6-821B-1E20-0737-52398EB0E773}"/>
                </a:ext>
              </a:extLst>
            </p:cNvPr>
            <p:cNvGrpSpPr/>
            <p:nvPr/>
          </p:nvGrpSpPr>
          <p:grpSpPr>
            <a:xfrm rot="5400000">
              <a:off x="394862" y="2143433"/>
              <a:ext cx="117418" cy="324997"/>
              <a:chOff x="3089418" y="4482161"/>
              <a:chExt cx="117418" cy="324997"/>
            </a:xfrm>
          </p:grpSpPr>
          <p:sp>
            <p:nvSpPr>
              <p:cNvPr id="21" name="Freeform 20">
                <a:extLst>
                  <a:ext uri="{FF2B5EF4-FFF2-40B4-BE49-F238E27FC236}">
                    <a16:creationId xmlns:a16="http://schemas.microsoft.com/office/drawing/2014/main" id="{AD5A7226-4BB4-D593-3EB0-BCD6FEFC202E}"/>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0044BFD-248E-69D5-74BA-A7796451F278}"/>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grpSp>
        <p:nvGrpSpPr>
          <p:cNvPr id="23" name="Group 22">
            <a:extLst>
              <a:ext uri="{FF2B5EF4-FFF2-40B4-BE49-F238E27FC236}">
                <a16:creationId xmlns:a16="http://schemas.microsoft.com/office/drawing/2014/main" id="{7595200C-9024-6CE3-6C85-9BC26EBDEA50}"/>
              </a:ext>
            </a:extLst>
          </p:cNvPr>
          <p:cNvGrpSpPr/>
          <p:nvPr/>
        </p:nvGrpSpPr>
        <p:grpSpPr>
          <a:xfrm>
            <a:off x="-8877" y="6544004"/>
            <a:ext cx="705629" cy="117418"/>
            <a:chOff x="12847" y="2247223"/>
            <a:chExt cx="705629" cy="117418"/>
          </a:xfrm>
        </p:grpSpPr>
        <p:cxnSp>
          <p:nvCxnSpPr>
            <p:cNvPr id="31" name="Straight Connector 30">
              <a:extLst>
                <a:ext uri="{FF2B5EF4-FFF2-40B4-BE49-F238E27FC236}">
                  <a16:creationId xmlns:a16="http://schemas.microsoft.com/office/drawing/2014/main" id="{5FA174BE-F9F4-562C-1929-26AF8F4502DB}"/>
                </a:ext>
              </a:extLst>
            </p:cNvPr>
            <p:cNvCxnSpPr>
              <a:cxnSpLocks/>
            </p:cNvCxnSpPr>
            <p:nvPr/>
          </p:nvCxnSpPr>
          <p:spPr>
            <a:xfrm flipH="1">
              <a:off x="12847" y="2297875"/>
              <a:ext cx="705629"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96357198-25B4-24A1-94C9-4D4541C21BDE}"/>
                </a:ext>
              </a:extLst>
            </p:cNvPr>
            <p:cNvGrpSpPr/>
            <p:nvPr/>
          </p:nvGrpSpPr>
          <p:grpSpPr>
            <a:xfrm rot="5400000">
              <a:off x="394862" y="2143433"/>
              <a:ext cx="117418" cy="324997"/>
              <a:chOff x="3089418" y="4482161"/>
              <a:chExt cx="117418" cy="324997"/>
            </a:xfrm>
          </p:grpSpPr>
          <p:sp>
            <p:nvSpPr>
              <p:cNvPr id="33" name="Freeform 32">
                <a:extLst>
                  <a:ext uri="{FF2B5EF4-FFF2-40B4-BE49-F238E27FC236}">
                    <a16:creationId xmlns:a16="http://schemas.microsoft.com/office/drawing/2014/main" id="{334247F5-5C18-AC25-8B97-7274F6C3061A}"/>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BD57E289-3D11-7D70-04BB-9FCCAD1F564F}"/>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grpSp>
        <p:nvGrpSpPr>
          <p:cNvPr id="35" name="Group 34">
            <a:extLst>
              <a:ext uri="{FF2B5EF4-FFF2-40B4-BE49-F238E27FC236}">
                <a16:creationId xmlns:a16="http://schemas.microsoft.com/office/drawing/2014/main" id="{423A7624-E75D-EDE8-DF5F-B9C5E5071AD9}"/>
              </a:ext>
            </a:extLst>
          </p:cNvPr>
          <p:cNvGrpSpPr/>
          <p:nvPr/>
        </p:nvGrpSpPr>
        <p:grpSpPr>
          <a:xfrm>
            <a:off x="23468" y="8182626"/>
            <a:ext cx="705629" cy="117418"/>
            <a:chOff x="12847" y="2247223"/>
            <a:chExt cx="705629" cy="117418"/>
          </a:xfrm>
        </p:grpSpPr>
        <p:cxnSp>
          <p:nvCxnSpPr>
            <p:cNvPr id="36" name="Straight Connector 35">
              <a:extLst>
                <a:ext uri="{FF2B5EF4-FFF2-40B4-BE49-F238E27FC236}">
                  <a16:creationId xmlns:a16="http://schemas.microsoft.com/office/drawing/2014/main" id="{B7C24573-B45C-A276-DB96-60E10D1D5B2E}"/>
                </a:ext>
              </a:extLst>
            </p:cNvPr>
            <p:cNvCxnSpPr>
              <a:cxnSpLocks/>
            </p:cNvCxnSpPr>
            <p:nvPr/>
          </p:nvCxnSpPr>
          <p:spPr>
            <a:xfrm flipH="1">
              <a:off x="12847" y="2297875"/>
              <a:ext cx="705629"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E5BF2E40-B0C0-0EAB-A1A8-7FC605545911}"/>
                </a:ext>
              </a:extLst>
            </p:cNvPr>
            <p:cNvGrpSpPr/>
            <p:nvPr/>
          </p:nvGrpSpPr>
          <p:grpSpPr>
            <a:xfrm rot="5400000">
              <a:off x="394862" y="2143433"/>
              <a:ext cx="117418" cy="324997"/>
              <a:chOff x="3089418" y="4482161"/>
              <a:chExt cx="117418" cy="324997"/>
            </a:xfrm>
          </p:grpSpPr>
          <p:sp>
            <p:nvSpPr>
              <p:cNvPr id="38" name="Freeform 37">
                <a:extLst>
                  <a:ext uri="{FF2B5EF4-FFF2-40B4-BE49-F238E27FC236}">
                    <a16:creationId xmlns:a16="http://schemas.microsoft.com/office/drawing/2014/main" id="{69E004B2-6E79-BEED-BDA6-60A8C45FDF78}"/>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5D67EB0D-E845-473B-1021-0EA067065138}"/>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grpSp>
        <p:nvGrpSpPr>
          <p:cNvPr id="80" name="Group 79">
            <a:extLst>
              <a:ext uri="{FF2B5EF4-FFF2-40B4-BE49-F238E27FC236}">
                <a16:creationId xmlns:a16="http://schemas.microsoft.com/office/drawing/2014/main" id="{770E2E74-74BB-9636-3CCF-81528EC356CD}"/>
              </a:ext>
            </a:extLst>
          </p:cNvPr>
          <p:cNvGrpSpPr/>
          <p:nvPr/>
        </p:nvGrpSpPr>
        <p:grpSpPr>
          <a:xfrm>
            <a:off x="6331247" y="1065694"/>
            <a:ext cx="824735" cy="824592"/>
            <a:chOff x="3258209" y="1217582"/>
            <a:chExt cx="4712093" cy="4711281"/>
          </a:xfrm>
        </p:grpSpPr>
        <p:sp>
          <p:nvSpPr>
            <p:cNvPr id="81" name="Freeform 80">
              <a:extLst>
                <a:ext uri="{FF2B5EF4-FFF2-40B4-BE49-F238E27FC236}">
                  <a16:creationId xmlns:a16="http://schemas.microsoft.com/office/drawing/2014/main" id="{8AC99504-55CF-C7EB-F20E-DAD19842732E}"/>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EE565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2" name="Freeform 81">
              <a:extLst>
                <a:ext uri="{FF2B5EF4-FFF2-40B4-BE49-F238E27FC236}">
                  <a16:creationId xmlns:a16="http://schemas.microsoft.com/office/drawing/2014/main" id="{D4A3136F-4918-D95A-D3C4-94A0ADB0777C}"/>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EE565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83" name="Group 82">
              <a:extLst>
                <a:ext uri="{FF2B5EF4-FFF2-40B4-BE49-F238E27FC236}">
                  <a16:creationId xmlns:a16="http://schemas.microsoft.com/office/drawing/2014/main" id="{4FD8CF18-5666-A311-F611-E928DF4DEEF8}"/>
                </a:ext>
              </a:extLst>
            </p:cNvPr>
            <p:cNvGrpSpPr/>
            <p:nvPr/>
          </p:nvGrpSpPr>
          <p:grpSpPr>
            <a:xfrm>
              <a:off x="3258209" y="1217582"/>
              <a:ext cx="4712093" cy="4711281"/>
              <a:chOff x="3258209" y="1217582"/>
              <a:chExt cx="4712093" cy="4711281"/>
            </a:xfrm>
          </p:grpSpPr>
          <p:sp>
            <p:nvSpPr>
              <p:cNvPr id="84" name="Freeform 83">
                <a:extLst>
                  <a:ext uri="{FF2B5EF4-FFF2-40B4-BE49-F238E27FC236}">
                    <a16:creationId xmlns:a16="http://schemas.microsoft.com/office/drawing/2014/main" id="{24D2B9BD-732D-215A-72B5-FC4231CA3EB2}"/>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5" name="Freeform 84">
                <a:extLst>
                  <a:ext uri="{FF2B5EF4-FFF2-40B4-BE49-F238E27FC236}">
                    <a16:creationId xmlns:a16="http://schemas.microsoft.com/office/drawing/2014/main" id="{92C5FF74-5370-FDC9-A0A4-7178F9FAD35A}"/>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FFFFFF"/>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6" name="Freeform 85">
                <a:extLst>
                  <a:ext uri="{FF2B5EF4-FFF2-40B4-BE49-F238E27FC236}">
                    <a16:creationId xmlns:a16="http://schemas.microsoft.com/office/drawing/2014/main" id="{60FA5E98-99BB-C718-FCE9-9FC336FCE826}"/>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7" name="Freeform 86">
                <a:extLst>
                  <a:ext uri="{FF2B5EF4-FFF2-40B4-BE49-F238E27FC236}">
                    <a16:creationId xmlns:a16="http://schemas.microsoft.com/office/drawing/2014/main" id="{EFF080D5-4A4D-9180-0DB8-31460CF262DA}"/>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8" name="Freeform 87">
                <a:extLst>
                  <a:ext uri="{FF2B5EF4-FFF2-40B4-BE49-F238E27FC236}">
                    <a16:creationId xmlns:a16="http://schemas.microsoft.com/office/drawing/2014/main" id="{20A9F71B-A1F2-6CB3-2DBA-72D7FBFB42F4}"/>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9" name="Freeform 88">
                <a:extLst>
                  <a:ext uri="{FF2B5EF4-FFF2-40B4-BE49-F238E27FC236}">
                    <a16:creationId xmlns:a16="http://schemas.microsoft.com/office/drawing/2014/main" id="{F29974FC-982C-BC50-4CEE-0ED5B2843D3E}"/>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0" name="Freeform 89">
                <a:extLst>
                  <a:ext uri="{FF2B5EF4-FFF2-40B4-BE49-F238E27FC236}">
                    <a16:creationId xmlns:a16="http://schemas.microsoft.com/office/drawing/2014/main" id="{BDE87766-CD3C-DEFA-ACE5-6471A338FEC7}"/>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1" name="Freeform 90">
                <a:extLst>
                  <a:ext uri="{FF2B5EF4-FFF2-40B4-BE49-F238E27FC236}">
                    <a16:creationId xmlns:a16="http://schemas.microsoft.com/office/drawing/2014/main" id="{85F2EE57-73F8-831B-0A8D-D9DCA6C4B5B3}"/>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2" name="Freeform 91">
                <a:extLst>
                  <a:ext uri="{FF2B5EF4-FFF2-40B4-BE49-F238E27FC236}">
                    <a16:creationId xmlns:a16="http://schemas.microsoft.com/office/drawing/2014/main" id="{29D5E4FA-23AD-08A7-0961-5353E7290917}"/>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3" name="Freeform 92">
                <a:extLst>
                  <a:ext uri="{FF2B5EF4-FFF2-40B4-BE49-F238E27FC236}">
                    <a16:creationId xmlns:a16="http://schemas.microsoft.com/office/drawing/2014/main" id="{8FE70299-F2AF-1363-F382-CCBDF727DDCF}"/>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4" name="Freeform 93">
                <a:extLst>
                  <a:ext uri="{FF2B5EF4-FFF2-40B4-BE49-F238E27FC236}">
                    <a16:creationId xmlns:a16="http://schemas.microsoft.com/office/drawing/2014/main" id="{4B016949-7A02-347D-DBA0-531FCD4E22DF}"/>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5" name="Freeform 94">
                <a:extLst>
                  <a:ext uri="{FF2B5EF4-FFF2-40B4-BE49-F238E27FC236}">
                    <a16:creationId xmlns:a16="http://schemas.microsoft.com/office/drawing/2014/main" id="{58CC97AE-6591-4D2C-FBD6-03BE6B85549D}"/>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6" name="Freeform 95">
                <a:extLst>
                  <a:ext uri="{FF2B5EF4-FFF2-40B4-BE49-F238E27FC236}">
                    <a16:creationId xmlns:a16="http://schemas.microsoft.com/office/drawing/2014/main" id="{981B621D-8822-AB2F-FDF3-774E2D7B2D68}"/>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7" name="Freeform 96">
                <a:extLst>
                  <a:ext uri="{FF2B5EF4-FFF2-40B4-BE49-F238E27FC236}">
                    <a16:creationId xmlns:a16="http://schemas.microsoft.com/office/drawing/2014/main" id="{FA76E2C3-767E-E132-559C-998F0EFB6076}"/>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8" name="Freeform 97">
                <a:extLst>
                  <a:ext uri="{FF2B5EF4-FFF2-40B4-BE49-F238E27FC236}">
                    <a16:creationId xmlns:a16="http://schemas.microsoft.com/office/drawing/2014/main" id="{6AD66C01-E261-DA78-F6F9-229D309ECDD2}"/>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2989392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28137F3-8567-90DF-0AB5-2C14564756FF}"/>
              </a:ext>
            </a:extLst>
          </p:cNvPr>
          <p:cNvGrpSpPr/>
          <p:nvPr/>
        </p:nvGrpSpPr>
        <p:grpSpPr>
          <a:xfrm rot="10800000">
            <a:off x="-741608" y="8872790"/>
            <a:ext cx="2150199" cy="3375489"/>
            <a:chOff x="3613580" y="6052"/>
            <a:chExt cx="1874765" cy="2943098"/>
          </a:xfrm>
        </p:grpSpPr>
        <p:sp>
          <p:nvSpPr>
            <p:cNvPr id="5" name="Freeform 4">
              <a:extLst>
                <a:ext uri="{FF2B5EF4-FFF2-40B4-BE49-F238E27FC236}">
                  <a16:creationId xmlns:a16="http://schemas.microsoft.com/office/drawing/2014/main" id="{C536E90B-D177-2E43-D23D-F0C2278A048B}"/>
                </a:ext>
              </a:extLst>
            </p:cNvPr>
            <p:cNvSpPr/>
            <p:nvPr/>
          </p:nvSpPr>
          <p:spPr>
            <a:xfrm>
              <a:off x="3615175" y="6052"/>
              <a:ext cx="1873170" cy="2943098"/>
            </a:xfrm>
            <a:custGeom>
              <a:avLst/>
              <a:gdLst>
                <a:gd name="connsiteX0" fmla="*/ 1168690 w 1873170"/>
                <a:gd name="connsiteY0" fmla="*/ 0 h 2943098"/>
                <a:gd name="connsiteX1" fmla="*/ 1873170 w 1873170"/>
                <a:gd name="connsiteY1" fmla="*/ 0 h 2943098"/>
                <a:gd name="connsiteX2" fmla="*/ 1873170 w 1873170"/>
                <a:gd name="connsiteY2" fmla="*/ 2943098 h 2943098"/>
                <a:gd name="connsiteX3" fmla="*/ 1161695 w 1873170"/>
                <a:gd name="connsiteY3" fmla="*/ 2734730 h 2943098"/>
                <a:gd name="connsiteX4" fmla="*/ 1001899 w 1873170"/>
                <a:gd name="connsiteY4" fmla="*/ 2173154 h 2943098"/>
                <a:gd name="connsiteX5" fmla="*/ 284083 w 1873170"/>
                <a:gd name="connsiteY5" fmla="*/ 1606496 h 2943098"/>
                <a:gd name="connsiteX6" fmla="*/ 0 w 1873170"/>
                <a:gd name="connsiteY6" fmla="*/ 1178326 h 2943098"/>
                <a:gd name="connsiteX7" fmla="*/ 730498 w 1873170"/>
                <a:gd name="connsiteY7" fmla="*/ 969959 h 2943098"/>
                <a:gd name="connsiteX8" fmla="*/ 1157455 w 1873170"/>
                <a:gd name="connsiteY8" fmla="*/ 123426 h 294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170" h="2943098">
                  <a:moveTo>
                    <a:pt x="1168690" y="0"/>
                  </a:moveTo>
                  <a:lnTo>
                    <a:pt x="1873170" y="0"/>
                  </a:lnTo>
                  <a:lnTo>
                    <a:pt x="1873170" y="2943098"/>
                  </a:lnTo>
                  <a:cubicBezTo>
                    <a:pt x="1604306" y="2921499"/>
                    <a:pt x="1362075" y="2920228"/>
                    <a:pt x="1161695" y="2734730"/>
                  </a:cubicBezTo>
                  <a:cubicBezTo>
                    <a:pt x="991753" y="2575913"/>
                    <a:pt x="1080529" y="2359923"/>
                    <a:pt x="1001899" y="2173154"/>
                  </a:cubicBezTo>
                  <a:cubicBezTo>
                    <a:pt x="900441" y="1935565"/>
                    <a:pt x="523778" y="1799617"/>
                    <a:pt x="284083" y="1606496"/>
                  </a:cubicBezTo>
                  <a:cubicBezTo>
                    <a:pt x="130628" y="1483254"/>
                    <a:pt x="39315" y="1334602"/>
                    <a:pt x="0" y="1178326"/>
                  </a:cubicBezTo>
                  <a:cubicBezTo>
                    <a:pt x="334812" y="1160539"/>
                    <a:pt x="588457" y="1093201"/>
                    <a:pt x="730498" y="969959"/>
                  </a:cubicBezTo>
                  <a:cubicBezTo>
                    <a:pt x="961633" y="768897"/>
                    <a:pt x="1110016" y="455631"/>
                    <a:pt x="1157455" y="123426"/>
                  </a:cubicBezTo>
                  <a:close/>
                </a:path>
              </a:pathLst>
            </a:custGeom>
            <a:solidFill>
              <a:srgbClr val="EE4C45"/>
            </a:solidFill>
            <a:ln w="12670"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198663FC-5F44-F316-3153-34EC3919F953}"/>
                </a:ext>
              </a:extLst>
            </p:cNvPr>
            <p:cNvSpPr/>
            <p:nvPr/>
          </p:nvSpPr>
          <p:spPr>
            <a:xfrm>
              <a:off x="3613580" y="6052"/>
              <a:ext cx="1204108" cy="1271075"/>
            </a:xfrm>
            <a:custGeom>
              <a:avLst/>
              <a:gdLst>
                <a:gd name="connsiteX0" fmla="*/ 774219 w 1204108"/>
                <a:gd name="connsiteY0" fmla="*/ 0 h 1271075"/>
                <a:gd name="connsiteX1" fmla="*/ 1204108 w 1204108"/>
                <a:gd name="connsiteY1" fmla="*/ 0 h 1271075"/>
                <a:gd name="connsiteX2" fmla="*/ 1199694 w 1204108"/>
                <a:gd name="connsiteY2" fmla="*/ 122989 h 1271075"/>
                <a:gd name="connsiteX3" fmla="*/ 765068 w 1204108"/>
                <a:gd name="connsiteY3" fmla="*/ 1044920 h 1271075"/>
                <a:gd name="connsiteX4" fmla="*/ 20619 w 1204108"/>
                <a:gd name="connsiteY4" fmla="*/ 1271075 h 1271075"/>
                <a:gd name="connsiteX5" fmla="*/ 130955 w 1204108"/>
                <a:gd name="connsiteY5" fmla="*/ 614209 h 1271075"/>
                <a:gd name="connsiteX6" fmla="*/ 575310 w 1204108"/>
                <a:gd name="connsiteY6" fmla="*/ 131883 h 127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08" h="1271075">
                  <a:moveTo>
                    <a:pt x="774219" y="0"/>
                  </a:moveTo>
                  <a:lnTo>
                    <a:pt x="1204108" y="0"/>
                  </a:lnTo>
                  <a:lnTo>
                    <a:pt x="1199694" y="122989"/>
                  </a:lnTo>
                  <a:cubicBezTo>
                    <a:pt x="1151481" y="483900"/>
                    <a:pt x="1000007" y="824800"/>
                    <a:pt x="765068" y="1044920"/>
                  </a:cubicBezTo>
                  <a:cubicBezTo>
                    <a:pt x="620490" y="1178326"/>
                    <a:pt x="361772" y="1250747"/>
                    <a:pt x="20619" y="1271075"/>
                  </a:cubicBezTo>
                  <a:cubicBezTo>
                    <a:pt x="-28841" y="1052543"/>
                    <a:pt x="11742" y="820036"/>
                    <a:pt x="130955" y="614209"/>
                  </a:cubicBezTo>
                  <a:cubicBezTo>
                    <a:pt x="234316" y="435064"/>
                    <a:pt x="388722" y="274342"/>
                    <a:pt x="575310" y="131883"/>
                  </a:cubicBezTo>
                  <a:close/>
                </a:path>
              </a:pathLst>
            </a:custGeom>
            <a:solidFill>
              <a:srgbClr val="40284B"/>
            </a:solidFill>
            <a:ln w="12670" cap="flat">
              <a:noFill/>
              <a:prstDash val="solid"/>
              <a:miter/>
            </a:ln>
          </p:spPr>
          <p:txBody>
            <a:bodyPr rtlCol="0" anchor="ctr"/>
            <a:lstStyle/>
            <a:p>
              <a:endParaRPr lang="en-US"/>
            </a:p>
          </p:txBody>
        </p:sp>
      </p:grpSp>
      <p:pic>
        <p:nvPicPr>
          <p:cNvPr id="9" name="Graphic 8">
            <a:extLst>
              <a:ext uri="{FF2B5EF4-FFF2-40B4-BE49-F238E27FC236}">
                <a16:creationId xmlns:a16="http://schemas.microsoft.com/office/drawing/2014/main" id="{FD0241AC-54A1-AA84-3F91-B4D35A999D3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9196" t="46643" r="11312" b="16009"/>
          <a:stretch/>
        </p:blipFill>
        <p:spPr>
          <a:xfrm rot="5400000">
            <a:off x="-2737883" y="8005932"/>
            <a:ext cx="3535686" cy="3652035"/>
          </a:xfrm>
          <a:prstGeom prst="rect">
            <a:avLst/>
          </a:prstGeom>
        </p:spPr>
      </p:pic>
      <p:sp>
        <p:nvSpPr>
          <p:cNvPr id="10" name="Slide Number Placeholder 5">
            <a:extLst>
              <a:ext uri="{FF2B5EF4-FFF2-40B4-BE49-F238E27FC236}">
                <a16:creationId xmlns:a16="http://schemas.microsoft.com/office/drawing/2014/main" id="{050284F6-4087-05BD-EF7A-B6A4C2802FED}"/>
              </a:ext>
            </a:extLst>
          </p:cNvPr>
          <p:cNvSpPr>
            <a:spLocks noGrp="1"/>
          </p:cNvSpPr>
          <p:nvPr>
            <p:ph type="sldNum" sz="quarter" idx="4"/>
          </p:nvPr>
        </p:nvSpPr>
        <p:spPr>
          <a:xfrm>
            <a:off x="7281511" y="10353161"/>
            <a:ext cx="372588" cy="363596"/>
          </a:xfrm>
          <a:prstGeom prst="rect">
            <a:avLst/>
          </a:prstGeom>
        </p:spPr>
        <p:txBody>
          <a:bodyPr vert="horz" lIns="91440" tIns="45720" rIns="91440" bIns="45720" rtlCol="0" anchor="ctr"/>
          <a:lstStyle>
            <a:lvl1pPr algn="r">
              <a:defRPr sz="900">
                <a:solidFill>
                  <a:schemeClr val="tx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22</a:t>
            </a:fld>
            <a:endParaRPr lang="fr-CA"/>
          </a:p>
        </p:txBody>
      </p:sp>
      <p:sp>
        <p:nvSpPr>
          <p:cNvPr id="17" name="TextBox 16">
            <a:extLst>
              <a:ext uri="{FF2B5EF4-FFF2-40B4-BE49-F238E27FC236}">
                <a16:creationId xmlns:a16="http://schemas.microsoft.com/office/drawing/2014/main" id="{F1D6D22C-17F0-054F-B37D-0547FB9B1731}"/>
              </a:ext>
            </a:extLst>
          </p:cNvPr>
          <p:cNvSpPr txBox="1"/>
          <p:nvPr/>
        </p:nvSpPr>
        <p:spPr>
          <a:xfrm>
            <a:off x="1334925" y="798862"/>
            <a:ext cx="4754613" cy="460382"/>
          </a:xfrm>
          <a:prstGeom prst="rect">
            <a:avLst/>
          </a:prstGeom>
          <a:solidFill>
            <a:schemeClr val="bg1"/>
          </a:solidFill>
        </p:spPr>
        <p:txBody>
          <a:bodyPr wrap="square">
            <a:spAutoFit/>
          </a:bodyPr>
          <a:lstStyle/>
          <a:p>
            <a:pPr>
              <a:lnSpc>
                <a:spcPts val="2660"/>
              </a:lnSpc>
            </a:pPr>
            <a:r>
              <a:rPr lang="en-IE" sz="2800" b="1" dirty="0" err="1">
                <a:solidFill>
                  <a:srgbClr val="3750A1"/>
                </a:solidFill>
                <a:latin typeface="Calibri" panose="020F0502020204030204" pitchFamily="34" charset="0"/>
                <a:ea typeface="Calibri" panose="020F0502020204030204" pitchFamily="34" charset="0"/>
                <a:cs typeface="Times New Roman" panose="02020603050405020304" pitchFamily="18" charset="0"/>
              </a:rPr>
              <a:t>Regulatorische</a:t>
            </a:r>
            <a:r>
              <a:rPr lang="en-IE" sz="2800" b="1" dirty="0">
                <a:solidFill>
                  <a:srgbClr val="3750A1"/>
                </a:solidFill>
                <a:latin typeface="Calibri" panose="020F0502020204030204" pitchFamily="34" charset="0"/>
                <a:ea typeface="Calibri" panose="020F0502020204030204" pitchFamily="34" charset="0"/>
                <a:cs typeface="Times New Roman" panose="02020603050405020304" pitchFamily="18" charset="0"/>
              </a:rPr>
              <a:t> </a:t>
            </a:r>
            <a:r>
              <a:rPr lang="en-IE" sz="2800" b="1" dirty="0" err="1">
                <a:solidFill>
                  <a:srgbClr val="3750A1"/>
                </a:solidFill>
                <a:latin typeface="Calibri" panose="020F0502020204030204" pitchFamily="34" charset="0"/>
                <a:ea typeface="Calibri" panose="020F0502020204030204" pitchFamily="34" charset="0"/>
                <a:cs typeface="Times New Roman" panose="02020603050405020304" pitchFamily="18" charset="0"/>
              </a:rPr>
              <a:t>Anforderungen</a:t>
            </a:r>
            <a:endParaRPr lang="en-IE" sz="2800" b="1" dirty="0">
              <a:solidFill>
                <a:srgbClr val="3750A1"/>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1EE0315A-BCC4-CE19-110C-DD683FD9B4F8}"/>
              </a:ext>
            </a:extLst>
          </p:cNvPr>
          <p:cNvCxnSpPr>
            <a:cxnSpLocks/>
          </p:cNvCxnSpPr>
          <p:nvPr/>
        </p:nvCxnSpPr>
        <p:spPr>
          <a:xfrm flipH="1">
            <a:off x="1003886" y="1274645"/>
            <a:ext cx="6771691"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3084A360-D76D-B6BB-E2DC-F5B3F9A50551}"/>
              </a:ext>
            </a:extLst>
          </p:cNvPr>
          <p:cNvGrpSpPr/>
          <p:nvPr/>
        </p:nvGrpSpPr>
        <p:grpSpPr>
          <a:xfrm>
            <a:off x="432978" y="621994"/>
            <a:ext cx="1032286" cy="1003445"/>
            <a:chOff x="1097638" y="1953911"/>
            <a:chExt cx="1029814" cy="1001042"/>
          </a:xfrm>
        </p:grpSpPr>
        <p:grpSp>
          <p:nvGrpSpPr>
            <p:cNvPr id="26" name="Group 25">
              <a:extLst>
                <a:ext uri="{FF2B5EF4-FFF2-40B4-BE49-F238E27FC236}">
                  <a16:creationId xmlns:a16="http://schemas.microsoft.com/office/drawing/2014/main" id="{34D94630-9C78-E5D6-E0FD-7FFEBF4A878F}"/>
                </a:ext>
              </a:extLst>
            </p:cNvPr>
            <p:cNvGrpSpPr/>
            <p:nvPr/>
          </p:nvGrpSpPr>
          <p:grpSpPr>
            <a:xfrm>
              <a:off x="1097638" y="1962876"/>
              <a:ext cx="1029814" cy="992077"/>
              <a:chOff x="1503112" y="2673517"/>
              <a:chExt cx="1029814" cy="992077"/>
            </a:xfrm>
          </p:grpSpPr>
          <p:sp>
            <p:nvSpPr>
              <p:cNvPr id="28" name="Freeform 27">
                <a:extLst>
                  <a:ext uri="{FF2B5EF4-FFF2-40B4-BE49-F238E27FC236}">
                    <a16:creationId xmlns:a16="http://schemas.microsoft.com/office/drawing/2014/main" id="{F2F3B192-30EA-734A-CCDE-F59E2E995605}"/>
                  </a:ext>
                </a:extLst>
              </p:cNvPr>
              <p:cNvSpPr/>
              <p:nvPr/>
            </p:nvSpPr>
            <p:spPr>
              <a:xfrm>
                <a:off x="1622027" y="2673517"/>
                <a:ext cx="789497" cy="789495"/>
              </a:xfrm>
              <a:custGeom>
                <a:avLst/>
                <a:gdLst>
                  <a:gd name="connsiteX0" fmla="*/ 544108 w 1088219"/>
                  <a:gd name="connsiteY0" fmla="*/ 0 h 1088216"/>
                  <a:gd name="connsiteX1" fmla="*/ 0 w 1088219"/>
                  <a:gd name="connsiteY1" fmla="*/ 544108 h 1088216"/>
                  <a:gd name="connsiteX2" fmla="*/ 544108 w 1088219"/>
                  <a:gd name="connsiteY2" fmla="*/ 1088216 h 1088216"/>
                  <a:gd name="connsiteX3" fmla="*/ 1088216 w 1088219"/>
                  <a:gd name="connsiteY3" fmla="*/ 544108 h 1088216"/>
                  <a:gd name="connsiteX4" fmla="*/ 544108 w 1088219"/>
                  <a:gd name="connsiteY4" fmla="*/ 0 h 1088216"/>
                  <a:gd name="connsiteX5" fmla="*/ 544108 w 1088219"/>
                  <a:gd name="connsiteY5" fmla="*/ 0 h 10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219" h="1088216">
                    <a:moveTo>
                      <a:pt x="544108" y="0"/>
                    </a:moveTo>
                    <a:cubicBezTo>
                      <a:pt x="243224" y="0"/>
                      <a:pt x="0" y="243224"/>
                      <a:pt x="0" y="544108"/>
                    </a:cubicBezTo>
                    <a:cubicBezTo>
                      <a:pt x="0" y="844993"/>
                      <a:pt x="243224" y="1088216"/>
                      <a:pt x="544108" y="1088216"/>
                    </a:cubicBezTo>
                    <a:cubicBezTo>
                      <a:pt x="844993" y="1088216"/>
                      <a:pt x="1088216" y="844993"/>
                      <a:pt x="1088216" y="544108"/>
                    </a:cubicBezTo>
                    <a:cubicBezTo>
                      <a:pt x="1089265" y="243224"/>
                      <a:pt x="844993" y="0"/>
                      <a:pt x="544108" y="0"/>
                    </a:cubicBezTo>
                    <a:lnTo>
                      <a:pt x="544108" y="0"/>
                    </a:lnTo>
                    <a:close/>
                  </a:path>
                </a:pathLst>
              </a:custGeom>
              <a:solidFill>
                <a:srgbClr val="EE5650"/>
              </a:solidFill>
              <a:ln w="10478" cap="flat">
                <a:noFill/>
                <a:prstDash val="solid"/>
                <a:miter/>
              </a:ln>
            </p:spPr>
            <p:txBody>
              <a:bodyPr rtlCol="0" anchor="ctr"/>
              <a:lstStyle/>
              <a:p>
                <a:endParaRPr lang="en-US"/>
              </a:p>
            </p:txBody>
          </p:sp>
          <p:sp>
            <p:nvSpPr>
              <p:cNvPr id="29" name="Text Placeholder 3">
                <a:extLst>
                  <a:ext uri="{FF2B5EF4-FFF2-40B4-BE49-F238E27FC236}">
                    <a16:creationId xmlns:a16="http://schemas.microsoft.com/office/drawing/2014/main" id="{79496D84-7D40-A648-1105-FFFB628E8D3F}"/>
                  </a:ext>
                </a:extLst>
              </p:cNvPr>
              <p:cNvSpPr txBox="1">
                <a:spLocks/>
              </p:cNvSpPr>
              <p:nvPr/>
            </p:nvSpPr>
            <p:spPr>
              <a:xfrm>
                <a:off x="1503112" y="3013420"/>
                <a:ext cx="1029814" cy="652174"/>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3600" b="1" dirty="0">
                    <a:solidFill>
                      <a:schemeClr val="bg1"/>
                    </a:solidFill>
                    <a:latin typeface="Calibri" panose="020F0502020204030204" pitchFamily="34" charset="0"/>
                    <a:cs typeface="Calibri" panose="020F0502020204030204" pitchFamily="34" charset="0"/>
                  </a:rPr>
                  <a:t>06</a:t>
                </a:r>
              </a:p>
              <a:p>
                <a:pPr marL="0" indent="0" algn="ctr">
                  <a:lnSpc>
                    <a:spcPts val="2480"/>
                  </a:lnSpc>
                  <a:spcBef>
                    <a:spcPts val="0"/>
                  </a:spcBef>
                  <a:buNone/>
                </a:pPr>
                <a:endParaRPr lang="en-US" sz="2800" b="1" dirty="0">
                  <a:solidFill>
                    <a:schemeClr val="bg1"/>
                  </a:solidFill>
                  <a:latin typeface="Calibri" panose="020F0502020204030204" pitchFamily="34" charset="0"/>
                  <a:cs typeface="Calibri" panose="020F0502020204030204" pitchFamily="34" charset="0"/>
                </a:endParaRPr>
              </a:p>
            </p:txBody>
          </p:sp>
        </p:grpSp>
        <p:sp>
          <p:nvSpPr>
            <p:cNvPr id="27" name="Text Placeholder 3">
              <a:extLst>
                <a:ext uri="{FF2B5EF4-FFF2-40B4-BE49-F238E27FC236}">
                  <a16:creationId xmlns:a16="http://schemas.microsoft.com/office/drawing/2014/main" id="{E4AA96EC-B15F-0D49-7DE0-DF94FBFEA193}"/>
                </a:ext>
              </a:extLst>
            </p:cNvPr>
            <p:cNvSpPr txBox="1">
              <a:spLocks/>
            </p:cNvSpPr>
            <p:nvPr/>
          </p:nvSpPr>
          <p:spPr>
            <a:xfrm>
              <a:off x="1217796" y="1953911"/>
              <a:ext cx="789497" cy="630243"/>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1600" b="1" dirty="0">
                  <a:solidFill>
                    <a:schemeClr val="bg1"/>
                  </a:solidFill>
                  <a:latin typeface="Calibri" panose="020F0502020204030204" pitchFamily="34" charset="0"/>
                  <a:cs typeface="Calibri" panose="020F0502020204030204" pitchFamily="34" charset="0"/>
                </a:rPr>
                <a:t>SCHRIT</a:t>
              </a:r>
            </a:p>
          </p:txBody>
        </p:sp>
      </p:grpSp>
      <p:sp>
        <p:nvSpPr>
          <p:cNvPr id="30" name="Rectangle 29">
            <a:extLst>
              <a:ext uri="{FF2B5EF4-FFF2-40B4-BE49-F238E27FC236}">
                <a16:creationId xmlns:a16="http://schemas.microsoft.com/office/drawing/2014/main" id="{0A5D3B3B-998D-E7B0-FEF1-009F968E6BD3}"/>
              </a:ext>
            </a:extLst>
          </p:cNvPr>
          <p:cNvSpPr/>
          <p:nvPr/>
        </p:nvSpPr>
        <p:spPr>
          <a:xfrm>
            <a:off x="6039075" y="972552"/>
            <a:ext cx="1105113" cy="6145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100" name="Freeform 99">
            <a:extLst>
              <a:ext uri="{FF2B5EF4-FFF2-40B4-BE49-F238E27FC236}">
                <a16:creationId xmlns:a16="http://schemas.microsoft.com/office/drawing/2014/main" id="{95D46DD2-CA1F-B413-DF30-B6F9053F9458}"/>
              </a:ext>
            </a:extLst>
          </p:cNvPr>
          <p:cNvSpPr/>
          <p:nvPr/>
        </p:nvSpPr>
        <p:spPr>
          <a:xfrm rot="9870378" flipH="1">
            <a:off x="5522771" y="-1523690"/>
            <a:ext cx="5356420" cy="3429291"/>
          </a:xfrm>
          <a:custGeom>
            <a:avLst/>
            <a:gdLst>
              <a:gd name="connsiteX0" fmla="*/ 3579722 w 5485296"/>
              <a:gd name="connsiteY0" fmla="*/ 1718388 h 3511800"/>
              <a:gd name="connsiteX1" fmla="*/ 3640372 w 5485296"/>
              <a:gd name="connsiteY1" fmla="*/ 1769500 h 3511800"/>
              <a:gd name="connsiteX2" fmla="*/ 4924479 w 5485296"/>
              <a:gd name="connsiteY2" fmla="*/ 2213906 h 3511800"/>
              <a:gd name="connsiteX3" fmla="*/ 5062783 w 5485296"/>
              <a:gd name="connsiteY3" fmla="*/ 2215924 h 3511800"/>
              <a:gd name="connsiteX4" fmla="*/ 5062727 w 5485296"/>
              <a:gd name="connsiteY4" fmla="*/ 2215927 h 3511800"/>
              <a:gd name="connsiteX5" fmla="*/ 3640245 w 5485296"/>
              <a:gd name="connsiteY5" fmla="*/ 1769501 h 3511800"/>
              <a:gd name="connsiteX6" fmla="*/ 3160030 w 5485296"/>
              <a:gd name="connsiteY6" fmla="*/ 443 h 3511800"/>
              <a:gd name="connsiteX7" fmla="*/ 2908414 w 5485296"/>
              <a:gd name="connsiteY7" fmla="*/ 38071 h 3511800"/>
              <a:gd name="connsiteX8" fmla="*/ 2908433 w 5485296"/>
              <a:gd name="connsiteY8" fmla="*/ 38365 h 3511800"/>
              <a:gd name="connsiteX9" fmla="*/ 2813540 w 5485296"/>
              <a:gd name="connsiteY9" fmla="*/ 69672 h 3511800"/>
              <a:gd name="connsiteX10" fmla="*/ 2203564 w 5485296"/>
              <a:gd name="connsiteY10" fmla="*/ 565342 h 3511800"/>
              <a:gd name="connsiteX11" fmla="*/ 1268912 w 5485296"/>
              <a:gd name="connsiteY11" fmla="*/ 1895941 h 3511800"/>
              <a:gd name="connsiteX12" fmla="*/ 344251 w 5485296"/>
              <a:gd name="connsiteY12" fmla="*/ 2193163 h 3511800"/>
              <a:gd name="connsiteX13" fmla="*/ 0 w 5485296"/>
              <a:gd name="connsiteY13" fmla="*/ 3511800 h 3511800"/>
              <a:gd name="connsiteX14" fmla="*/ 5485296 w 5485296"/>
              <a:gd name="connsiteY14" fmla="*/ 3511800 h 3511800"/>
              <a:gd name="connsiteX15" fmla="*/ 5485296 w 5485296"/>
              <a:gd name="connsiteY15" fmla="*/ 3091272 h 3511800"/>
              <a:gd name="connsiteX16" fmla="*/ 5224610 w 5485296"/>
              <a:gd name="connsiteY16" fmla="*/ 2270459 h 3511800"/>
              <a:gd name="connsiteX17" fmla="*/ 5200993 w 5485296"/>
              <a:gd name="connsiteY17" fmla="*/ 2209727 h 3511800"/>
              <a:gd name="connsiteX18" fmla="*/ 5181345 w 5485296"/>
              <a:gd name="connsiteY18" fmla="*/ 2210608 h 3511800"/>
              <a:gd name="connsiteX19" fmla="*/ 5200993 w 5485296"/>
              <a:gd name="connsiteY19" fmla="*/ 2209726 h 3511800"/>
              <a:gd name="connsiteX20" fmla="*/ 3904832 w 5485296"/>
              <a:gd name="connsiteY20" fmla="*/ 238673 h 3511800"/>
              <a:gd name="connsiteX21" fmla="*/ 3160030 w 5485296"/>
              <a:gd name="connsiteY21" fmla="*/ 443 h 351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85296" h="3511800">
                <a:moveTo>
                  <a:pt x="3579722" y="1718388"/>
                </a:moveTo>
                <a:lnTo>
                  <a:pt x="3640372" y="1769500"/>
                </a:lnTo>
                <a:cubicBezTo>
                  <a:pt x="4005754" y="2038440"/>
                  <a:pt x="4463210" y="2193615"/>
                  <a:pt x="4924479" y="2213906"/>
                </a:cubicBezTo>
                <a:lnTo>
                  <a:pt x="5062783" y="2215924"/>
                </a:lnTo>
                <a:lnTo>
                  <a:pt x="5062727" y="2215927"/>
                </a:lnTo>
                <a:cubicBezTo>
                  <a:pt x="4554919" y="2223513"/>
                  <a:pt x="4041502" y="2065336"/>
                  <a:pt x="3640245" y="1769501"/>
                </a:cubicBezTo>
                <a:close/>
                <a:moveTo>
                  <a:pt x="3160030" y="443"/>
                </a:moveTo>
                <a:cubicBezTo>
                  <a:pt x="3075486" y="2873"/>
                  <a:pt x="2991297" y="15296"/>
                  <a:pt x="2908414" y="38071"/>
                </a:cubicBezTo>
                <a:lnTo>
                  <a:pt x="2908433" y="38365"/>
                </a:lnTo>
                <a:lnTo>
                  <a:pt x="2813540" y="69672"/>
                </a:lnTo>
                <a:cubicBezTo>
                  <a:pt x="2591612" y="154404"/>
                  <a:pt x="2381594" y="316545"/>
                  <a:pt x="2203564" y="565342"/>
                </a:cubicBezTo>
                <a:cubicBezTo>
                  <a:pt x="1885656" y="1008875"/>
                  <a:pt x="1662211" y="1708221"/>
                  <a:pt x="1268912" y="1895941"/>
                </a:cubicBezTo>
                <a:cubicBezTo>
                  <a:pt x="961902" y="2042252"/>
                  <a:pt x="604935" y="1876617"/>
                  <a:pt x="344251" y="2193163"/>
                </a:cubicBezTo>
                <a:cubicBezTo>
                  <a:pt x="39057" y="2564921"/>
                  <a:pt x="35424" y="3014896"/>
                  <a:pt x="0" y="3511800"/>
                </a:cubicBezTo>
                <a:lnTo>
                  <a:pt x="5485296" y="3511800"/>
                </a:lnTo>
                <a:lnTo>
                  <a:pt x="5485296" y="3091272"/>
                </a:lnTo>
                <a:cubicBezTo>
                  <a:pt x="5409906" y="2806932"/>
                  <a:pt x="5321799" y="2531795"/>
                  <a:pt x="5224610" y="2270459"/>
                </a:cubicBezTo>
                <a:cubicBezTo>
                  <a:pt x="5217344" y="2251136"/>
                  <a:pt x="5209169" y="2229971"/>
                  <a:pt x="5200993" y="2209727"/>
                </a:cubicBezTo>
                <a:lnTo>
                  <a:pt x="5181345" y="2210608"/>
                </a:lnTo>
                <a:lnTo>
                  <a:pt x="5200993" y="2209726"/>
                </a:lnTo>
                <a:cubicBezTo>
                  <a:pt x="4879450" y="1364068"/>
                  <a:pt x="4447094" y="615030"/>
                  <a:pt x="3904832" y="238673"/>
                </a:cubicBezTo>
                <a:cubicBezTo>
                  <a:pt x="3670488" y="75798"/>
                  <a:pt x="3413662" y="-6847"/>
                  <a:pt x="3160030" y="443"/>
                </a:cubicBezTo>
                <a:close/>
              </a:path>
            </a:pathLst>
          </a:custGeom>
          <a:solidFill>
            <a:srgbClr val="3750A1"/>
          </a:solidFill>
          <a:ln w="6105" cap="flat">
            <a:noFill/>
            <a:prstDash val="solid"/>
            <a:miter/>
          </a:ln>
        </p:spPr>
        <p:txBody>
          <a:bodyPr rtlCol="0" anchor="ctr"/>
          <a:lstStyle/>
          <a:p>
            <a:endParaRPr lang="en-US"/>
          </a:p>
        </p:txBody>
      </p:sp>
      <p:sp>
        <p:nvSpPr>
          <p:cNvPr id="62" name="Text Placeholder 1">
            <a:extLst>
              <a:ext uri="{FF2B5EF4-FFF2-40B4-BE49-F238E27FC236}">
                <a16:creationId xmlns:a16="http://schemas.microsoft.com/office/drawing/2014/main" id="{2449F952-6491-974D-020C-414522EB2578}"/>
              </a:ext>
            </a:extLst>
          </p:cNvPr>
          <p:cNvSpPr txBox="1">
            <a:spLocks/>
          </p:cNvSpPr>
          <p:nvPr/>
        </p:nvSpPr>
        <p:spPr>
          <a:xfrm>
            <a:off x="727199" y="1632156"/>
            <a:ext cx="6560140" cy="4192347"/>
          </a:xfrm>
          <a:prstGeom prst="rect">
            <a:avLst/>
          </a:prstGeom>
        </p:spPr>
        <p:txBody>
          <a:bodyPr vert="horz" lIns="91440" tIns="45720" rIns="91440" bIns="45720" numCol="1" spcCol="21600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100" b="0" i="0" kern="1200" baseline="0">
                <a:solidFill>
                  <a:schemeClr val="tx1"/>
                </a:solidFill>
                <a:latin typeface="Calibri" panose="020F0502020204030204" pitchFamily="34" charset="0"/>
                <a:ea typeface="+mn-ea"/>
                <a:cs typeface="Calibri" panose="020F0502020204030204" pitchFamily="34" charset="0"/>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just">
              <a:lnSpc>
                <a:spcPct val="100000"/>
              </a:lnSpc>
              <a:spcBef>
                <a:spcPts val="0"/>
              </a:spcBef>
              <a:buClr>
                <a:srgbClr val="EE5650"/>
              </a:buClr>
            </a:pPr>
            <a:r>
              <a:rPr lang="en-IE" sz="1600" b="1" dirty="0">
                <a:solidFill>
                  <a:srgbClr val="EE5650"/>
                </a:solidFill>
                <a:ea typeface="Calibri" panose="020F0502020204030204" pitchFamily="34" charset="0"/>
                <a:cs typeface="Times New Roman" panose="02020603050405020304" pitchFamily="18" charset="0"/>
              </a:rPr>
              <a:t>6. </a:t>
            </a:r>
            <a:r>
              <a:rPr lang="en-IE" sz="1600" b="1" dirty="0" err="1">
                <a:solidFill>
                  <a:srgbClr val="EE5650"/>
                </a:solidFill>
                <a:ea typeface="Calibri" panose="020F0502020204030204" pitchFamily="34" charset="0"/>
                <a:cs typeface="Times New Roman" panose="02020603050405020304" pitchFamily="18" charset="0"/>
              </a:rPr>
              <a:t>Zusammenarbeit</a:t>
            </a:r>
            <a:r>
              <a:rPr lang="en-IE" sz="1600" b="1" dirty="0">
                <a:solidFill>
                  <a:srgbClr val="EE5650"/>
                </a:solidFill>
                <a:ea typeface="Calibri" panose="020F0502020204030204" pitchFamily="34" charset="0"/>
                <a:cs typeface="Times New Roman" panose="02020603050405020304" pitchFamily="18" charset="0"/>
              </a:rPr>
              <a:t> </a:t>
            </a:r>
            <a:r>
              <a:rPr lang="en-IE" sz="1600" b="1" dirty="0" err="1">
                <a:solidFill>
                  <a:srgbClr val="EE5650"/>
                </a:solidFill>
                <a:ea typeface="Calibri" panose="020F0502020204030204" pitchFamily="34" charset="0"/>
                <a:cs typeface="Times New Roman" panose="02020603050405020304" pitchFamily="18" charset="0"/>
              </a:rPr>
              <a:t>mit</a:t>
            </a:r>
            <a:r>
              <a:rPr lang="en-IE" sz="1600" b="1" dirty="0">
                <a:solidFill>
                  <a:srgbClr val="EE5650"/>
                </a:solidFill>
                <a:ea typeface="Calibri" panose="020F0502020204030204" pitchFamily="34" charset="0"/>
                <a:cs typeface="Times New Roman" panose="02020603050405020304" pitchFamily="18" charset="0"/>
              </a:rPr>
              <a:t> </a:t>
            </a:r>
            <a:r>
              <a:rPr lang="en-IE" sz="1600" b="1" dirty="0" err="1">
                <a:solidFill>
                  <a:srgbClr val="EE5650"/>
                </a:solidFill>
                <a:ea typeface="Calibri" panose="020F0502020204030204" pitchFamily="34" charset="0"/>
                <a:cs typeface="Times New Roman" panose="02020603050405020304" pitchFamily="18" charset="0"/>
              </a:rPr>
              <a:t>Regulierungsbehörden</a:t>
            </a:r>
            <a:r>
              <a:rPr lang="en-IE" sz="1600" b="1" dirty="0">
                <a:solidFill>
                  <a:srgbClr val="EE5650"/>
                </a:solidFill>
                <a:ea typeface="Calibri" panose="020F0502020204030204" pitchFamily="34" charset="0"/>
                <a:cs typeface="Times New Roman" panose="02020603050405020304" pitchFamily="18" charset="0"/>
              </a:rPr>
              <a:t>:</a:t>
            </a:r>
            <a:endParaRPr lang="en-IE" sz="500" b="1" dirty="0">
              <a:solidFill>
                <a:srgbClr val="EE5650"/>
              </a:solidFill>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Der Aufbau einer offenen und kooperativen Beziehung zu den Regulierungsbehörden ist entscheidend für den Erfolg eines abfallfreien Kreislaufmarktes. Unternehmer und Organisationen sollten sich aktiv mit diesen Gremien auseinandersetzen, sich beraten lassen und die Einhaltung der sich entwickelnden Vorschriften sicherstellen. Gemeinsame Anstrengungen können zur Entwicklung innovativer Lösungen und zur Ausrichtung der regulatorischen Rahmenbedingungen auf die Ziele der Kreislaufwirtschaft führen.</a:t>
            </a:r>
          </a:p>
          <a:p>
            <a:pPr algn="just">
              <a:lnSpc>
                <a:spcPct val="100000"/>
              </a:lnSpc>
              <a:spcBef>
                <a:spcPts val="0"/>
              </a:spcBef>
              <a:buClr>
                <a:srgbClr val="EE5650"/>
              </a:buClr>
            </a:pPr>
            <a:endParaRPr lang="en-IE" sz="1600" b="1" dirty="0">
              <a:solidFill>
                <a:srgbClr val="EE5650"/>
              </a:solidFill>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en-IE" sz="1600" b="1" dirty="0">
                <a:solidFill>
                  <a:srgbClr val="EE5650"/>
                </a:solidFill>
                <a:ea typeface="Calibri" panose="020F0502020204030204" pitchFamily="34" charset="0"/>
                <a:cs typeface="Times New Roman" panose="02020603050405020304" pitchFamily="18" charset="0"/>
              </a:rPr>
              <a:t>7. </a:t>
            </a:r>
            <a:r>
              <a:rPr lang="en-IE" sz="1600" b="1" dirty="0" err="1">
                <a:solidFill>
                  <a:srgbClr val="EE5650"/>
                </a:solidFill>
                <a:ea typeface="Calibri" panose="020F0502020204030204" pitchFamily="34" charset="0"/>
                <a:cs typeface="Times New Roman" panose="02020603050405020304" pitchFamily="18" charset="0"/>
              </a:rPr>
              <a:t>Förderung</a:t>
            </a:r>
            <a:r>
              <a:rPr lang="en-IE" sz="1600" b="1" dirty="0">
                <a:solidFill>
                  <a:srgbClr val="EE5650"/>
                </a:solidFill>
                <a:ea typeface="Calibri" panose="020F0502020204030204" pitchFamily="34" charset="0"/>
                <a:cs typeface="Times New Roman" panose="02020603050405020304" pitchFamily="18" charset="0"/>
              </a:rPr>
              <a:t> </a:t>
            </a:r>
            <a:r>
              <a:rPr lang="en-IE" sz="1600" b="1" dirty="0" err="1">
                <a:solidFill>
                  <a:srgbClr val="EE5650"/>
                </a:solidFill>
                <a:ea typeface="Calibri" panose="020F0502020204030204" pitchFamily="34" charset="0"/>
                <a:cs typeface="Times New Roman" panose="02020603050405020304" pitchFamily="18" charset="0"/>
              </a:rPr>
              <a:t>regulatorischer</a:t>
            </a:r>
            <a:r>
              <a:rPr lang="en-IE" sz="1600" b="1" dirty="0">
                <a:solidFill>
                  <a:srgbClr val="EE5650"/>
                </a:solidFill>
                <a:ea typeface="Calibri" panose="020F0502020204030204" pitchFamily="34" charset="0"/>
                <a:cs typeface="Times New Roman" panose="02020603050405020304" pitchFamily="18" charset="0"/>
              </a:rPr>
              <a:t> </a:t>
            </a:r>
            <a:r>
              <a:rPr lang="en-IE" sz="1600" b="1" dirty="0" err="1">
                <a:solidFill>
                  <a:srgbClr val="EE5650"/>
                </a:solidFill>
                <a:ea typeface="Calibri" panose="020F0502020204030204" pitchFamily="34" charset="0"/>
                <a:cs typeface="Times New Roman" panose="02020603050405020304" pitchFamily="18" charset="0"/>
              </a:rPr>
              <a:t>Innovationen</a:t>
            </a:r>
            <a:r>
              <a:rPr lang="en-IE" sz="1600" b="1" dirty="0">
                <a:solidFill>
                  <a:srgbClr val="EE5650"/>
                </a:solidFill>
                <a:ea typeface="Calibri" panose="020F0502020204030204" pitchFamily="34" charset="0"/>
                <a:cs typeface="Times New Roman" panose="02020603050405020304" pitchFamily="18" charset="0"/>
              </a:rPr>
              <a:t>:</a:t>
            </a:r>
          </a:p>
          <a:p>
            <a:pPr algn="just">
              <a:lnSpc>
                <a:spcPct val="100000"/>
              </a:lnSpc>
              <a:spcBef>
                <a:spcPts val="0"/>
              </a:spcBef>
              <a:buClr>
                <a:srgbClr val="EE5650"/>
              </a:buClr>
            </a:pPr>
            <a:endParaRPr lang="en-IE" sz="500" b="1" dirty="0">
              <a:solidFill>
                <a:srgbClr val="EE5650"/>
              </a:solidFill>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Zirkuläre Marktplätze sollten sich für regulatorische Innovationen einsetzen, die ihre Nachhaltigkeitsziele unterstützen. Dies könnte die Zusammenarbeit mit politischen Entscheidungsträgern beinhalten, um neue Gesetze und Anreize zu entwickeln, die Anreize für zirkuläre Praktiken schaffen. Regulatorische Innovationen können Steuervorteile für Unternehmen umfassen, die Kreislaufmodelle einführen, Subventionen für nachhaltige Technologien und die Einführung einer umweltfreundlichen Beschaffungspolitik durch Regierungsbehörden. Die Etablierung eines Zero-Waste-Kreislaufmarktplatzes ist ein lobenswertes, aber komplexes Unterfangen. Die Einhaltung gesetzlicher Vorschriften ist eine kritische Komponente, die nicht übersehen werden darf. Unternehmer und Organisationen, die sich auf diese Reise begeben, sollten die relevanten Umweltgesetze und -vorschriften gründlich verstehen und einhalten. Auf diese Weise können sie nicht nur rechtliche Fallstricke vermeiden, sondern auch zu einer nachhaltigeren und umweltverträglicheren Zukunft für uns alle beitragen.</a:t>
            </a:r>
          </a:p>
          <a:p>
            <a:pPr algn="just">
              <a:lnSpc>
                <a:spcPct val="100000"/>
              </a:lnSpc>
              <a:spcBef>
                <a:spcPts val="0"/>
              </a:spcBef>
              <a:buClr>
                <a:srgbClr val="EE5650"/>
              </a:buClr>
            </a:pPr>
            <a:endParaRPr lang="en-IE" sz="1150" dirty="0">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endParaRPr lang="en-IE" sz="1150" dirty="0">
              <a:ea typeface="Calibri" panose="020F0502020204030204" pitchFamily="34" charset="0"/>
              <a:cs typeface="Times New Roman" panose="02020603050405020304" pitchFamily="18" charset="0"/>
            </a:endParaRPr>
          </a:p>
        </p:txBody>
      </p:sp>
      <p:grpSp>
        <p:nvGrpSpPr>
          <p:cNvPr id="12" name="Group 11">
            <a:extLst>
              <a:ext uri="{FF2B5EF4-FFF2-40B4-BE49-F238E27FC236}">
                <a16:creationId xmlns:a16="http://schemas.microsoft.com/office/drawing/2014/main" id="{9486273A-C98A-5AFA-57A5-AB6AF79BD3A7}"/>
              </a:ext>
            </a:extLst>
          </p:cNvPr>
          <p:cNvGrpSpPr/>
          <p:nvPr/>
        </p:nvGrpSpPr>
        <p:grpSpPr>
          <a:xfrm>
            <a:off x="-8878" y="1737657"/>
            <a:ext cx="705629" cy="117418"/>
            <a:chOff x="12847" y="2247223"/>
            <a:chExt cx="705629" cy="117418"/>
          </a:xfrm>
        </p:grpSpPr>
        <p:cxnSp>
          <p:nvCxnSpPr>
            <p:cNvPr id="13" name="Straight Connector 12">
              <a:extLst>
                <a:ext uri="{FF2B5EF4-FFF2-40B4-BE49-F238E27FC236}">
                  <a16:creationId xmlns:a16="http://schemas.microsoft.com/office/drawing/2014/main" id="{882C4315-FB82-1BEF-B1B2-0173A8388BA4}"/>
                </a:ext>
              </a:extLst>
            </p:cNvPr>
            <p:cNvCxnSpPr>
              <a:cxnSpLocks/>
            </p:cNvCxnSpPr>
            <p:nvPr/>
          </p:nvCxnSpPr>
          <p:spPr>
            <a:xfrm flipH="1">
              <a:off x="12847" y="2297875"/>
              <a:ext cx="705629"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6F5634F-EBD2-5304-4BED-DE6F2D331164}"/>
                </a:ext>
              </a:extLst>
            </p:cNvPr>
            <p:cNvGrpSpPr/>
            <p:nvPr/>
          </p:nvGrpSpPr>
          <p:grpSpPr>
            <a:xfrm rot="5400000">
              <a:off x="394862" y="2143433"/>
              <a:ext cx="117418" cy="324997"/>
              <a:chOff x="3089418" y="4482161"/>
              <a:chExt cx="117418" cy="324997"/>
            </a:xfrm>
          </p:grpSpPr>
          <p:sp>
            <p:nvSpPr>
              <p:cNvPr id="15" name="Freeform 14">
                <a:extLst>
                  <a:ext uri="{FF2B5EF4-FFF2-40B4-BE49-F238E27FC236}">
                    <a16:creationId xmlns:a16="http://schemas.microsoft.com/office/drawing/2014/main" id="{23C13366-FC6A-323F-3565-D0CC68DA5C9E}"/>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8364DAC-9F88-53DD-040A-58465F13353D}"/>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grpSp>
        <p:nvGrpSpPr>
          <p:cNvPr id="18" name="Group 17">
            <a:extLst>
              <a:ext uri="{FF2B5EF4-FFF2-40B4-BE49-F238E27FC236}">
                <a16:creationId xmlns:a16="http://schemas.microsoft.com/office/drawing/2014/main" id="{71C38016-8352-7762-0CFA-440EF9BB700E}"/>
              </a:ext>
            </a:extLst>
          </p:cNvPr>
          <p:cNvGrpSpPr/>
          <p:nvPr/>
        </p:nvGrpSpPr>
        <p:grpSpPr>
          <a:xfrm>
            <a:off x="-8879" y="3084740"/>
            <a:ext cx="705629" cy="117418"/>
            <a:chOff x="12847" y="2247223"/>
            <a:chExt cx="705629" cy="117418"/>
          </a:xfrm>
        </p:grpSpPr>
        <p:cxnSp>
          <p:nvCxnSpPr>
            <p:cNvPr id="19" name="Straight Connector 18">
              <a:extLst>
                <a:ext uri="{FF2B5EF4-FFF2-40B4-BE49-F238E27FC236}">
                  <a16:creationId xmlns:a16="http://schemas.microsoft.com/office/drawing/2014/main" id="{115E8DE4-EC1E-7CEE-7184-ED53806554FF}"/>
                </a:ext>
              </a:extLst>
            </p:cNvPr>
            <p:cNvCxnSpPr>
              <a:cxnSpLocks/>
            </p:cNvCxnSpPr>
            <p:nvPr/>
          </p:nvCxnSpPr>
          <p:spPr>
            <a:xfrm flipH="1">
              <a:off x="12847" y="2297875"/>
              <a:ext cx="705629"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A7C5A7B6-821B-1E20-0737-52398EB0E773}"/>
                </a:ext>
              </a:extLst>
            </p:cNvPr>
            <p:cNvGrpSpPr/>
            <p:nvPr/>
          </p:nvGrpSpPr>
          <p:grpSpPr>
            <a:xfrm rot="5400000">
              <a:off x="394862" y="2143433"/>
              <a:ext cx="117418" cy="324997"/>
              <a:chOff x="3089418" y="4482161"/>
              <a:chExt cx="117418" cy="324997"/>
            </a:xfrm>
          </p:grpSpPr>
          <p:sp>
            <p:nvSpPr>
              <p:cNvPr id="21" name="Freeform 20">
                <a:extLst>
                  <a:ext uri="{FF2B5EF4-FFF2-40B4-BE49-F238E27FC236}">
                    <a16:creationId xmlns:a16="http://schemas.microsoft.com/office/drawing/2014/main" id="{AD5A7226-4BB4-D593-3EB0-BCD6FEFC202E}"/>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0044BFD-248E-69D5-74BA-A7796451F278}"/>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grpSp>
        <p:nvGrpSpPr>
          <p:cNvPr id="80" name="Group 79">
            <a:extLst>
              <a:ext uri="{FF2B5EF4-FFF2-40B4-BE49-F238E27FC236}">
                <a16:creationId xmlns:a16="http://schemas.microsoft.com/office/drawing/2014/main" id="{770E2E74-74BB-9636-3CCF-81528EC356CD}"/>
              </a:ext>
            </a:extLst>
          </p:cNvPr>
          <p:cNvGrpSpPr/>
          <p:nvPr/>
        </p:nvGrpSpPr>
        <p:grpSpPr>
          <a:xfrm>
            <a:off x="6298135" y="916726"/>
            <a:ext cx="752767" cy="752636"/>
            <a:chOff x="3258209" y="1217582"/>
            <a:chExt cx="4712093" cy="4711281"/>
          </a:xfrm>
        </p:grpSpPr>
        <p:sp>
          <p:nvSpPr>
            <p:cNvPr id="81" name="Freeform 80">
              <a:extLst>
                <a:ext uri="{FF2B5EF4-FFF2-40B4-BE49-F238E27FC236}">
                  <a16:creationId xmlns:a16="http://schemas.microsoft.com/office/drawing/2014/main" id="{8AC99504-55CF-C7EB-F20E-DAD19842732E}"/>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EE565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2" name="Freeform 81">
              <a:extLst>
                <a:ext uri="{FF2B5EF4-FFF2-40B4-BE49-F238E27FC236}">
                  <a16:creationId xmlns:a16="http://schemas.microsoft.com/office/drawing/2014/main" id="{D4A3136F-4918-D95A-D3C4-94A0ADB0777C}"/>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EE565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83" name="Group 82">
              <a:extLst>
                <a:ext uri="{FF2B5EF4-FFF2-40B4-BE49-F238E27FC236}">
                  <a16:creationId xmlns:a16="http://schemas.microsoft.com/office/drawing/2014/main" id="{4FD8CF18-5666-A311-F611-E928DF4DEEF8}"/>
                </a:ext>
              </a:extLst>
            </p:cNvPr>
            <p:cNvGrpSpPr/>
            <p:nvPr/>
          </p:nvGrpSpPr>
          <p:grpSpPr>
            <a:xfrm>
              <a:off x="3258209" y="1217582"/>
              <a:ext cx="4712093" cy="4711281"/>
              <a:chOff x="3258209" y="1217582"/>
              <a:chExt cx="4712093" cy="4711281"/>
            </a:xfrm>
          </p:grpSpPr>
          <p:sp>
            <p:nvSpPr>
              <p:cNvPr id="84" name="Freeform 83">
                <a:extLst>
                  <a:ext uri="{FF2B5EF4-FFF2-40B4-BE49-F238E27FC236}">
                    <a16:creationId xmlns:a16="http://schemas.microsoft.com/office/drawing/2014/main" id="{24D2B9BD-732D-215A-72B5-FC4231CA3EB2}"/>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5" name="Freeform 84">
                <a:extLst>
                  <a:ext uri="{FF2B5EF4-FFF2-40B4-BE49-F238E27FC236}">
                    <a16:creationId xmlns:a16="http://schemas.microsoft.com/office/drawing/2014/main" id="{92C5FF74-5370-FDC9-A0A4-7178F9FAD35A}"/>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FFFFFF"/>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6" name="Freeform 85">
                <a:extLst>
                  <a:ext uri="{FF2B5EF4-FFF2-40B4-BE49-F238E27FC236}">
                    <a16:creationId xmlns:a16="http://schemas.microsoft.com/office/drawing/2014/main" id="{60FA5E98-99BB-C718-FCE9-9FC336FCE826}"/>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7" name="Freeform 86">
                <a:extLst>
                  <a:ext uri="{FF2B5EF4-FFF2-40B4-BE49-F238E27FC236}">
                    <a16:creationId xmlns:a16="http://schemas.microsoft.com/office/drawing/2014/main" id="{EFF080D5-4A4D-9180-0DB8-31460CF262DA}"/>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8" name="Freeform 87">
                <a:extLst>
                  <a:ext uri="{FF2B5EF4-FFF2-40B4-BE49-F238E27FC236}">
                    <a16:creationId xmlns:a16="http://schemas.microsoft.com/office/drawing/2014/main" id="{20A9F71B-A1F2-6CB3-2DBA-72D7FBFB42F4}"/>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9" name="Freeform 88">
                <a:extLst>
                  <a:ext uri="{FF2B5EF4-FFF2-40B4-BE49-F238E27FC236}">
                    <a16:creationId xmlns:a16="http://schemas.microsoft.com/office/drawing/2014/main" id="{F29974FC-982C-BC50-4CEE-0ED5B2843D3E}"/>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0" name="Freeform 89">
                <a:extLst>
                  <a:ext uri="{FF2B5EF4-FFF2-40B4-BE49-F238E27FC236}">
                    <a16:creationId xmlns:a16="http://schemas.microsoft.com/office/drawing/2014/main" id="{BDE87766-CD3C-DEFA-ACE5-6471A338FEC7}"/>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1" name="Freeform 90">
                <a:extLst>
                  <a:ext uri="{FF2B5EF4-FFF2-40B4-BE49-F238E27FC236}">
                    <a16:creationId xmlns:a16="http://schemas.microsoft.com/office/drawing/2014/main" id="{85F2EE57-73F8-831B-0A8D-D9DCA6C4B5B3}"/>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2" name="Freeform 91">
                <a:extLst>
                  <a:ext uri="{FF2B5EF4-FFF2-40B4-BE49-F238E27FC236}">
                    <a16:creationId xmlns:a16="http://schemas.microsoft.com/office/drawing/2014/main" id="{29D5E4FA-23AD-08A7-0961-5353E7290917}"/>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3" name="Freeform 92">
                <a:extLst>
                  <a:ext uri="{FF2B5EF4-FFF2-40B4-BE49-F238E27FC236}">
                    <a16:creationId xmlns:a16="http://schemas.microsoft.com/office/drawing/2014/main" id="{8FE70299-F2AF-1363-F382-CCBDF727DDCF}"/>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4" name="Freeform 93">
                <a:extLst>
                  <a:ext uri="{FF2B5EF4-FFF2-40B4-BE49-F238E27FC236}">
                    <a16:creationId xmlns:a16="http://schemas.microsoft.com/office/drawing/2014/main" id="{4B016949-7A02-347D-DBA0-531FCD4E22DF}"/>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5" name="Freeform 94">
                <a:extLst>
                  <a:ext uri="{FF2B5EF4-FFF2-40B4-BE49-F238E27FC236}">
                    <a16:creationId xmlns:a16="http://schemas.microsoft.com/office/drawing/2014/main" id="{58CC97AE-6591-4D2C-FBD6-03BE6B85549D}"/>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6" name="Freeform 95">
                <a:extLst>
                  <a:ext uri="{FF2B5EF4-FFF2-40B4-BE49-F238E27FC236}">
                    <a16:creationId xmlns:a16="http://schemas.microsoft.com/office/drawing/2014/main" id="{981B621D-8822-AB2F-FDF3-774E2D7B2D68}"/>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7" name="Freeform 96">
                <a:extLst>
                  <a:ext uri="{FF2B5EF4-FFF2-40B4-BE49-F238E27FC236}">
                    <a16:creationId xmlns:a16="http://schemas.microsoft.com/office/drawing/2014/main" id="{FA76E2C3-767E-E132-559C-998F0EFB6076}"/>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8" name="Freeform 97">
                <a:extLst>
                  <a:ext uri="{FF2B5EF4-FFF2-40B4-BE49-F238E27FC236}">
                    <a16:creationId xmlns:a16="http://schemas.microsoft.com/office/drawing/2014/main" id="{6AD66C01-E261-DA78-F6F9-229D309ECDD2}"/>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2" name="TextBox 1">
            <a:extLst>
              <a:ext uri="{FF2B5EF4-FFF2-40B4-BE49-F238E27FC236}">
                <a16:creationId xmlns:a16="http://schemas.microsoft.com/office/drawing/2014/main" id="{86C579CC-8985-F002-0A69-5AB95D7BC817}"/>
              </a:ext>
            </a:extLst>
          </p:cNvPr>
          <p:cNvSpPr txBox="1"/>
          <p:nvPr/>
        </p:nvSpPr>
        <p:spPr>
          <a:xfrm>
            <a:off x="1270824" y="5534277"/>
            <a:ext cx="4818714" cy="438582"/>
          </a:xfrm>
          <a:prstGeom prst="rect">
            <a:avLst/>
          </a:prstGeom>
          <a:solidFill>
            <a:schemeClr val="bg1"/>
          </a:solidFill>
        </p:spPr>
        <p:txBody>
          <a:bodyPr wrap="square">
            <a:spAutoFit/>
          </a:bodyPr>
          <a:lstStyle/>
          <a:p>
            <a:pPr>
              <a:lnSpc>
                <a:spcPts val="2660"/>
              </a:lnSpc>
            </a:pPr>
            <a:r>
              <a:rPr lang="en-IE" sz="3200" b="1" dirty="0" err="1">
                <a:solidFill>
                  <a:srgbClr val="3750A1"/>
                </a:solidFill>
                <a:latin typeface="Calibri" panose="020F0502020204030204" pitchFamily="34" charset="0"/>
                <a:ea typeface="Calibri" panose="020F0502020204030204" pitchFamily="34" charset="0"/>
                <a:cs typeface="Times New Roman" panose="02020603050405020304" pitchFamily="18" charset="0"/>
              </a:rPr>
              <a:t>Finanzieren</a:t>
            </a:r>
            <a:endParaRPr lang="en-IE" sz="3200" b="1" dirty="0">
              <a:solidFill>
                <a:srgbClr val="3750A1"/>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9644F8EE-0160-1C58-901B-867A64EE68B4}"/>
              </a:ext>
            </a:extLst>
          </p:cNvPr>
          <p:cNvCxnSpPr>
            <a:cxnSpLocks/>
          </p:cNvCxnSpPr>
          <p:nvPr/>
        </p:nvCxnSpPr>
        <p:spPr>
          <a:xfrm flipH="1" flipV="1">
            <a:off x="1102832" y="5997915"/>
            <a:ext cx="6681393" cy="4209"/>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6A385744-A9A8-DF64-C66E-1CF833554800}"/>
              </a:ext>
            </a:extLst>
          </p:cNvPr>
          <p:cNvGrpSpPr/>
          <p:nvPr/>
        </p:nvGrpSpPr>
        <p:grpSpPr>
          <a:xfrm>
            <a:off x="192240" y="5324538"/>
            <a:ext cx="1032286" cy="1003445"/>
            <a:chOff x="1097638" y="1953911"/>
            <a:chExt cx="1029814" cy="1001042"/>
          </a:xfrm>
        </p:grpSpPr>
        <p:grpSp>
          <p:nvGrpSpPr>
            <p:cNvPr id="8" name="Group 7">
              <a:extLst>
                <a:ext uri="{FF2B5EF4-FFF2-40B4-BE49-F238E27FC236}">
                  <a16:creationId xmlns:a16="http://schemas.microsoft.com/office/drawing/2014/main" id="{DEC17F59-3043-DA5A-A8BF-2B1D0D59DD08}"/>
                </a:ext>
              </a:extLst>
            </p:cNvPr>
            <p:cNvGrpSpPr/>
            <p:nvPr/>
          </p:nvGrpSpPr>
          <p:grpSpPr>
            <a:xfrm>
              <a:off x="1097638" y="1962876"/>
              <a:ext cx="1029814" cy="992077"/>
              <a:chOff x="1503112" y="2673517"/>
              <a:chExt cx="1029814" cy="992077"/>
            </a:xfrm>
          </p:grpSpPr>
          <p:sp>
            <p:nvSpPr>
              <p:cNvPr id="40" name="Freeform 39">
                <a:extLst>
                  <a:ext uri="{FF2B5EF4-FFF2-40B4-BE49-F238E27FC236}">
                    <a16:creationId xmlns:a16="http://schemas.microsoft.com/office/drawing/2014/main" id="{D5326B1D-1815-FD78-0130-B95C0F8401B0}"/>
                  </a:ext>
                </a:extLst>
              </p:cNvPr>
              <p:cNvSpPr/>
              <p:nvPr/>
            </p:nvSpPr>
            <p:spPr>
              <a:xfrm>
                <a:off x="1622027" y="2673517"/>
                <a:ext cx="789497" cy="789495"/>
              </a:xfrm>
              <a:custGeom>
                <a:avLst/>
                <a:gdLst>
                  <a:gd name="connsiteX0" fmla="*/ 544108 w 1088219"/>
                  <a:gd name="connsiteY0" fmla="*/ 0 h 1088216"/>
                  <a:gd name="connsiteX1" fmla="*/ 0 w 1088219"/>
                  <a:gd name="connsiteY1" fmla="*/ 544108 h 1088216"/>
                  <a:gd name="connsiteX2" fmla="*/ 544108 w 1088219"/>
                  <a:gd name="connsiteY2" fmla="*/ 1088216 h 1088216"/>
                  <a:gd name="connsiteX3" fmla="*/ 1088216 w 1088219"/>
                  <a:gd name="connsiteY3" fmla="*/ 544108 h 1088216"/>
                  <a:gd name="connsiteX4" fmla="*/ 544108 w 1088219"/>
                  <a:gd name="connsiteY4" fmla="*/ 0 h 1088216"/>
                  <a:gd name="connsiteX5" fmla="*/ 544108 w 1088219"/>
                  <a:gd name="connsiteY5" fmla="*/ 0 h 10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219" h="1088216">
                    <a:moveTo>
                      <a:pt x="544108" y="0"/>
                    </a:moveTo>
                    <a:cubicBezTo>
                      <a:pt x="243224" y="0"/>
                      <a:pt x="0" y="243224"/>
                      <a:pt x="0" y="544108"/>
                    </a:cubicBezTo>
                    <a:cubicBezTo>
                      <a:pt x="0" y="844993"/>
                      <a:pt x="243224" y="1088216"/>
                      <a:pt x="544108" y="1088216"/>
                    </a:cubicBezTo>
                    <a:cubicBezTo>
                      <a:pt x="844993" y="1088216"/>
                      <a:pt x="1088216" y="844993"/>
                      <a:pt x="1088216" y="544108"/>
                    </a:cubicBezTo>
                    <a:cubicBezTo>
                      <a:pt x="1089265" y="243224"/>
                      <a:pt x="844993" y="0"/>
                      <a:pt x="544108" y="0"/>
                    </a:cubicBezTo>
                    <a:lnTo>
                      <a:pt x="544108" y="0"/>
                    </a:lnTo>
                    <a:close/>
                  </a:path>
                </a:pathLst>
              </a:custGeom>
              <a:solidFill>
                <a:srgbClr val="EE5650"/>
              </a:solidFill>
              <a:ln w="10478" cap="flat">
                <a:noFill/>
                <a:prstDash val="solid"/>
                <a:miter/>
              </a:ln>
            </p:spPr>
            <p:txBody>
              <a:bodyPr rtlCol="0" anchor="ctr"/>
              <a:lstStyle/>
              <a:p>
                <a:endParaRPr lang="en-US"/>
              </a:p>
            </p:txBody>
          </p:sp>
          <p:sp>
            <p:nvSpPr>
              <p:cNvPr id="41" name="Text Placeholder 3">
                <a:extLst>
                  <a:ext uri="{FF2B5EF4-FFF2-40B4-BE49-F238E27FC236}">
                    <a16:creationId xmlns:a16="http://schemas.microsoft.com/office/drawing/2014/main" id="{B6DAF1B1-7C64-A8A9-1832-7B44E7F60DB4}"/>
                  </a:ext>
                </a:extLst>
              </p:cNvPr>
              <p:cNvSpPr txBox="1">
                <a:spLocks/>
              </p:cNvSpPr>
              <p:nvPr/>
            </p:nvSpPr>
            <p:spPr>
              <a:xfrm>
                <a:off x="1503112" y="3013420"/>
                <a:ext cx="1029814" cy="652174"/>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3600" b="1">
                    <a:solidFill>
                      <a:schemeClr val="bg1"/>
                    </a:solidFill>
                    <a:latin typeface="Calibri" panose="020F0502020204030204" pitchFamily="34" charset="0"/>
                    <a:cs typeface="Calibri" panose="020F0502020204030204" pitchFamily="34" charset="0"/>
                  </a:rPr>
                  <a:t>07</a:t>
                </a:r>
              </a:p>
              <a:p>
                <a:pPr marL="0" indent="0" algn="ctr">
                  <a:lnSpc>
                    <a:spcPts val="2480"/>
                  </a:lnSpc>
                  <a:spcBef>
                    <a:spcPts val="0"/>
                  </a:spcBef>
                  <a:buNone/>
                </a:pPr>
                <a:endParaRPr lang="en-US" sz="2800" b="1">
                  <a:solidFill>
                    <a:schemeClr val="bg1"/>
                  </a:solidFill>
                  <a:latin typeface="Calibri" panose="020F0502020204030204" pitchFamily="34" charset="0"/>
                  <a:cs typeface="Calibri" panose="020F0502020204030204" pitchFamily="34" charset="0"/>
                </a:endParaRPr>
              </a:p>
            </p:txBody>
          </p:sp>
        </p:grpSp>
        <p:sp>
          <p:nvSpPr>
            <p:cNvPr id="11" name="Text Placeholder 3">
              <a:extLst>
                <a:ext uri="{FF2B5EF4-FFF2-40B4-BE49-F238E27FC236}">
                  <a16:creationId xmlns:a16="http://schemas.microsoft.com/office/drawing/2014/main" id="{9533EA17-4FC1-1DC8-3143-B18E370948FD}"/>
                </a:ext>
              </a:extLst>
            </p:cNvPr>
            <p:cNvSpPr txBox="1">
              <a:spLocks/>
            </p:cNvSpPr>
            <p:nvPr/>
          </p:nvSpPr>
          <p:spPr>
            <a:xfrm>
              <a:off x="1217796" y="1953911"/>
              <a:ext cx="789497" cy="630243"/>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1600" b="1" dirty="0">
                  <a:solidFill>
                    <a:schemeClr val="bg1"/>
                  </a:solidFill>
                  <a:latin typeface="Calibri" panose="020F0502020204030204" pitchFamily="34" charset="0"/>
                  <a:cs typeface="Calibri" panose="020F0502020204030204" pitchFamily="34" charset="0"/>
                </a:rPr>
                <a:t>SCHRIT</a:t>
              </a:r>
            </a:p>
          </p:txBody>
        </p:sp>
      </p:grpSp>
      <p:sp>
        <p:nvSpPr>
          <p:cNvPr id="42" name="Rectangle 41">
            <a:extLst>
              <a:ext uri="{FF2B5EF4-FFF2-40B4-BE49-F238E27FC236}">
                <a16:creationId xmlns:a16="http://schemas.microsoft.com/office/drawing/2014/main" id="{F5F4D1F7-690C-A04C-3014-66ABE7794E4C}"/>
              </a:ext>
            </a:extLst>
          </p:cNvPr>
          <p:cNvSpPr/>
          <p:nvPr/>
        </p:nvSpPr>
        <p:spPr>
          <a:xfrm>
            <a:off x="6036285" y="5699507"/>
            <a:ext cx="1105113" cy="6145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43" name="Text Placeholder 1">
            <a:extLst>
              <a:ext uri="{FF2B5EF4-FFF2-40B4-BE49-F238E27FC236}">
                <a16:creationId xmlns:a16="http://schemas.microsoft.com/office/drawing/2014/main" id="{44C6E047-CD1D-6253-96F0-B940A742354D}"/>
              </a:ext>
            </a:extLst>
          </p:cNvPr>
          <p:cNvSpPr txBox="1">
            <a:spLocks/>
          </p:cNvSpPr>
          <p:nvPr/>
        </p:nvSpPr>
        <p:spPr>
          <a:xfrm>
            <a:off x="696750" y="6213004"/>
            <a:ext cx="6606707" cy="2720041"/>
          </a:xfrm>
          <a:prstGeom prst="rect">
            <a:avLst/>
          </a:prstGeom>
        </p:spPr>
        <p:txBody>
          <a:bodyPr vert="horz" lIns="91440" tIns="45720" rIns="91440" bIns="45720" numCol="1" spcCol="21600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100" b="0" i="0" kern="1200" baseline="0">
                <a:solidFill>
                  <a:schemeClr val="tx1"/>
                </a:solidFill>
                <a:latin typeface="Calibri" panose="020F0502020204030204" pitchFamily="34" charset="0"/>
                <a:ea typeface="+mn-ea"/>
                <a:cs typeface="Calibri" panose="020F0502020204030204" pitchFamily="34" charset="0"/>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Die Verlagerung der Kreislaufwirtschaft hin zur Nachhaltigkeit bietet der Kreativbranche eine Vielzahl von Möglichkeiten.  Die Verantwortung für die Skalierung der Kreislaufwirtschaft ist ein vielschichtiges Unterfangen, das die aktive Beteiligung verschiedener Interessengruppen erfordert. Über die gesellschaftlichen und ökologischen Vorteile hinaus bietet die Kreislaufwirtschaft Unternehmen deutliche wirtschaftliche Vorteile. Zu diesen Vorteilen gehören eine verbesserte Rentabilität, ein höherer Marktwert, geringere Kapitalkosten, eine höhere Kapitalrendite und niedrigere Produktionskosten. Bemerkenswert ist, dass der finanzielle Aspekt der Kreislaufwirtschaft weniger Aufmerksamkeit erhalten hat als ihr ökologisches Gegenstück. Diese Wissenslücke unterstreicht die Dringlichkeit umfassender Forschung zu den finanziellen Auswirkungen von Kreislaufwirtschaftspraktiken und dient als treibende Kraft für ihre Einführung in der Wirtschaft.</a:t>
            </a:r>
          </a:p>
          <a:p>
            <a:pPr algn="just">
              <a:lnSpc>
                <a:spcPct val="100000"/>
              </a:lnSpc>
              <a:spcBef>
                <a:spcPts val="0"/>
              </a:spcBef>
              <a:buClr>
                <a:srgbClr val="EE5650"/>
              </a:buClr>
            </a:pPr>
            <a:r>
              <a:rPr lang="en-IE" sz="1150" dirty="0">
                <a:ea typeface="Calibri" panose="020F0502020204030204" pitchFamily="34" charset="0"/>
                <a:cs typeface="Times New Roman" panose="02020603050405020304" pitchFamily="18" charset="0"/>
              </a:rPr>
              <a:t> </a:t>
            </a:r>
            <a:r>
              <a:rPr lang="de-DE" sz="1150" dirty="0">
                <a:ea typeface="Calibri" panose="020F0502020204030204" pitchFamily="34" charset="0"/>
                <a:cs typeface="Times New Roman" panose="02020603050405020304" pitchFamily="18" charset="0"/>
              </a:rPr>
              <a:t>Informieren Sie sich, welche Finanzierungsmöglichkeiten für Ihren Marktplatz in Ihrer Nähe gelten.   Einige Ideen:-</a:t>
            </a:r>
          </a:p>
          <a:p>
            <a:pPr marL="754586" lvl="1" indent="-171450" algn="just">
              <a:lnSpc>
                <a:spcPct val="100000"/>
              </a:lnSpc>
              <a:spcBef>
                <a:spcPts val="0"/>
              </a:spcBef>
              <a:buClr>
                <a:srgbClr val="EE5650"/>
              </a:buClr>
            </a:pPr>
            <a:r>
              <a:rPr lang="de-DE" sz="1150" b="1" dirty="0">
                <a:solidFill>
                  <a:srgbClr val="3750A1"/>
                </a:solidFill>
                <a:ea typeface="Calibri" panose="020F0502020204030204" pitchFamily="34" charset="0"/>
                <a:cs typeface="Times New Roman" panose="02020603050405020304" pitchFamily="18" charset="0"/>
              </a:rPr>
              <a:t>Staatliche Zuschüsse: </a:t>
            </a:r>
            <a:r>
              <a:rPr lang="de-DE" sz="1150" dirty="0">
                <a:ea typeface="Calibri" panose="020F0502020204030204" pitchFamily="34" charset="0"/>
                <a:cs typeface="Times New Roman" panose="02020603050405020304" pitchFamily="18" charset="0"/>
              </a:rPr>
              <a:t>Suchen Sie nach Zuschüssen von lokalen oder nationalen Regierungen, die Umweltinitiativen unterstützen, insbesondere solche, die Praktiken der Kreislaufwirtschaft fördern.</a:t>
            </a:r>
          </a:p>
          <a:p>
            <a:pPr marL="754586" lvl="1" indent="-171450" algn="just">
              <a:lnSpc>
                <a:spcPct val="100000"/>
              </a:lnSpc>
              <a:spcBef>
                <a:spcPts val="0"/>
              </a:spcBef>
              <a:buClr>
                <a:srgbClr val="EE5650"/>
              </a:buClr>
            </a:pPr>
            <a:r>
              <a:rPr lang="de-DE" sz="1150" b="1" dirty="0">
                <a:solidFill>
                  <a:srgbClr val="3750A1"/>
                </a:solidFill>
                <a:ea typeface="Calibri" panose="020F0502020204030204" pitchFamily="34" charset="0"/>
                <a:cs typeface="Times New Roman" panose="02020603050405020304" pitchFamily="18" charset="0"/>
              </a:rPr>
              <a:t>Nachhaltige Investmentfonds: </a:t>
            </a:r>
            <a:r>
              <a:rPr lang="de-DE" sz="1150" dirty="0">
                <a:ea typeface="Calibri" panose="020F0502020204030204" pitchFamily="34" charset="0"/>
                <a:cs typeface="Times New Roman" panose="02020603050405020304" pitchFamily="18" charset="0"/>
              </a:rPr>
              <a:t>Untersuchen Sie, ob es grüne Investmentfonds oder Social-Impact-Investoren gibt, die daran interessiert sind, Projekte zu unterstützen, die zur Nachhaltigkeit beitragen.</a:t>
            </a:r>
          </a:p>
          <a:p>
            <a:pPr marL="754586" lvl="1" indent="-171450" algn="just">
              <a:lnSpc>
                <a:spcPct val="100000"/>
              </a:lnSpc>
              <a:spcBef>
                <a:spcPts val="0"/>
              </a:spcBef>
              <a:buClr>
                <a:srgbClr val="EE5650"/>
              </a:buClr>
            </a:pPr>
            <a:r>
              <a:rPr lang="de-DE" sz="1150" b="1" dirty="0">
                <a:solidFill>
                  <a:srgbClr val="3750A1"/>
                </a:solidFill>
                <a:ea typeface="Calibri" panose="020F0502020204030204" pitchFamily="34" charset="0"/>
                <a:cs typeface="Times New Roman" panose="02020603050405020304" pitchFamily="18" charset="0"/>
              </a:rPr>
              <a:t>Crowdfunding: </a:t>
            </a:r>
            <a:r>
              <a:rPr lang="de-DE" sz="1150" dirty="0">
                <a:ea typeface="Calibri" panose="020F0502020204030204" pitchFamily="34" charset="0"/>
                <a:cs typeface="Times New Roman" panose="02020603050405020304" pitchFamily="18" charset="0"/>
              </a:rPr>
              <a:t>Erwägen Sie, eine Crowdfunding-Kampagne zu starten, die die Umweltauswirkungen des Marktplatzes hervorhebt, um die Unterstützung und Finanzierung der Community zu gewinnen.</a:t>
            </a:r>
          </a:p>
          <a:p>
            <a:pPr marL="754586" lvl="1" indent="-171450" algn="just">
              <a:lnSpc>
                <a:spcPct val="100000"/>
              </a:lnSpc>
              <a:spcBef>
                <a:spcPts val="0"/>
              </a:spcBef>
              <a:buClr>
                <a:srgbClr val="EE5650"/>
              </a:buClr>
            </a:pPr>
            <a:r>
              <a:rPr lang="de-DE" sz="1150" b="1" dirty="0">
                <a:solidFill>
                  <a:srgbClr val="3750A1"/>
                </a:solidFill>
                <a:ea typeface="Calibri" panose="020F0502020204030204" pitchFamily="34" charset="0"/>
                <a:cs typeface="Times New Roman" panose="02020603050405020304" pitchFamily="18" charset="0"/>
              </a:rPr>
              <a:t>Partnerschaften</a:t>
            </a:r>
            <a:r>
              <a:rPr lang="de-DE" sz="1150" dirty="0">
                <a:ea typeface="Calibri" panose="020F0502020204030204" pitchFamily="34" charset="0"/>
                <a:cs typeface="Times New Roman" panose="02020603050405020304" pitchFamily="18" charset="0"/>
              </a:rPr>
              <a:t>: Suchen Sie Partnerschaften mit Umweltorganisationen oder Unternehmen, die an einer Kofinanzierung oder einem Sponsoring des Marktplatzes interessiert sein könnten.</a:t>
            </a:r>
          </a:p>
          <a:p>
            <a:pPr marL="754586" lvl="1" indent="-171450" algn="just">
              <a:lnSpc>
                <a:spcPct val="100000"/>
              </a:lnSpc>
              <a:spcBef>
                <a:spcPts val="0"/>
              </a:spcBef>
              <a:buClr>
                <a:srgbClr val="EE5650"/>
              </a:buClr>
            </a:pPr>
            <a:r>
              <a:rPr lang="de-DE" sz="1150" b="1" dirty="0">
                <a:solidFill>
                  <a:srgbClr val="3750A1"/>
                </a:solidFill>
                <a:ea typeface="Calibri" panose="020F0502020204030204" pitchFamily="34" charset="0"/>
                <a:cs typeface="Times New Roman" panose="02020603050405020304" pitchFamily="18" charset="0"/>
              </a:rPr>
              <a:t>EU-Förderprogramme: </a:t>
            </a:r>
            <a:r>
              <a:rPr lang="de-DE" sz="1150" dirty="0">
                <a:ea typeface="Calibri" panose="020F0502020204030204" pitchFamily="34" charset="0"/>
                <a:cs typeface="Times New Roman" panose="02020603050405020304" pitchFamily="18" charset="0"/>
              </a:rPr>
              <a:t>Informieren Sie sich bei Projekten in Europa über EU-Förderprogramme, die die Kreislaufwirtschaft unterstützen.</a:t>
            </a:r>
          </a:p>
        </p:txBody>
      </p:sp>
      <p:grpSp>
        <p:nvGrpSpPr>
          <p:cNvPr id="65" name="Graphic 2">
            <a:extLst>
              <a:ext uri="{FF2B5EF4-FFF2-40B4-BE49-F238E27FC236}">
                <a16:creationId xmlns:a16="http://schemas.microsoft.com/office/drawing/2014/main" id="{C2413F98-0869-9B3E-EEEC-23C4B03740A4}"/>
              </a:ext>
            </a:extLst>
          </p:cNvPr>
          <p:cNvGrpSpPr/>
          <p:nvPr/>
        </p:nvGrpSpPr>
        <p:grpSpPr>
          <a:xfrm>
            <a:off x="6189906" y="5384126"/>
            <a:ext cx="768791" cy="524758"/>
            <a:chOff x="8782406" y="5397193"/>
            <a:chExt cx="872121" cy="595289"/>
          </a:xfrm>
        </p:grpSpPr>
        <p:sp>
          <p:nvSpPr>
            <p:cNvPr id="66" name="Freeform 65">
              <a:extLst>
                <a:ext uri="{FF2B5EF4-FFF2-40B4-BE49-F238E27FC236}">
                  <a16:creationId xmlns:a16="http://schemas.microsoft.com/office/drawing/2014/main" id="{C456A3AA-2F2F-5D13-F97A-98AD054920CA}"/>
                </a:ext>
              </a:extLst>
            </p:cNvPr>
            <p:cNvSpPr/>
            <p:nvPr/>
          </p:nvSpPr>
          <p:spPr>
            <a:xfrm>
              <a:off x="8782406" y="5635670"/>
              <a:ext cx="125561" cy="294482"/>
            </a:xfrm>
            <a:custGeom>
              <a:avLst/>
              <a:gdLst>
                <a:gd name="connsiteX0" fmla="*/ 0 w 125561"/>
                <a:gd name="connsiteY0" fmla="*/ 0 h 294482"/>
                <a:gd name="connsiteX1" fmla="*/ 125562 w 125561"/>
                <a:gd name="connsiteY1" fmla="*/ 0 h 294482"/>
                <a:gd name="connsiteX2" fmla="*/ 125562 w 125561"/>
                <a:gd name="connsiteY2" fmla="*/ 294483 h 294482"/>
                <a:gd name="connsiteX3" fmla="*/ 0 w 125561"/>
                <a:gd name="connsiteY3" fmla="*/ 294483 h 294482"/>
              </a:gdLst>
              <a:ahLst/>
              <a:cxnLst>
                <a:cxn ang="0">
                  <a:pos x="connsiteX0" y="connsiteY0"/>
                </a:cxn>
                <a:cxn ang="0">
                  <a:pos x="connsiteX1" y="connsiteY1"/>
                </a:cxn>
                <a:cxn ang="0">
                  <a:pos x="connsiteX2" y="connsiteY2"/>
                </a:cxn>
                <a:cxn ang="0">
                  <a:pos x="connsiteX3" y="connsiteY3"/>
                </a:cxn>
              </a:cxnLst>
              <a:rect l="l" t="t" r="r" b="b"/>
              <a:pathLst>
                <a:path w="125561" h="294482">
                  <a:moveTo>
                    <a:pt x="0" y="0"/>
                  </a:moveTo>
                  <a:lnTo>
                    <a:pt x="125562" y="0"/>
                  </a:lnTo>
                  <a:lnTo>
                    <a:pt x="125562" y="294483"/>
                  </a:lnTo>
                  <a:lnTo>
                    <a:pt x="0" y="294483"/>
                  </a:lnTo>
                  <a:close/>
                </a:path>
              </a:pathLst>
            </a:custGeom>
            <a:solidFill>
              <a:srgbClr val="EE565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7" name="Freeform 66">
              <a:extLst>
                <a:ext uri="{FF2B5EF4-FFF2-40B4-BE49-F238E27FC236}">
                  <a16:creationId xmlns:a16="http://schemas.microsoft.com/office/drawing/2014/main" id="{FEE244BE-77E5-612E-A8C2-CBE551C317C1}"/>
                </a:ext>
              </a:extLst>
            </p:cNvPr>
            <p:cNvSpPr/>
            <p:nvPr/>
          </p:nvSpPr>
          <p:spPr>
            <a:xfrm>
              <a:off x="8782406" y="5623023"/>
              <a:ext cx="872121" cy="369458"/>
            </a:xfrm>
            <a:custGeom>
              <a:avLst/>
              <a:gdLst>
                <a:gd name="connsiteX0" fmla="*/ 820216 w 872121"/>
                <a:gd name="connsiteY0" fmla="*/ 125562 h 369458"/>
                <a:gd name="connsiteX1" fmla="*/ 494117 w 872121"/>
                <a:gd name="connsiteY1" fmla="*/ 315259 h 369458"/>
                <a:gd name="connsiteX2" fmla="*/ 470630 w 872121"/>
                <a:gd name="connsiteY2" fmla="*/ 320679 h 369458"/>
                <a:gd name="connsiteX3" fmla="*/ 343262 w 872121"/>
                <a:gd name="connsiteY3" fmla="*/ 320679 h 369458"/>
                <a:gd name="connsiteX4" fmla="*/ 331519 w 872121"/>
                <a:gd name="connsiteY4" fmla="*/ 320679 h 369458"/>
                <a:gd name="connsiteX5" fmla="*/ 224927 w 872121"/>
                <a:gd name="connsiteY5" fmla="*/ 294483 h 369458"/>
                <a:gd name="connsiteX6" fmla="*/ 207764 w 872121"/>
                <a:gd name="connsiteY6" fmla="*/ 291773 h 369458"/>
                <a:gd name="connsiteX7" fmla="*/ 184277 w 872121"/>
                <a:gd name="connsiteY7" fmla="*/ 291773 h 369458"/>
                <a:gd name="connsiteX8" fmla="*/ 184277 w 872121"/>
                <a:gd name="connsiteY8" fmla="*/ 93946 h 369458"/>
                <a:gd name="connsiteX9" fmla="*/ 236670 w 872121"/>
                <a:gd name="connsiteY9" fmla="*/ 93946 h 369458"/>
                <a:gd name="connsiteX10" fmla="*/ 260156 w 872121"/>
                <a:gd name="connsiteY10" fmla="*/ 91235 h 369458"/>
                <a:gd name="connsiteX11" fmla="*/ 323389 w 872121"/>
                <a:gd name="connsiteY11" fmla="*/ 70460 h 369458"/>
                <a:gd name="connsiteX12" fmla="*/ 349586 w 872121"/>
                <a:gd name="connsiteY12" fmla="*/ 70460 h 369458"/>
                <a:gd name="connsiteX13" fmla="*/ 537476 w 872121"/>
                <a:gd name="connsiteY13" fmla="*/ 120142 h 369458"/>
                <a:gd name="connsiteX14" fmla="*/ 569093 w 872121"/>
                <a:gd name="connsiteY14" fmla="*/ 175245 h 369458"/>
                <a:gd name="connsiteX15" fmla="*/ 513990 w 872121"/>
                <a:gd name="connsiteY15" fmla="*/ 206861 h 369458"/>
                <a:gd name="connsiteX16" fmla="*/ 369458 w 872121"/>
                <a:gd name="connsiteY16" fmla="*/ 171631 h 369458"/>
                <a:gd name="connsiteX17" fmla="*/ 364038 w 872121"/>
                <a:gd name="connsiteY17" fmla="*/ 200537 h 369458"/>
                <a:gd name="connsiteX18" fmla="*/ 505860 w 872121"/>
                <a:gd name="connsiteY18" fmla="*/ 235767 h 369458"/>
                <a:gd name="connsiteX19" fmla="*/ 580836 w 872121"/>
                <a:gd name="connsiteY19" fmla="*/ 214991 h 369458"/>
                <a:gd name="connsiteX20" fmla="*/ 597999 w 872121"/>
                <a:gd name="connsiteY20" fmla="*/ 139112 h 369458"/>
                <a:gd name="connsiteX21" fmla="*/ 776856 w 872121"/>
                <a:gd name="connsiteY21" fmla="*/ 46069 h 369458"/>
                <a:gd name="connsiteX22" fmla="*/ 822926 w 872121"/>
                <a:gd name="connsiteY22" fmla="*/ 46069 h 369458"/>
                <a:gd name="connsiteX23" fmla="*/ 846412 w 872121"/>
                <a:gd name="connsiteY23" fmla="*/ 86719 h 369458"/>
                <a:gd name="connsiteX24" fmla="*/ 820216 w 872121"/>
                <a:gd name="connsiteY24" fmla="*/ 125562 h 369458"/>
                <a:gd name="connsiteX25" fmla="*/ 863575 w 872121"/>
                <a:gd name="connsiteY25" fmla="*/ 46972 h 369458"/>
                <a:gd name="connsiteX26" fmla="*/ 759693 w 872121"/>
                <a:gd name="connsiteY26" fmla="*/ 18066 h 369458"/>
                <a:gd name="connsiteX27" fmla="*/ 580836 w 872121"/>
                <a:gd name="connsiteY27" fmla="*/ 111109 h 369458"/>
                <a:gd name="connsiteX28" fmla="*/ 542896 w 872121"/>
                <a:gd name="connsiteY28" fmla="*/ 87622 h 369458"/>
                <a:gd name="connsiteX29" fmla="*/ 355005 w 872121"/>
                <a:gd name="connsiteY29" fmla="*/ 37939 h 369458"/>
                <a:gd name="connsiteX30" fmla="*/ 311646 w 872121"/>
                <a:gd name="connsiteY30" fmla="*/ 37939 h 369458"/>
                <a:gd name="connsiteX31" fmla="*/ 248413 w 872121"/>
                <a:gd name="connsiteY31" fmla="*/ 58716 h 369458"/>
                <a:gd name="connsiteX32" fmla="*/ 233960 w 872121"/>
                <a:gd name="connsiteY32" fmla="*/ 61426 h 369458"/>
                <a:gd name="connsiteX33" fmla="*/ 181567 w 872121"/>
                <a:gd name="connsiteY33" fmla="*/ 61426 h 369458"/>
                <a:gd name="connsiteX34" fmla="*/ 181567 w 872121"/>
                <a:gd name="connsiteY34" fmla="*/ 0 h 369458"/>
                <a:gd name="connsiteX35" fmla="*/ 0 w 872121"/>
                <a:gd name="connsiteY35" fmla="*/ 0 h 369458"/>
                <a:gd name="connsiteX36" fmla="*/ 0 w 872121"/>
                <a:gd name="connsiteY36" fmla="*/ 31616 h 369458"/>
                <a:gd name="connsiteX37" fmla="*/ 152661 w 872121"/>
                <a:gd name="connsiteY37" fmla="*/ 31616 h 369458"/>
                <a:gd name="connsiteX38" fmla="*/ 152661 w 872121"/>
                <a:gd name="connsiteY38" fmla="*/ 337842 h 369458"/>
                <a:gd name="connsiteX39" fmla="*/ 0 w 872121"/>
                <a:gd name="connsiteY39" fmla="*/ 337842 h 369458"/>
                <a:gd name="connsiteX40" fmla="*/ 0 w 872121"/>
                <a:gd name="connsiteY40" fmla="*/ 369459 h 369458"/>
                <a:gd name="connsiteX41" fmla="*/ 181567 w 872121"/>
                <a:gd name="connsiteY41" fmla="*/ 369459 h 369458"/>
                <a:gd name="connsiteX42" fmla="*/ 181567 w 872121"/>
                <a:gd name="connsiteY42" fmla="*/ 322485 h 369458"/>
                <a:gd name="connsiteX43" fmla="*/ 205054 w 872121"/>
                <a:gd name="connsiteY43" fmla="*/ 322485 h 369458"/>
                <a:gd name="connsiteX44" fmla="*/ 216797 w 872121"/>
                <a:gd name="connsiteY44" fmla="*/ 322485 h 369458"/>
                <a:gd name="connsiteX45" fmla="*/ 323389 w 872121"/>
                <a:gd name="connsiteY45" fmla="*/ 348682 h 369458"/>
                <a:gd name="connsiteX46" fmla="*/ 340552 w 872121"/>
                <a:gd name="connsiteY46" fmla="*/ 351392 h 369458"/>
                <a:gd name="connsiteX47" fmla="*/ 467920 w 872121"/>
                <a:gd name="connsiteY47" fmla="*/ 351392 h 369458"/>
                <a:gd name="connsiteX48" fmla="*/ 505860 w 872121"/>
                <a:gd name="connsiteY48" fmla="*/ 339649 h 369458"/>
                <a:gd name="connsiteX49" fmla="*/ 831959 w 872121"/>
                <a:gd name="connsiteY49" fmla="*/ 149951 h 369458"/>
                <a:gd name="connsiteX50" fmla="*/ 869898 w 872121"/>
                <a:gd name="connsiteY50" fmla="*/ 83105 h 369458"/>
                <a:gd name="connsiteX51" fmla="*/ 863575 w 872121"/>
                <a:gd name="connsiteY51" fmla="*/ 46972 h 36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2121" h="369458">
                  <a:moveTo>
                    <a:pt x="820216" y="125562"/>
                  </a:moveTo>
                  <a:lnTo>
                    <a:pt x="494117" y="315259"/>
                  </a:lnTo>
                  <a:cubicBezTo>
                    <a:pt x="488697" y="317969"/>
                    <a:pt x="479663" y="320679"/>
                    <a:pt x="470630" y="320679"/>
                  </a:cubicBezTo>
                  <a:lnTo>
                    <a:pt x="343262" y="320679"/>
                  </a:lnTo>
                  <a:cubicBezTo>
                    <a:pt x="340552" y="320679"/>
                    <a:pt x="334229" y="320679"/>
                    <a:pt x="331519" y="320679"/>
                  </a:cubicBezTo>
                  <a:lnTo>
                    <a:pt x="224927" y="294483"/>
                  </a:lnTo>
                  <a:cubicBezTo>
                    <a:pt x="219507" y="291773"/>
                    <a:pt x="213184" y="291773"/>
                    <a:pt x="207764" y="291773"/>
                  </a:cubicBezTo>
                  <a:lnTo>
                    <a:pt x="184277" y="291773"/>
                  </a:lnTo>
                  <a:lnTo>
                    <a:pt x="184277" y="93946"/>
                  </a:lnTo>
                  <a:lnTo>
                    <a:pt x="236670" y="93946"/>
                  </a:lnTo>
                  <a:cubicBezTo>
                    <a:pt x="245704" y="93946"/>
                    <a:pt x="253833" y="93946"/>
                    <a:pt x="260156" y="91235"/>
                  </a:cubicBezTo>
                  <a:lnTo>
                    <a:pt x="323389" y="70460"/>
                  </a:lnTo>
                  <a:cubicBezTo>
                    <a:pt x="332422" y="67749"/>
                    <a:pt x="340552" y="67749"/>
                    <a:pt x="349586" y="70460"/>
                  </a:cubicBezTo>
                  <a:lnTo>
                    <a:pt x="537476" y="120142"/>
                  </a:lnTo>
                  <a:cubicBezTo>
                    <a:pt x="560962" y="125562"/>
                    <a:pt x="575416" y="151758"/>
                    <a:pt x="569093" y="175245"/>
                  </a:cubicBezTo>
                  <a:cubicBezTo>
                    <a:pt x="563672" y="198731"/>
                    <a:pt x="537476" y="213184"/>
                    <a:pt x="513990" y="206861"/>
                  </a:cubicBezTo>
                  <a:lnTo>
                    <a:pt x="369458" y="171631"/>
                  </a:lnTo>
                  <a:lnTo>
                    <a:pt x="364038" y="200537"/>
                  </a:lnTo>
                  <a:lnTo>
                    <a:pt x="505860" y="235767"/>
                  </a:lnTo>
                  <a:cubicBezTo>
                    <a:pt x="532056" y="241186"/>
                    <a:pt x="560962" y="235767"/>
                    <a:pt x="580836" y="214991"/>
                  </a:cubicBezTo>
                  <a:cubicBezTo>
                    <a:pt x="600709" y="194214"/>
                    <a:pt x="607032" y="165308"/>
                    <a:pt x="597999" y="139112"/>
                  </a:cubicBezTo>
                  <a:lnTo>
                    <a:pt x="776856" y="46069"/>
                  </a:lnTo>
                  <a:cubicBezTo>
                    <a:pt x="791309" y="37036"/>
                    <a:pt x="808473" y="37036"/>
                    <a:pt x="822926" y="46069"/>
                  </a:cubicBezTo>
                  <a:cubicBezTo>
                    <a:pt x="837379" y="55102"/>
                    <a:pt x="846412" y="69555"/>
                    <a:pt x="846412" y="86719"/>
                  </a:cubicBezTo>
                  <a:cubicBezTo>
                    <a:pt x="843702" y="102076"/>
                    <a:pt x="834669" y="116529"/>
                    <a:pt x="820216" y="125562"/>
                  </a:cubicBezTo>
                  <a:close/>
                  <a:moveTo>
                    <a:pt x="863575" y="46972"/>
                  </a:moveTo>
                  <a:cubicBezTo>
                    <a:pt x="843702" y="11744"/>
                    <a:pt x="796730" y="-2710"/>
                    <a:pt x="759693" y="18066"/>
                  </a:cubicBezTo>
                  <a:lnTo>
                    <a:pt x="580836" y="111109"/>
                  </a:lnTo>
                  <a:cubicBezTo>
                    <a:pt x="571802" y="99365"/>
                    <a:pt x="557349" y="90332"/>
                    <a:pt x="542896" y="87622"/>
                  </a:cubicBezTo>
                  <a:lnTo>
                    <a:pt x="355005" y="37939"/>
                  </a:lnTo>
                  <a:cubicBezTo>
                    <a:pt x="340552" y="35230"/>
                    <a:pt x="326099" y="35230"/>
                    <a:pt x="311646" y="37939"/>
                  </a:cubicBezTo>
                  <a:lnTo>
                    <a:pt x="248413" y="58716"/>
                  </a:lnTo>
                  <a:cubicBezTo>
                    <a:pt x="242993" y="61426"/>
                    <a:pt x="239380" y="61426"/>
                    <a:pt x="233960" y="61426"/>
                  </a:cubicBezTo>
                  <a:lnTo>
                    <a:pt x="181567" y="61426"/>
                  </a:lnTo>
                  <a:lnTo>
                    <a:pt x="181567" y="0"/>
                  </a:lnTo>
                  <a:lnTo>
                    <a:pt x="0" y="0"/>
                  </a:lnTo>
                  <a:lnTo>
                    <a:pt x="0" y="31616"/>
                  </a:lnTo>
                  <a:lnTo>
                    <a:pt x="152661" y="31616"/>
                  </a:lnTo>
                  <a:lnTo>
                    <a:pt x="152661" y="337842"/>
                  </a:lnTo>
                  <a:lnTo>
                    <a:pt x="0" y="337842"/>
                  </a:lnTo>
                  <a:lnTo>
                    <a:pt x="0" y="369459"/>
                  </a:lnTo>
                  <a:lnTo>
                    <a:pt x="181567" y="369459"/>
                  </a:lnTo>
                  <a:lnTo>
                    <a:pt x="181567" y="322485"/>
                  </a:lnTo>
                  <a:lnTo>
                    <a:pt x="205054" y="322485"/>
                  </a:lnTo>
                  <a:cubicBezTo>
                    <a:pt x="207764" y="322485"/>
                    <a:pt x="214087" y="322485"/>
                    <a:pt x="216797" y="322485"/>
                  </a:cubicBezTo>
                  <a:lnTo>
                    <a:pt x="323389" y="348682"/>
                  </a:lnTo>
                  <a:cubicBezTo>
                    <a:pt x="328809" y="351392"/>
                    <a:pt x="335132" y="351392"/>
                    <a:pt x="340552" y="351392"/>
                  </a:cubicBezTo>
                  <a:lnTo>
                    <a:pt x="467920" y="351392"/>
                  </a:lnTo>
                  <a:cubicBezTo>
                    <a:pt x="482373" y="351392"/>
                    <a:pt x="494117" y="348682"/>
                    <a:pt x="505860" y="339649"/>
                  </a:cubicBezTo>
                  <a:lnTo>
                    <a:pt x="831959" y="149951"/>
                  </a:lnTo>
                  <a:cubicBezTo>
                    <a:pt x="855446" y="135498"/>
                    <a:pt x="869898" y="112012"/>
                    <a:pt x="869898" y="83105"/>
                  </a:cubicBezTo>
                  <a:cubicBezTo>
                    <a:pt x="875318" y="73169"/>
                    <a:pt x="869898" y="58716"/>
                    <a:pt x="863575" y="46972"/>
                  </a:cubicBez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8" name="Freeform 67">
              <a:extLst>
                <a:ext uri="{FF2B5EF4-FFF2-40B4-BE49-F238E27FC236}">
                  <a16:creationId xmlns:a16="http://schemas.microsoft.com/office/drawing/2014/main" id="{11586FCC-43D1-AFE7-CDEF-586715494BFF}"/>
                </a:ext>
              </a:extLst>
            </p:cNvPr>
            <p:cNvSpPr/>
            <p:nvPr/>
          </p:nvSpPr>
          <p:spPr>
            <a:xfrm>
              <a:off x="9178060" y="5397193"/>
              <a:ext cx="281836" cy="289062"/>
            </a:xfrm>
            <a:custGeom>
              <a:avLst/>
              <a:gdLst>
                <a:gd name="connsiteX0" fmla="*/ 140918 w 281836"/>
                <a:gd name="connsiteY0" fmla="*/ 264674 h 289062"/>
                <a:gd name="connsiteX1" fmla="*/ 22583 w 281836"/>
                <a:gd name="connsiteY1" fmla="*/ 143628 h 289062"/>
                <a:gd name="connsiteX2" fmla="*/ 140918 w 281836"/>
                <a:gd name="connsiteY2" fmla="*/ 22583 h 289062"/>
                <a:gd name="connsiteX3" fmla="*/ 259253 w 281836"/>
                <a:gd name="connsiteY3" fmla="*/ 143628 h 289062"/>
                <a:gd name="connsiteX4" fmla="*/ 140918 w 281836"/>
                <a:gd name="connsiteY4" fmla="*/ 264674 h 289062"/>
                <a:gd name="connsiteX5" fmla="*/ 140918 w 281836"/>
                <a:gd name="connsiteY5" fmla="*/ 0 h 289062"/>
                <a:gd name="connsiteX6" fmla="*/ 0 w 281836"/>
                <a:gd name="connsiteY6" fmla="*/ 144531 h 289062"/>
                <a:gd name="connsiteX7" fmla="*/ 140918 w 281836"/>
                <a:gd name="connsiteY7" fmla="*/ 289063 h 289062"/>
                <a:gd name="connsiteX8" fmla="*/ 281836 w 281836"/>
                <a:gd name="connsiteY8" fmla="*/ 144531 h 289062"/>
                <a:gd name="connsiteX9" fmla="*/ 140918 w 281836"/>
                <a:gd name="connsiteY9" fmla="*/ 0 h 2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836" h="289062">
                  <a:moveTo>
                    <a:pt x="140918" y="264674"/>
                  </a:moveTo>
                  <a:cubicBezTo>
                    <a:pt x="77685" y="264674"/>
                    <a:pt x="22583" y="211377"/>
                    <a:pt x="22583" y="143628"/>
                  </a:cubicBezTo>
                  <a:cubicBezTo>
                    <a:pt x="22583" y="75879"/>
                    <a:pt x="74072" y="22583"/>
                    <a:pt x="140918" y="22583"/>
                  </a:cubicBezTo>
                  <a:cubicBezTo>
                    <a:pt x="204150" y="22583"/>
                    <a:pt x="259253" y="75879"/>
                    <a:pt x="259253" y="143628"/>
                  </a:cubicBezTo>
                  <a:cubicBezTo>
                    <a:pt x="259253" y="211377"/>
                    <a:pt x="204150" y="264674"/>
                    <a:pt x="140918" y="264674"/>
                  </a:cubicBezTo>
                  <a:close/>
                  <a:moveTo>
                    <a:pt x="140918" y="0"/>
                  </a:moveTo>
                  <a:cubicBezTo>
                    <a:pt x="63233" y="0"/>
                    <a:pt x="0" y="65039"/>
                    <a:pt x="0" y="144531"/>
                  </a:cubicBezTo>
                  <a:cubicBezTo>
                    <a:pt x="0" y="224024"/>
                    <a:pt x="63233" y="289063"/>
                    <a:pt x="140918" y="289063"/>
                  </a:cubicBezTo>
                  <a:cubicBezTo>
                    <a:pt x="218604" y="289063"/>
                    <a:pt x="281836" y="224024"/>
                    <a:pt x="281836" y="144531"/>
                  </a:cubicBezTo>
                  <a:cubicBezTo>
                    <a:pt x="281836" y="65039"/>
                    <a:pt x="218604" y="0"/>
                    <a:pt x="140918" y="0"/>
                  </a:cubicBez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9" name="Freeform 68">
              <a:extLst>
                <a:ext uri="{FF2B5EF4-FFF2-40B4-BE49-F238E27FC236}">
                  <a16:creationId xmlns:a16="http://schemas.microsoft.com/office/drawing/2014/main" id="{72D6012C-1C05-5F24-F2D4-C4B3561E8612}"/>
                </a:ext>
              </a:extLst>
            </p:cNvPr>
            <p:cNvSpPr/>
            <p:nvPr/>
          </p:nvSpPr>
          <p:spPr>
            <a:xfrm>
              <a:off x="9240390" y="5465845"/>
              <a:ext cx="125561" cy="149048"/>
            </a:xfrm>
            <a:custGeom>
              <a:avLst/>
              <a:gdLst>
                <a:gd name="connsiteX0" fmla="*/ 2710 w 125561"/>
                <a:gd name="connsiteY0" fmla="*/ 54199 h 149048"/>
                <a:gd name="connsiteX1" fmla="*/ 2710 w 125561"/>
                <a:gd name="connsiteY1" fmla="*/ 54199 h 149048"/>
                <a:gd name="connsiteX2" fmla="*/ 17163 w 125561"/>
                <a:gd name="connsiteY2" fmla="*/ 51490 h 149048"/>
                <a:gd name="connsiteX3" fmla="*/ 90332 w 125561"/>
                <a:gd name="connsiteY3" fmla="*/ 0 h 149048"/>
                <a:gd name="connsiteX4" fmla="*/ 125561 w 125561"/>
                <a:gd name="connsiteY4" fmla="*/ 8130 h 149048"/>
                <a:gd name="connsiteX5" fmla="*/ 125561 w 125561"/>
                <a:gd name="connsiteY5" fmla="*/ 10840 h 149048"/>
                <a:gd name="connsiteX6" fmla="*/ 113818 w 125561"/>
                <a:gd name="connsiteY6" fmla="*/ 33424 h 149048"/>
                <a:gd name="connsiteX7" fmla="*/ 111108 w 125561"/>
                <a:gd name="connsiteY7" fmla="*/ 33424 h 149048"/>
                <a:gd name="connsiteX8" fmla="*/ 90332 w 125561"/>
                <a:gd name="connsiteY8" fmla="*/ 28003 h 149048"/>
                <a:gd name="connsiteX9" fmla="*/ 49683 w 125561"/>
                <a:gd name="connsiteY9" fmla="*/ 50586 h 149048"/>
                <a:gd name="connsiteX10" fmla="*/ 84912 w 125561"/>
                <a:gd name="connsiteY10" fmla="*/ 50586 h 149048"/>
                <a:gd name="connsiteX11" fmla="*/ 87622 w 125561"/>
                <a:gd name="connsiteY11" fmla="*/ 53296 h 149048"/>
                <a:gd name="connsiteX12" fmla="*/ 87622 w 125561"/>
                <a:gd name="connsiteY12" fmla="*/ 70460 h 149048"/>
                <a:gd name="connsiteX13" fmla="*/ 84912 w 125561"/>
                <a:gd name="connsiteY13" fmla="*/ 73169 h 149048"/>
                <a:gd name="connsiteX14" fmla="*/ 44262 w 125561"/>
                <a:gd name="connsiteY14" fmla="*/ 73169 h 149048"/>
                <a:gd name="connsiteX15" fmla="*/ 44262 w 125561"/>
                <a:gd name="connsiteY15" fmla="*/ 81299 h 149048"/>
                <a:gd name="connsiteX16" fmla="*/ 84912 w 125561"/>
                <a:gd name="connsiteY16" fmla="*/ 81299 h 149048"/>
                <a:gd name="connsiteX17" fmla="*/ 87622 w 125561"/>
                <a:gd name="connsiteY17" fmla="*/ 84009 h 149048"/>
                <a:gd name="connsiteX18" fmla="*/ 87622 w 125561"/>
                <a:gd name="connsiteY18" fmla="*/ 101173 h 149048"/>
                <a:gd name="connsiteX19" fmla="*/ 84912 w 125561"/>
                <a:gd name="connsiteY19" fmla="*/ 103882 h 149048"/>
                <a:gd name="connsiteX20" fmla="*/ 52393 w 125561"/>
                <a:gd name="connsiteY20" fmla="*/ 103882 h 149048"/>
                <a:gd name="connsiteX21" fmla="*/ 90332 w 125561"/>
                <a:gd name="connsiteY21" fmla="*/ 123756 h 149048"/>
                <a:gd name="connsiteX22" fmla="*/ 113818 w 125561"/>
                <a:gd name="connsiteY22" fmla="*/ 118335 h 149048"/>
                <a:gd name="connsiteX23" fmla="*/ 116528 w 125561"/>
                <a:gd name="connsiteY23" fmla="*/ 118335 h 149048"/>
                <a:gd name="connsiteX24" fmla="*/ 125561 w 125561"/>
                <a:gd name="connsiteY24" fmla="*/ 140918 h 149048"/>
                <a:gd name="connsiteX25" fmla="*/ 125561 w 125561"/>
                <a:gd name="connsiteY25" fmla="*/ 143628 h 149048"/>
                <a:gd name="connsiteX26" fmla="*/ 93042 w 125561"/>
                <a:gd name="connsiteY26" fmla="*/ 149048 h 149048"/>
                <a:gd name="connsiteX27" fmla="*/ 19873 w 125561"/>
                <a:gd name="connsiteY27" fmla="*/ 101173 h 149048"/>
                <a:gd name="connsiteX28" fmla="*/ 2710 w 125561"/>
                <a:gd name="connsiteY28" fmla="*/ 101173 h 149048"/>
                <a:gd name="connsiteX29" fmla="*/ 0 w 125561"/>
                <a:gd name="connsiteY29" fmla="*/ 98462 h 149048"/>
                <a:gd name="connsiteX30" fmla="*/ 0 w 125561"/>
                <a:gd name="connsiteY30" fmla="*/ 81299 h 149048"/>
                <a:gd name="connsiteX31" fmla="*/ 2710 w 125561"/>
                <a:gd name="connsiteY31" fmla="*/ 78590 h 149048"/>
                <a:gd name="connsiteX32" fmla="*/ 11743 w 125561"/>
                <a:gd name="connsiteY32" fmla="*/ 78590 h 149048"/>
                <a:gd name="connsiteX33" fmla="*/ 11743 w 125561"/>
                <a:gd name="connsiteY33" fmla="*/ 70460 h 149048"/>
                <a:gd name="connsiteX34" fmla="*/ 2710 w 125561"/>
                <a:gd name="connsiteY34" fmla="*/ 70460 h 149048"/>
                <a:gd name="connsiteX35" fmla="*/ 0 w 125561"/>
                <a:gd name="connsiteY35" fmla="*/ 67749 h 149048"/>
                <a:gd name="connsiteX36" fmla="*/ 0 w 125561"/>
                <a:gd name="connsiteY36" fmla="*/ 53296 h 149048"/>
                <a:gd name="connsiteX37" fmla="*/ 2710 w 125561"/>
                <a:gd name="connsiteY37" fmla="*/ 53296 h 14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5561" h="149048">
                  <a:moveTo>
                    <a:pt x="2710" y="54199"/>
                  </a:moveTo>
                  <a:lnTo>
                    <a:pt x="2710" y="54199"/>
                  </a:lnTo>
                  <a:lnTo>
                    <a:pt x="17163" y="51490"/>
                  </a:lnTo>
                  <a:cubicBezTo>
                    <a:pt x="26196" y="23487"/>
                    <a:pt x="49683" y="0"/>
                    <a:pt x="90332" y="0"/>
                  </a:cubicBezTo>
                  <a:cubicBezTo>
                    <a:pt x="104785" y="0"/>
                    <a:pt x="113818" y="2710"/>
                    <a:pt x="125561" y="8130"/>
                  </a:cubicBezTo>
                  <a:lnTo>
                    <a:pt x="125561" y="10840"/>
                  </a:lnTo>
                  <a:lnTo>
                    <a:pt x="113818" y="33424"/>
                  </a:lnTo>
                  <a:lnTo>
                    <a:pt x="111108" y="33424"/>
                  </a:lnTo>
                  <a:cubicBezTo>
                    <a:pt x="105688" y="30713"/>
                    <a:pt x="99365" y="28003"/>
                    <a:pt x="90332" y="28003"/>
                  </a:cubicBezTo>
                  <a:cubicBezTo>
                    <a:pt x="69555" y="28003"/>
                    <a:pt x="57812" y="36133"/>
                    <a:pt x="49683" y="50586"/>
                  </a:cubicBezTo>
                  <a:lnTo>
                    <a:pt x="84912" y="50586"/>
                  </a:lnTo>
                  <a:cubicBezTo>
                    <a:pt x="84912" y="50586"/>
                    <a:pt x="87622" y="50586"/>
                    <a:pt x="87622" y="53296"/>
                  </a:cubicBezTo>
                  <a:lnTo>
                    <a:pt x="87622" y="70460"/>
                  </a:lnTo>
                  <a:cubicBezTo>
                    <a:pt x="87622" y="70460"/>
                    <a:pt x="87622" y="73169"/>
                    <a:pt x="84912" y="73169"/>
                  </a:cubicBezTo>
                  <a:lnTo>
                    <a:pt x="44262" y="73169"/>
                  </a:lnTo>
                  <a:cubicBezTo>
                    <a:pt x="44262" y="75879"/>
                    <a:pt x="44262" y="78590"/>
                    <a:pt x="44262" y="81299"/>
                  </a:cubicBezTo>
                  <a:lnTo>
                    <a:pt x="84912" y="81299"/>
                  </a:lnTo>
                  <a:cubicBezTo>
                    <a:pt x="84912" y="81299"/>
                    <a:pt x="87622" y="81299"/>
                    <a:pt x="87622" y="84009"/>
                  </a:cubicBezTo>
                  <a:lnTo>
                    <a:pt x="87622" y="101173"/>
                  </a:lnTo>
                  <a:cubicBezTo>
                    <a:pt x="87622" y="101173"/>
                    <a:pt x="87622" y="103882"/>
                    <a:pt x="84912" y="103882"/>
                  </a:cubicBezTo>
                  <a:lnTo>
                    <a:pt x="52393" y="103882"/>
                  </a:lnTo>
                  <a:cubicBezTo>
                    <a:pt x="61426" y="115626"/>
                    <a:pt x="73169" y="123756"/>
                    <a:pt x="90332" y="123756"/>
                  </a:cubicBezTo>
                  <a:cubicBezTo>
                    <a:pt x="99365" y="123756"/>
                    <a:pt x="107495" y="121045"/>
                    <a:pt x="113818" y="118335"/>
                  </a:cubicBezTo>
                  <a:lnTo>
                    <a:pt x="116528" y="118335"/>
                  </a:lnTo>
                  <a:lnTo>
                    <a:pt x="125561" y="140918"/>
                  </a:lnTo>
                  <a:lnTo>
                    <a:pt x="125561" y="143628"/>
                  </a:lnTo>
                  <a:cubicBezTo>
                    <a:pt x="116528" y="149048"/>
                    <a:pt x="102075" y="149048"/>
                    <a:pt x="93042" y="149048"/>
                  </a:cubicBezTo>
                  <a:cubicBezTo>
                    <a:pt x="52393" y="149048"/>
                    <a:pt x="31616" y="129175"/>
                    <a:pt x="19873" y="101173"/>
                  </a:cubicBezTo>
                  <a:lnTo>
                    <a:pt x="2710" y="101173"/>
                  </a:lnTo>
                  <a:cubicBezTo>
                    <a:pt x="2710" y="101173"/>
                    <a:pt x="0" y="101173"/>
                    <a:pt x="0" y="98462"/>
                  </a:cubicBezTo>
                  <a:lnTo>
                    <a:pt x="0" y="81299"/>
                  </a:lnTo>
                  <a:cubicBezTo>
                    <a:pt x="0" y="81299"/>
                    <a:pt x="0" y="78590"/>
                    <a:pt x="2710" y="78590"/>
                  </a:cubicBezTo>
                  <a:lnTo>
                    <a:pt x="11743" y="78590"/>
                  </a:lnTo>
                  <a:cubicBezTo>
                    <a:pt x="11743" y="75879"/>
                    <a:pt x="11743" y="73169"/>
                    <a:pt x="11743" y="70460"/>
                  </a:cubicBezTo>
                  <a:lnTo>
                    <a:pt x="2710" y="70460"/>
                  </a:lnTo>
                  <a:cubicBezTo>
                    <a:pt x="2710" y="70460"/>
                    <a:pt x="0" y="70460"/>
                    <a:pt x="0" y="67749"/>
                  </a:cubicBezTo>
                  <a:lnTo>
                    <a:pt x="0" y="53296"/>
                  </a:lnTo>
                  <a:lnTo>
                    <a:pt x="2710" y="53296"/>
                  </a:ln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247802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28137F3-8567-90DF-0AB5-2C14564756FF}"/>
              </a:ext>
            </a:extLst>
          </p:cNvPr>
          <p:cNvGrpSpPr/>
          <p:nvPr/>
        </p:nvGrpSpPr>
        <p:grpSpPr>
          <a:xfrm rot="10800000">
            <a:off x="-741608" y="8872790"/>
            <a:ext cx="2150199" cy="3375489"/>
            <a:chOff x="3613580" y="6052"/>
            <a:chExt cx="1874765" cy="2943098"/>
          </a:xfrm>
        </p:grpSpPr>
        <p:sp>
          <p:nvSpPr>
            <p:cNvPr id="5" name="Freeform 4">
              <a:extLst>
                <a:ext uri="{FF2B5EF4-FFF2-40B4-BE49-F238E27FC236}">
                  <a16:creationId xmlns:a16="http://schemas.microsoft.com/office/drawing/2014/main" id="{C536E90B-D177-2E43-D23D-F0C2278A048B}"/>
                </a:ext>
              </a:extLst>
            </p:cNvPr>
            <p:cNvSpPr/>
            <p:nvPr/>
          </p:nvSpPr>
          <p:spPr>
            <a:xfrm>
              <a:off x="3615175" y="6052"/>
              <a:ext cx="1873170" cy="2943098"/>
            </a:xfrm>
            <a:custGeom>
              <a:avLst/>
              <a:gdLst>
                <a:gd name="connsiteX0" fmla="*/ 1168690 w 1873170"/>
                <a:gd name="connsiteY0" fmla="*/ 0 h 2943098"/>
                <a:gd name="connsiteX1" fmla="*/ 1873170 w 1873170"/>
                <a:gd name="connsiteY1" fmla="*/ 0 h 2943098"/>
                <a:gd name="connsiteX2" fmla="*/ 1873170 w 1873170"/>
                <a:gd name="connsiteY2" fmla="*/ 2943098 h 2943098"/>
                <a:gd name="connsiteX3" fmla="*/ 1161695 w 1873170"/>
                <a:gd name="connsiteY3" fmla="*/ 2734730 h 2943098"/>
                <a:gd name="connsiteX4" fmla="*/ 1001899 w 1873170"/>
                <a:gd name="connsiteY4" fmla="*/ 2173154 h 2943098"/>
                <a:gd name="connsiteX5" fmla="*/ 284083 w 1873170"/>
                <a:gd name="connsiteY5" fmla="*/ 1606496 h 2943098"/>
                <a:gd name="connsiteX6" fmla="*/ 0 w 1873170"/>
                <a:gd name="connsiteY6" fmla="*/ 1178326 h 2943098"/>
                <a:gd name="connsiteX7" fmla="*/ 730498 w 1873170"/>
                <a:gd name="connsiteY7" fmla="*/ 969959 h 2943098"/>
                <a:gd name="connsiteX8" fmla="*/ 1157455 w 1873170"/>
                <a:gd name="connsiteY8" fmla="*/ 123426 h 294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170" h="2943098">
                  <a:moveTo>
                    <a:pt x="1168690" y="0"/>
                  </a:moveTo>
                  <a:lnTo>
                    <a:pt x="1873170" y="0"/>
                  </a:lnTo>
                  <a:lnTo>
                    <a:pt x="1873170" y="2943098"/>
                  </a:lnTo>
                  <a:cubicBezTo>
                    <a:pt x="1604306" y="2921499"/>
                    <a:pt x="1362075" y="2920228"/>
                    <a:pt x="1161695" y="2734730"/>
                  </a:cubicBezTo>
                  <a:cubicBezTo>
                    <a:pt x="991753" y="2575913"/>
                    <a:pt x="1080529" y="2359923"/>
                    <a:pt x="1001899" y="2173154"/>
                  </a:cubicBezTo>
                  <a:cubicBezTo>
                    <a:pt x="900441" y="1935565"/>
                    <a:pt x="523778" y="1799617"/>
                    <a:pt x="284083" y="1606496"/>
                  </a:cubicBezTo>
                  <a:cubicBezTo>
                    <a:pt x="130628" y="1483254"/>
                    <a:pt x="39315" y="1334602"/>
                    <a:pt x="0" y="1178326"/>
                  </a:cubicBezTo>
                  <a:cubicBezTo>
                    <a:pt x="334812" y="1160539"/>
                    <a:pt x="588457" y="1093201"/>
                    <a:pt x="730498" y="969959"/>
                  </a:cubicBezTo>
                  <a:cubicBezTo>
                    <a:pt x="961633" y="768897"/>
                    <a:pt x="1110016" y="455631"/>
                    <a:pt x="1157455" y="123426"/>
                  </a:cubicBezTo>
                  <a:close/>
                </a:path>
              </a:pathLst>
            </a:custGeom>
            <a:solidFill>
              <a:srgbClr val="EE4C45"/>
            </a:solidFill>
            <a:ln w="12670"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198663FC-5F44-F316-3153-34EC3919F953}"/>
                </a:ext>
              </a:extLst>
            </p:cNvPr>
            <p:cNvSpPr/>
            <p:nvPr/>
          </p:nvSpPr>
          <p:spPr>
            <a:xfrm>
              <a:off x="3613580" y="6052"/>
              <a:ext cx="1204108" cy="1271075"/>
            </a:xfrm>
            <a:custGeom>
              <a:avLst/>
              <a:gdLst>
                <a:gd name="connsiteX0" fmla="*/ 774219 w 1204108"/>
                <a:gd name="connsiteY0" fmla="*/ 0 h 1271075"/>
                <a:gd name="connsiteX1" fmla="*/ 1204108 w 1204108"/>
                <a:gd name="connsiteY1" fmla="*/ 0 h 1271075"/>
                <a:gd name="connsiteX2" fmla="*/ 1199694 w 1204108"/>
                <a:gd name="connsiteY2" fmla="*/ 122989 h 1271075"/>
                <a:gd name="connsiteX3" fmla="*/ 765068 w 1204108"/>
                <a:gd name="connsiteY3" fmla="*/ 1044920 h 1271075"/>
                <a:gd name="connsiteX4" fmla="*/ 20619 w 1204108"/>
                <a:gd name="connsiteY4" fmla="*/ 1271075 h 1271075"/>
                <a:gd name="connsiteX5" fmla="*/ 130955 w 1204108"/>
                <a:gd name="connsiteY5" fmla="*/ 614209 h 1271075"/>
                <a:gd name="connsiteX6" fmla="*/ 575310 w 1204108"/>
                <a:gd name="connsiteY6" fmla="*/ 131883 h 127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08" h="1271075">
                  <a:moveTo>
                    <a:pt x="774219" y="0"/>
                  </a:moveTo>
                  <a:lnTo>
                    <a:pt x="1204108" y="0"/>
                  </a:lnTo>
                  <a:lnTo>
                    <a:pt x="1199694" y="122989"/>
                  </a:lnTo>
                  <a:cubicBezTo>
                    <a:pt x="1151481" y="483900"/>
                    <a:pt x="1000007" y="824800"/>
                    <a:pt x="765068" y="1044920"/>
                  </a:cubicBezTo>
                  <a:cubicBezTo>
                    <a:pt x="620490" y="1178326"/>
                    <a:pt x="361772" y="1250747"/>
                    <a:pt x="20619" y="1271075"/>
                  </a:cubicBezTo>
                  <a:cubicBezTo>
                    <a:pt x="-28841" y="1052543"/>
                    <a:pt x="11742" y="820036"/>
                    <a:pt x="130955" y="614209"/>
                  </a:cubicBezTo>
                  <a:cubicBezTo>
                    <a:pt x="234316" y="435064"/>
                    <a:pt x="388722" y="274342"/>
                    <a:pt x="575310" y="131883"/>
                  </a:cubicBezTo>
                  <a:close/>
                </a:path>
              </a:pathLst>
            </a:custGeom>
            <a:solidFill>
              <a:srgbClr val="40284B"/>
            </a:solidFill>
            <a:ln w="12670" cap="flat">
              <a:noFill/>
              <a:prstDash val="solid"/>
              <a:miter/>
            </a:ln>
          </p:spPr>
          <p:txBody>
            <a:bodyPr rtlCol="0" anchor="ctr"/>
            <a:lstStyle/>
            <a:p>
              <a:endParaRPr lang="en-US"/>
            </a:p>
          </p:txBody>
        </p:sp>
      </p:grpSp>
      <p:pic>
        <p:nvPicPr>
          <p:cNvPr id="9" name="Graphic 8">
            <a:extLst>
              <a:ext uri="{FF2B5EF4-FFF2-40B4-BE49-F238E27FC236}">
                <a16:creationId xmlns:a16="http://schemas.microsoft.com/office/drawing/2014/main" id="{FD0241AC-54A1-AA84-3F91-B4D35A999D3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9196" t="46643" r="11312" b="16009"/>
          <a:stretch/>
        </p:blipFill>
        <p:spPr>
          <a:xfrm rot="5400000">
            <a:off x="-2737883" y="8005932"/>
            <a:ext cx="3535686" cy="3652035"/>
          </a:xfrm>
          <a:prstGeom prst="rect">
            <a:avLst/>
          </a:prstGeom>
        </p:spPr>
      </p:pic>
      <p:sp>
        <p:nvSpPr>
          <p:cNvPr id="10" name="Slide Number Placeholder 5">
            <a:extLst>
              <a:ext uri="{FF2B5EF4-FFF2-40B4-BE49-F238E27FC236}">
                <a16:creationId xmlns:a16="http://schemas.microsoft.com/office/drawing/2014/main" id="{050284F6-4087-05BD-EF7A-B6A4C2802FED}"/>
              </a:ext>
            </a:extLst>
          </p:cNvPr>
          <p:cNvSpPr>
            <a:spLocks noGrp="1"/>
          </p:cNvSpPr>
          <p:nvPr>
            <p:ph type="sldNum" sz="quarter" idx="4"/>
          </p:nvPr>
        </p:nvSpPr>
        <p:spPr>
          <a:xfrm>
            <a:off x="7281511" y="10353161"/>
            <a:ext cx="372588" cy="363596"/>
          </a:xfrm>
          <a:prstGeom prst="rect">
            <a:avLst/>
          </a:prstGeom>
        </p:spPr>
        <p:txBody>
          <a:bodyPr vert="horz" lIns="91440" tIns="45720" rIns="91440" bIns="45720" rtlCol="0" anchor="ctr"/>
          <a:lstStyle>
            <a:lvl1pPr algn="r">
              <a:defRPr sz="900">
                <a:solidFill>
                  <a:schemeClr val="tx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23</a:t>
            </a:fld>
            <a:endParaRPr lang="fr-CA"/>
          </a:p>
        </p:txBody>
      </p:sp>
      <p:sp>
        <p:nvSpPr>
          <p:cNvPr id="17" name="TextBox 16">
            <a:extLst>
              <a:ext uri="{FF2B5EF4-FFF2-40B4-BE49-F238E27FC236}">
                <a16:creationId xmlns:a16="http://schemas.microsoft.com/office/drawing/2014/main" id="{F1D6D22C-17F0-054F-B37D-0547FB9B1731}"/>
              </a:ext>
            </a:extLst>
          </p:cNvPr>
          <p:cNvSpPr txBox="1"/>
          <p:nvPr/>
        </p:nvSpPr>
        <p:spPr>
          <a:xfrm>
            <a:off x="1334925" y="494062"/>
            <a:ext cx="5211565" cy="446789"/>
          </a:xfrm>
          <a:prstGeom prst="rect">
            <a:avLst/>
          </a:prstGeom>
          <a:solidFill>
            <a:schemeClr val="bg1"/>
          </a:solidFill>
        </p:spPr>
        <p:txBody>
          <a:bodyPr wrap="square">
            <a:spAutoFit/>
          </a:bodyPr>
          <a:lstStyle/>
          <a:p>
            <a:pPr>
              <a:lnSpc>
                <a:spcPts val="2660"/>
              </a:lnSpc>
            </a:pPr>
            <a:r>
              <a:rPr lang="en-IE" sz="2800" b="1" dirty="0">
                <a:solidFill>
                  <a:srgbClr val="3750A1"/>
                </a:solidFill>
                <a:latin typeface="Calibri" panose="020F0502020204030204" pitchFamily="34" charset="0"/>
                <a:ea typeface="Calibri" panose="020F0502020204030204" pitchFamily="34" charset="0"/>
                <a:cs typeface="Times New Roman" panose="02020603050405020304" pitchFamily="18" charset="0"/>
              </a:rPr>
              <a:t>SANDORT UND IINFRASTRUKTUR</a:t>
            </a:r>
          </a:p>
        </p:txBody>
      </p:sp>
      <p:cxnSp>
        <p:nvCxnSpPr>
          <p:cNvPr id="24" name="Straight Connector 23">
            <a:extLst>
              <a:ext uri="{FF2B5EF4-FFF2-40B4-BE49-F238E27FC236}">
                <a16:creationId xmlns:a16="http://schemas.microsoft.com/office/drawing/2014/main" id="{1EE0315A-BCC4-CE19-110C-DD683FD9B4F8}"/>
              </a:ext>
            </a:extLst>
          </p:cNvPr>
          <p:cNvCxnSpPr>
            <a:cxnSpLocks/>
          </p:cNvCxnSpPr>
          <p:nvPr/>
        </p:nvCxnSpPr>
        <p:spPr>
          <a:xfrm flipH="1">
            <a:off x="1003886" y="931745"/>
            <a:ext cx="6771691"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3084A360-D76D-B6BB-E2DC-F5B3F9A50551}"/>
              </a:ext>
            </a:extLst>
          </p:cNvPr>
          <p:cNvGrpSpPr/>
          <p:nvPr/>
        </p:nvGrpSpPr>
        <p:grpSpPr>
          <a:xfrm>
            <a:off x="432978" y="431494"/>
            <a:ext cx="1032286" cy="1003445"/>
            <a:chOff x="1097638" y="1953911"/>
            <a:chExt cx="1029814" cy="1001042"/>
          </a:xfrm>
        </p:grpSpPr>
        <p:grpSp>
          <p:nvGrpSpPr>
            <p:cNvPr id="26" name="Group 25">
              <a:extLst>
                <a:ext uri="{FF2B5EF4-FFF2-40B4-BE49-F238E27FC236}">
                  <a16:creationId xmlns:a16="http://schemas.microsoft.com/office/drawing/2014/main" id="{34D94630-9C78-E5D6-E0FD-7FFEBF4A878F}"/>
                </a:ext>
              </a:extLst>
            </p:cNvPr>
            <p:cNvGrpSpPr/>
            <p:nvPr/>
          </p:nvGrpSpPr>
          <p:grpSpPr>
            <a:xfrm>
              <a:off x="1097638" y="1962876"/>
              <a:ext cx="1029814" cy="992077"/>
              <a:chOff x="1503112" y="2673517"/>
              <a:chExt cx="1029814" cy="992077"/>
            </a:xfrm>
          </p:grpSpPr>
          <p:sp>
            <p:nvSpPr>
              <p:cNvPr id="28" name="Freeform 27">
                <a:extLst>
                  <a:ext uri="{FF2B5EF4-FFF2-40B4-BE49-F238E27FC236}">
                    <a16:creationId xmlns:a16="http://schemas.microsoft.com/office/drawing/2014/main" id="{F2F3B192-30EA-734A-CCDE-F59E2E995605}"/>
                  </a:ext>
                </a:extLst>
              </p:cNvPr>
              <p:cNvSpPr/>
              <p:nvPr/>
            </p:nvSpPr>
            <p:spPr>
              <a:xfrm>
                <a:off x="1622027" y="2673517"/>
                <a:ext cx="789497" cy="789495"/>
              </a:xfrm>
              <a:custGeom>
                <a:avLst/>
                <a:gdLst>
                  <a:gd name="connsiteX0" fmla="*/ 544108 w 1088219"/>
                  <a:gd name="connsiteY0" fmla="*/ 0 h 1088216"/>
                  <a:gd name="connsiteX1" fmla="*/ 0 w 1088219"/>
                  <a:gd name="connsiteY1" fmla="*/ 544108 h 1088216"/>
                  <a:gd name="connsiteX2" fmla="*/ 544108 w 1088219"/>
                  <a:gd name="connsiteY2" fmla="*/ 1088216 h 1088216"/>
                  <a:gd name="connsiteX3" fmla="*/ 1088216 w 1088219"/>
                  <a:gd name="connsiteY3" fmla="*/ 544108 h 1088216"/>
                  <a:gd name="connsiteX4" fmla="*/ 544108 w 1088219"/>
                  <a:gd name="connsiteY4" fmla="*/ 0 h 1088216"/>
                  <a:gd name="connsiteX5" fmla="*/ 544108 w 1088219"/>
                  <a:gd name="connsiteY5" fmla="*/ 0 h 10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219" h="1088216">
                    <a:moveTo>
                      <a:pt x="544108" y="0"/>
                    </a:moveTo>
                    <a:cubicBezTo>
                      <a:pt x="243224" y="0"/>
                      <a:pt x="0" y="243224"/>
                      <a:pt x="0" y="544108"/>
                    </a:cubicBezTo>
                    <a:cubicBezTo>
                      <a:pt x="0" y="844993"/>
                      <a:pt x="243224" y="1088216"/>
                      <a:pt x="544108" y="1088216"/>
                    </a:cubicBezTo>
                    <a:cubicBezTo>
                      <a:pt x="844993" y="1088216"/>
                      <a:pt x="1088216" y="844993"/>
                      <a:pt x="1088216" y="544108"/>
                    </a:cubicBezTo>
                    <a:cubicBezTo>
                      <a:pt x="1089265" y="243224"/>
                      <a:pt x="844993" y="0"/>
                      <a:pt x="544108" y="0"/>
                    </a:cubicBezTo>
                    <a:lnTo>
                      <a:pt x="544108" y="0"/>
                    </a:lnTo>
                    <a:close/>
                  </a:path>
                </a:pathLst>
              </a:custGeom>
              <a:solidFill>
                <a:srgbClr val="EE5650"/>
              </a:solidFill>
              <a:ln w="10478" cap="flat">
                <a:noFill/>
                <a:prstDash val="solid"/>
                <a:miter/>
              </a:ln>
            </p:spPr>
            <p:txBody>
              <a:bodyPr rtlCol="0" anchor="ctr"/>
              <a:lstStyle/>
              <a:p>
                <a:endParaRPr lang="en-US"/>
              </a:p>
            </p:txBody>
          </p:sp>
          <p:sp>
            <p:nvSpPr>
              <p:cNvPr id="29" name="Text Placeholder 3">
                <a:extLst>
                  <a:ext uri="{FF2B5EF4-FFF2-40B4-BE49-F238E27FC236}">
                    <a16:creationId xmlns:a16="http://schemas.microsoft.com/office/drawing/2014/main" id="{79496D84-7D40-A648-1105-FFFB628E8D3F}"/>
                  </a:ext>
                </a:extLst>
              </p:cNvPr>
              <p:cNvSpPr txBox="1">
                <a:spLocks/>
              </p:cNvSpPr>
              <p:nvPr/>
            </p:nvSpPr>
            <p:spPr>
              <a:xfrm>
                <a:off x="1503112" y="3013420"/>
                <a:ext cx="1029814" cy="652174"/>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3600" b="1" dirty="0">
                    <a:solidFill>
                      <a:schemeClr val="bg1"/>
                    </a:solidFill>
                    <a:latin typeface="Calibri" panose="020F0502020204030204" pitchFamily="34" charset="0"/>
                    <a:cs typeface="Calibri" panose="020F0502020204030204" pitchFamily="34" charset="0"/>
                  </a:rPr>
                  <a:t>08</a:t>
                </a:r>
              </a:p>
              <a:p>
                <a:pPr marL="0" indent="0" algn="ctr">
                  <a:lnSpc>
                    <a:spcPts val="2480"/>
                  </a:lnSpc>
                  <a:spcBef>
                    <a:spcPts val="0"/>
                  </a:spcBef>
                  <a:buNone/>
                </a:pPr>
                <a:endParaRPr lang="en-US" sz="2800" b="1" dirty="0">
                  <a:solidFill>
                    <a:schemeClr val="bg1"/>
                  </a:solidFill>
                  <a:latin typeface="Calibri" panose="020F0502020204030204" pitchFamily="34" charset="0"/>
                  <a:cs typeface="Calibri" panose="020F0502020204030204" pitchFamily="34" charset="0"/>
                </a:endParaRPr>
              </a:p>
            </p:txBody>
          </p:sp>
        </p:grpSp>
        <p:sp>
          <p:nvSpPr>
            <p:cNvPr id="27" name="Text Placeholder 3">
              <a:extLst>
                <a:ext uri="{FF2B5EF4-FFF2-40B4-BE49-F238E27FC236}">
                  <a16:creationId xmlns:a16="http://schemas.microsoft.com/office/drawing/2014/main" id="{E4AA96EC-B15F-0D49-7DE0-DF94FBFEA193}"/>
                </a:ext>
              </a:extLst>
            </p:cNvPr>
            <p:cNvSpPr txBox="1">
              <a:spLocks/>
            </p:cNvSpPr>
            <p:nvPr/>
          </p:nvSpPr>
          <p:spPr>
            <a:xfrm>
              <a:off x="1217796" y="1953911"/>
              <a:ext cx="789497" cy="630243"/>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1600" b="1" dirty="0">
                  <a:solidFill>
                    <a:schemeClr val="bg1"/>
                  </a:solidFill>
                  <a:latin typeface="Calibri" panose="020F0502020204030204" pitchFamily="34" charset="0"/>
                  <a:cs typeface="Calibri" panose="020F0502020204030204" pitchFamily="34" charset="0"/>
                </a:rPr>
                <a:t>SCHRIT</a:t>
              </a:r>
            </a:p>
          </p:txBody>
        </p:sp>
      </p:grpSp>
      <p:sp>
        <p:nvSpPr>
          <p:cNvPr id="100" name="Freeform 99">
            <a:extLst>
              <a:ext uri="{FF2B5EF4-FFF2-40B4-BE49-F238E27FC236}">
                <a16:creationId xmlns:a16="http://schemas.microsoft.com/office/drawing/2014/main" id="{95D46DD2-CA1F-B413-DF30-B6F9053F9458}"/>
              </a:ext>
            </a:extLst>
          </p:cNvPr>
          <p:cNvSpPr/>
          <p:nvPr/>
        </p:nvSpPr>
        <p:spPr>
          <a:xfrm rot="9870378" flipH="1">
            <a:off x="5522771" y="-1523690"/>
            <a:ext cx="5356420" cy="3429291"/>
          </a:xfrm>
          <a:custGeom>
            <a:avLst/>
            <a:gdLst>
              <a:gd name="connsiteX0" fmla="*/ 3579722 w 5485296"/>
              <a:gd name="connsiteY0" fmla="*/ 1718388 h 3511800"/>
              <a:gd name="connsiteX1" fmla="*/ 3640372 w 5485296"/>
              <a:gd name="connsiteY1" fmla="*/ 1769500 h 3511800"/>
              <a:gd name="connsiteX2" fmla="*/ 4924479 w 5485296"/>
              <a:gd name="connsiteY2" fmla="*/ 2213906 h 3511800"/>
              <a:gd name="connsiteX3" fmla="*/ 5062783 w 5485296"/>
              <a:gd name="connsiteY3" fmla="*/ 2215924 h 3511800"/>
              <a:gd name="connsiteX4" fmla="*/ 5062727 w 5485296"/>
              <a:gd name="connsiteY4" fmla="*/ 2215927 h 3511800"/>
              <a:gd name="connsiteX5" fmla="*/ 3640245 w 5485296"/>
              <a:gd name="connsiteY5" fmla="*/ 1769501 h 3511800"/>
              <a:gd name="connsiteX6" fmla="*/ 3160030 w 5485296"/>
              <a:gd name="connsiteY6" fmla="*/ 443 h 3511800"/>
              <a:gd name="connsiteX7" fmla="*/ 2908414 w 5485296"/>
              <a:gd name="connsiteY7" fmla="*/ 38071 h 3511800"/>
              <a:gd name="connsiteX8" fmla="*/ 2908433 w 5485296"/>
              <a:gd name="connsiteY8" fmla="*/ 38365 h 3511800"/>
              <a:gd name="connsiteX9" fmla="*/ 2813540 w 5485296"/>
              <a:gd name="connsiteY9" fmla="*/ 69672 h 3511800"/>
              <a:gd name="connsiteX10" fmla="*/ 2203564 w 5485296"/>
              <a:gd name="connsiteY10" fmla="*/ 565342 h 3511800"/>
              <a:gd name="connsiteX11" fmla="*/ 1268912 w 5485296"/>
              <a:gd name="connsiteY11" fmla="*/ 1895941 h 3511800"/>
              <a:gd name="connsiteX12" fmla="*/ 344251 w 5485296"/>
              <a:gd name="connsiteY12" fmla="*/ 2193163 h 3511800"/>
              <a:gd name="connsiteX13" fmla="*/ 0 w 5485296"/>
              <a:gd name="connsiteY13" fmla="*/ 3511800 h 3511800"/>
              <a:gd name="connsiteX14" fmla="*/ 5485296 w 5485296"/>
              <a:gd name="connsiteY14" fmla="*/ 3511800 h 3511800"/>
              <a:gd name="connsiteX15" fmla="*/ 5485296 w 5485296"/>
              <a:gd name="connsiteY15" fmla="*/ 3091272 h 3511800"/>
              <a:gd name="connsiteX16" fmla="*/ 5224610 w 5485296"/>
              <a:gd name="connsiteY16" fmla="*/ 2270459 h 3511800"/>
              <a:gd name="connsiteX17" fmla="*/ 5200993 w 5485296"/>
              <a:gd name="connsiteY17" fmla="*/ 2209727 h 3511800"/>
              <a:gd name="connsiteX18" fmla="*/ 5181345 w 5485296"/>
              <a:gd name="connsiteY18" fmla="*/ 2210608 h 3511800"/>
              <a:gd name="connsiteX19" fmla="*/ 5200993 w 5485296"/>
              <a:gd name="connsiteY19" fmla="*/ 2209726 h 3511800"/>
              <a:gd name="connsiteX20" fmla="*/ 3904832 w 5485296"/>
              <a:gd name="connsiteY20" fmla="*/ 238673 h 3511800"/>
              <a:gd name="connsiteX21" fmla="*/ 3160030 w 5485296"/>
              <a:gd name="connsiteY21" fmla="*/ 443 h 351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85296" h="3511800">
                <a:moveTo>
                  <a:pt x="3579722" y="1718388"/>
                </a:moveTo>
                <a:lnTo>
                  <a:pt x="3640372" y="1769500"/>
                </a:lnTo>
                <a:cubicBezTo>
                  <a:pt x="4005754" y="2038440"/>
                  <a:pt x="4463210" y="2193615"/>
                  <a:pt x="4924479" y="2213906"/>
                </a:cubicBezTo>
                <a:lnTo>
                  <a:pt x="5062783" y="2215924"/>
                </a:lnTo>
                <a:lnTo>
                  <a:pt x="5062727" y="2215927"/>
                </a:lnTo>
                <a:cubicBezTo>
                  <a:pt x="4554919" y="2223513"/>
                  <a:pt x="4041502" y="2065336"/>
                  <a:pt x="3640245" y="1769501"/>
                </a:cubicBezTo>
                <a:close/>
                <a:moveTo>
                  <a:pt x="3160030" y="443"/>
                </a:moveTo>
                <a:cubicBezTo>
                  <a:pt x="3075486" y="2873"/>
                  <a:pt x="2991297" y="15296"/>
                  <a:pt x="2908414" y="38071"/>
                </a:cubicBezTo>
                <a:lnTo>
                  <a:pt x="2908433" y="38365"/>
                </a:lnTo>
                <a:lnTo>
                  <a:pt x="2813540" y="69672"/>
                </a:lnTo>
                <a:cubicBezTo>
                  <a:pt x="2591612" y="154404"/>
                  <a:pt x="2381594" y="316545"/>
                  <a:pt x="2203564" y="565342"/>
                </a:cubicBezTo>
                <a:cubicBezTo>
                  <a:pt x="1885656" y="1008875"/>
                  <a:pt x="1662211" y="1708221"/>
                  <a:pt x="1268912" y="1895941"/>
                </a:cubicBezTo>
                <a:cubicBezTo>
                  <a:pt x="961902" y="2042252"/>
                  <a:pt x="604935" y="1876617"/>
                  <a:pt x="344251" y="2193163"/>
                </a:cubicBezTo>
                <a:cubicBezTo>
                  <a:pt x="39057" y="2564921"/>
                  <a:pt x="35424" y="3014896"/>
                  <a:pt x="0" y="3511800"/>
                </a:cubicBezTo>
                <a:lnTo>
                  <a:pt x="5485296" y="3511800"/>
                </a:lnTo>
                <a:lnTo>
                  <a:pt x="5485296" y="3091272"/>
                </a:lnTo>
                <a:cubicBezTo>
                  <a:pt x="5409906" y="2806932"/>
                  <a:pt x="5321799" y="2531795"/>
                  <a:pt x="5224610" y="2270459"/>
                </a:cubicBezTo>
                <a:cubicBezTo>
                  <a:pt x="5217344" y="2251136"/>
                  <a:pt x="5209169" y="2229971"/>
                  <a:pt x="5200993" y="2209727"/>
                </a:cubicBezTo>
                <a:lnTo>
                  <a:pt x="5181345" y="2210608"/>
                </a:lnTo>
                <a:lnTo>
                  <a:pt x="5200993" y="2209726"/>
                </a:lnTo>
                <a:cubicBezTo>
                  <a:pt x="4879450" y="1364068"/>
                  <a:pt x="4447094" y="615030"/>
                  <a:pt x="3904832" y="238673"/>
                </a:cubicBezTo>
                <a:cubicBezTo>
                  <a:pt x="3670488" y="75798"/>
                  <a:pt x="3413662" y="-6847"/>
                  <a:pt x="3160030" y="443"/>
                </a:cubicBezTo>
                <a:close/>
              </a:path>
            </a:pathLst>
          </a:custGeom>
          <a:solidFill>
            <a:srgbClr val="3750A1"/>
          </a:solidFill>
          <a:ln w="6105" cap="flat">
            <a:noFill/>
            <a:prstDash val="solid"/>
            <a:miter/>
          </a:ln>
        </p:spPr>
        <p:txBody>
          <a:bodyPr rtlCol="0" anchor="ctr"/>
          <a:lstStyle/>
          <a:p>
            <a:endParaRPr lang="en-US"/>
          </a:p>
        </p:txBody>
      </p:sp>
      <p:sp>
        <p:nvSpPr>
          <p:cNvPr id="35" name="Text Placeholder 1">
            <a:extLst>
              <a:ext uri="{FF2B5EF4-FFF2-40B4-BE49-F238E27FC236}">
                <a16:creationId xmlns:a16="http://schemas.microsoft.com/office/drawing/2014/main" id="{851B7007-5C00-9B3E-791B-FDCB164AC6B6}"/>
              </a:ext>
            </a:extLst>
          </p:cNvPr>
          <p:cNvSpPr txBox="1">
            <a:spLocks/>
          </p:cNvSpPr>
          <p:nvPr/>
        </p:nvSpPr>
        <p:spPr>
          <a:xfrm>
            <a:off x="681032" y="2174803"/>
            <a:ext cx="6560140" cy="2057534"/>
          </a:xfrm>
          <a:prstGeom prst="rect">
            <a:avLst/>
          </a:prstGeom>
        </p:spPr>
        <p:txBody>
          <a:bodyPr vert="horz" lIns="91440" tIns="45720" rIns="91440" bIns="45720" numCol="1" spcCol="21600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100" b="0" i="0" kern="1200" baseline="0">
                <a:solidFill>
                  <a:schemeClr val="tx1"/>
                </a:solidFill>
                <a:latin typeface="Calibri" panose="020F0502020204030204" pitchFamily="34" charset="0"/>
                <a:ea typeface="+mn-ea"/>
                <a:cs typeface="Calibri" panose="020F0502020204030204" pitchFamily="34" charset="0"/>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just">
              <a:lnSpc>
                <a:spcPts val="1220"/>
              </a:lnSpc>
              <a:spcBef>
                <a:spcPts val="0"/>
              </a:spcBef>
              <a:buClr>
                <a:srgbClr val="EE5650"/>
              </a:buClr>
            </a:pPr>
            <a:endParaRPr lang="en-IE" sz="1150" dirty="0">
              <a:ea typeface="Calibri" panose="020F0502020204030204" pitchFamily="34" charset="0"/>
              <a:cs typeface="Times New Roman" panose="02020603050405020304" pitchFamily="18" charset="0"/>
            </a:endParaRPr>
          </a:p>
        </p:txBody>
      </p:sp>
      <p:grpSp>
        <p:nvGrpSpPr>
          <p:cNvPr id="13" name="Graphic 3">
            <a:extLst>
              <a:ext uri="{FF2B5EF4-FFF2-40B4-BE49-F238E27FC236}">
                <a16:creationId xmlns:a16="http://schemas.microsoft.com/office/drawing/2014/main" id="{1535DBB4-0B6B-A469-D473-8A57DEF28B70}"/>
              </a:ext>
            </a:extLst>
          </p:cNvPr>
          <p:cNvGrpSpPr/>
          <p:nvPr/>
        </p:nvGrpSpPr>
        <p:grpSpPr>
          <a:xfrm>
            <a:off x="6539566" y="598530"/>
            <a:ext cx="634844" cy="634214"/>
            <a:chOff x="10436851" y="3696286"/>
            <a:chExt cx="1037794" cy="1036764"/>
          </a:xfrm>
        </p:grpSpPr>
        <p:sp>
          <p:nvSpPr>
            <p:cNvPr id="14" name="Freeform 13">
              <a:extLst>
                <a:ext uri="{FF2B5EF4-FFF2-40B4-BE49-F238E27FC236}">
                  <a16:creationId xmlns:a16="http://schemas.microsoft.com/office/drawing/2014/main" id="{A436B398-7E04-1421-3FBB-B3411D94FE26}"/>
                </a:ext>
              </a:extLst>
            </p:cNvPr>
            <p:cNvSpPr/>
            <p:nvPr/>
          </p:nvSpPr>
          <p:spPr>
            <a:xfrm>
              <a:off x="10692957" y="4420376"/>
              <a:ext cx="647293" cy="222163"/>
            </a:xfrm>
            <a:custGeom>
              <a:avLst/>
              <a:gdLst>
                <a:gd name="connsiteX0" fmla="*/ 246849 w 647293"/>
                <a:gd name="connsiteY0" fmla="*/ 156337 h 222163"/>
                <a:gd name="connsiteX1" fmla="*/ 268792 w 647293"/>
                <a:gd name="connsiteY1" fmla="*/ 159080 h 222163"/>
                <a:gd name="connsiteX2" fmla="*/ 271535 w 647293"/>
                <a:gd name="connsiteY2" fmla="*/ 156337 h 222163"/>
                <a:gd name="connsiteX3" fmla="*/ 383987 w 647293"/>
                <a:gd name="connsiteY3" fmla="*/ 0 h 222163"/>
                <a:gd name="connsiteX4" fmla="*/ 628094 w 647293"/>
                <a:gd name="connsiteY4" fmla="*/ 0 h 222163"/>
                <a:gd name="connsiteX5" fmla="*/ 647293 w 647293"/>
                <a:gd name="connsiteY5" fmla="*/ 52113 h 222163"/>
                <a:gd name="connsiteX6" fmla="*/ 170052 w 647293"/>
                <a:gd name="connsiteY6" fmla="*/ 222164 h 222163"/>
                <a:gd name="connsiteX7" fmla="*/ 0 w 647293"/>
                <a:gd name="connsiteY7" fmla="*/ 0 h 222163"/>
                <a:gd name="connsiteX8" fmla="*/ 134396 w 647293"/>
                <a:gd name="connsiteY8" fmla="*/ 0 h 222163"/>
                <a:gd name="connsiteX9" fmla="*/ 246849 w 647293"/>
                <a:gd name="connsiteY9" fmla="*/ 156337 h 222163"/>
                <a:gd name="connsiteX10" fmla="*/ 246849 w 647293"/>
                <a:gd name="connsiteY10" fmla="*/ 156337 h 22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7293" h="222163">
                  <a:moveTo>
                    <a:pt x="246849" y="156337"/>
                  </a:moveTo>
                  <a:cubicBezTo>
                    <a:pt x="252335" y="161823"/>
                    <a:pt x="263306" y="164566"/>
                    <a:pt x="268792" y="159080"/>
                  </a:cubicBezTo>
                  <a:cubicBezTo>
                    <a:pt x="268792" y="159080"/>
                    <a:pt x="268792" y="159080"/>
                    <a:pt x="271535" y="156337"/>
                  </a:cubicBezTo>
                  <a:cubicBezTo>
                    <a:pt x="312676" y="106968"/>
                    <a:pt x="348332" y="54855"/>
                    <a:pt x="383987" y="0"/>
                  </a:cubicBezTo>
                  <a:lnTo>
                    <a:pt x="628094" y="0"/>
                  </a:lnTo>
                  <a:lnTo>
                    <a:pt x="647293" y="52113"/>
                  </a:lnTo>
                  <a:lnTo>
                    <a:pt x="170052" y="222164"/>
                  </a:lnTo>
                  <a:lnTo>
                    <a:pt x="0" y="0"/>
                  </a:lnTo>
                  <a:lnTo>
                    <a:pt x="134396" y="0"/>
                  </a:lnTo>
                  <a:cubicBezTo>
                    <a:pt x="167309" y="54855"/>
                    <a:pt x="205708" y="106968"/>
                    <a:pt x="246849" y="156337"/>
                  </a:cubicBezTo>
                  <a:lnTo>
                    <a:pt x="246849" y="156337"/>
                  </a:lnTo>
                  <a:close/>
                </a:path>
              </a:pathLst>
            </a:custGeom>
            <a:solidFill>
              <a:srgbClr val="EE5650"/>
            </a:solidFill>
            <a:ln w="27426" cap="flat">
              <a:noFill/>
              <a:prstDash val="solid"/>
              <a:miter/>
            </a:ln>
          </p:spPr>
          <p:txBody>
            <a:bodyPr rtlCol="0" anchor="ctr"/>
            <a:lstStyle/>
            <a:p>
              <a:endParaRPr lang="en-US"/>
            </a:p>
          </p:txBody>
        </p:sp>
        <p:grpSp>
          <p:nvGrpSpPr>
            <p:cNvPr id="15" name="Graphic 3">
              <a:extLst>
                <a:ext uri="{FF2B5EF4-FFF2-40B4-BE49-F238E27FC236}">
                  <a16:creationId xmlns:a16="http://schemas.microsoft.com/office/drawing/2014/main" id="{9BCDE0FE-4E2D-0BEC-3C45-042F86C891C3}"/>
                </a:ext>
              </a:extLst>
            </p:cNvPr>
            <p:cNvGrpSpPr/>
            <p:nvPr/>
          </p:nvGrpSpPr>
          <p:grpSpPr>
            <a:xfrm>
              <a:off x="10436851" y="3696286"/>
              <a:ext cx="1037794" cy="1036764"/>
              <a:chOff x="10436851" y="3696286"/>
              <a:chExt cx="1037794" cy="1036764"/>
            </a:xfrm>
            <a:solidFill>
              <a:srgbClr val="000000"/>
            </a:solidFill>
          </p:grpSpPr>
          <p:sp>
            <p:nvSpPr>
              <p:cNvPr id="16" name="Freeform 15">
                <a:extLst>
                  <a:ext uri="{FF2B5EF4-FFF2-40B4-BE49-F238E27FC236}">
                    <a16:creationId xmlns:a16="http://schemas.microsoft.com/office/drawing/2014/main" id="{FAE6A747-9139-9E03-EB0B-F732FF08049C}"/>
                  </a:ext>
                </a:extLst>
              </p:cNvPr>
              <p:cNvSpPr/>
              <p:nvPr/>
            </p:nvSpPr>
            <p:spPr>
              <a:xfrm>
                <a:off x="10821867" y="3849881"/>
                <a:ext cx="257819" cy="257819"/>
              </a:xfrm>
              <a:custGeom>
                <a:avLst/>
                <a:gdLst>
                  <a:gd name="connsiteX0" fmla="*/ 257820 w 257819"/>
                  <a:gd name="connsiteY0" fmla="*/ 128910 h 257819"/>
                  <a:gd name="connsiteX1" fmla="*/ 128910 w 257819"/>
                  <a:gd name="connsiteY1" fmla="*/ 0 h 257819"/>
                  <a:gd name="connsiteX2" fmla="*/ 0 w 257819"/>
                  <a:gd name="connsiteY2" fmla="*/ 128910 h 257819"/>
                  <a:gd name="connsiteX3" fmla="*/ 128910 w 257819"/>
                  <a:gd name="connsiteY3" fmla="*/ 257820 h 257819"/>
                  <a:gd name="connsiteX4" fmla="*/ 257820 w 257819"/>
                  <a:gd name="connsiteY4" fmla="*/ 128910 h 257819"/>
                  <a:gd name="connsiteX5" fmla="*/ 30171 w 257819"/>
                  <a:gd name="connsiteY5" fmla="*/ 128910 h 257819"/>
                  <a:gd name="connsiteX6" fmla="*/ 128910 w 257819"/>
                  <a:gd name="connsiteY6" fmla="*/ 30171 h 257819"/>
                  <a:gd name="connsiteX7" fmla="*/ 227649 w 257819"/>
                  <a:gd name="connsiteY7" fmla="*/ 128910 h 257819"/>
                  <a:gd name="connsiteX8" fmla="*/ 128910 w 257819"/>
                  <a:gd name="connsiteY8" fmla="*/ 227649 h 257819"/>
                  <a:gd name="connsiteX9" fmla="*/ 30171 w 257819"/>
                  <a:gd name="connsiteY9" fmla="*/ 128910 h 25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819" h="257819">
                    <a:moveTo>
                      <a:pt x="257820" y="128910"/>
                    </a:moveTo>
                    <a:cubicBezTo>
                      <a:pt x="257820" y="57598"/>
                      <a:pt x="200222" y="0"/>
                      <a:pt x="128910" y="0"/>
                    </a:cubicBezTo>
                    <a:cubicBezTo>
                      <a:pt x="57598" y="0"/>
                      <a:pt x="0" y="57598"/>
                      <a:pt x="0" y="128910"/>
                    </a:cubicBezTo>
                    <a:cubicBezTo>
                      <a:pt x="0" y="200222"/>
                      <a:pt x="57598" y="257820"/>
                      <a:pt x="128910" y="257820"/>
                    </a:cubicBezTo>
                    <a:cubicBezTo>
                      <a:pt x="200222" y="257820"/>
                      <a:pt x="257820" y="200222"/>
                      <a:pt x="257820" y="128910"/>
                    </a:cubicBezTo>
                    <a:close/>
                    <a:moveTo>
                      <a:pt x="30171" y="128910"/>
                    </a:moveTo>
                    <a:cubicBezTo>
                      <a:pt x="30171" y="74055"/>
                      <a:pt x="74055" y="30171"/>
                      <a:pt x="128910" y="30171"/>
                    </a:cubicBezTo>
                    <a:cubicBezTo>
                      <a:pt x="183766" y="30171"/>
                      <a:pt x="227649" y="74055"/>
                      <a:pt x="227649" y="128910"/>
                    </a:cubicBezTo>
                    <a:cubicBezTo>
                      <a:pt x="227649" y="183765"/>
                      <a:pt x="183766" y="227649"/>
                      <a:pt x="128910" y="227649"/>
                    </a:cubicBezTo>
                    <a:cubicBezTo>
                      <a:pt x="74055" y="227649"/>
                      <a:pt x="30171" y="183765"/>
                      <a:pt x="30171" y="128910"/>
                    </a:cubicBezTo>
                    <a:close/>
                  </a:path>
                </a:pathLst>
              </a:custGeom>
              <a:solidFill>
                <a:srgbClr val="000000"/>
              </a:solidFill>
              <a:ln w="27426"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0B2EBBA-F0D7-57CA-4951-944089E6AAAC}"/>
                  </a:ext>
                </a:extLst>
              </p:cNvPr>
              <p:cNvSpPr/>
              <p:nvPr/>
            </p:nvSpPr>
            <p:spPr>
              <a:xfrm>
                <a:off x="10436851" y="3696286"/>
                <a:ext cx="1037794" cy="1036764"/>
              </a:xfrm>
              <a:custGeom>
                <a:avLst/>
                <a:gdLst>
                  <a:gd name="connsiteX0" fmla="*/ 1032309 w 1037794"/>
                  <a:gd name="connsiteY0" fmla="*/ 1017565 h 1036764"/>
                  <a:gd name="connsiteX1" fmla="*/ 908885 w 1037794"/>
                  <a:gd name="connsiteY1" fmla="*/ 691176 h 1036764"/>
                  <a:gd name="connsiteX2" fmla="*/ 895171 w 1037794"/>
                  <a:gd name="connsiteY2" fmla="*/ 680205 h 1036764"/>
                  <a:gd name="connsiteX3" fmla="*/ 659293 w 1037794"/>
                  <a:gd name="connsiteY3" fmla="*/ 680205 h 1036764"/>
                  <a:gd name="connsiteX4" fmla="*/ 664779 w 1037794"/>
                  <a:gd name="connsiteY4" fmla="*/ 671977 h 1036764"/>
                  <a:gd name="connsiteX5" fmla="*/ 799174 w 1037794"/>
                  <a:gd name="connsiteY5" fmla="*/ 282505 h 1036764"/>
                  <a:gd name="connsiteX6" fmla="*/ 516669 w 1037794"/>
                  <a:gd name="connsiteY6" fmla="*/ 0 h 1036764"/>
                  <a:gd name="connsiteX7" fmla="*/ 234164 w 1037794"/>
                  <a:gd name="connsiteY7" fmla="*/ 282505 h 1036764"/>
                  <a:gd name="connsiteX8" fmla="*/ 368559 w 1037794"/>
                  <a:gd name="connsiteY8" fmla="*/ 671977 h 1036764"/>
                  <a:gd name="connsiteX9" fmla="*/ 374045 w 1037794"/>
                  <a:gd name="connsiteY9" fmla="*/ 680205 h 1036764"/>
                  <a:gd name="connsiteX10" fmla="*/ 138167 w 1037794"/>
                  <a:gd name="connsiteY10" fmla="*/ 680205 h 1036764"/>
                  <a:gd name="connsiteX11" fmla="*/ 124453 w 1037794"/>
                  <a:gd name="connsiteY11" fmla="*/ 691176 h 1036764"/>
                  <a:gd name="connsiteX12" fmla="*/ 1029 w 1037794"/>
                  <a:gd name="connsiteY12" fmla="*/ 1017565 h 1036764"/>
                  <a:gd name="connsiteX13" fmla="*/ 9257 w 1037794"/>
                  <a:gd name="connsiteY13" fmla="*/ 1036764 h 1036764"/>
                  <a:gd name="connsiteX14" fmla="*/ 14742 w 1037794"/>
                  <a:gd name="connsiteY14" fmla="*/ 1036764 h 1036764"/>
                  <a:gd name="connsiteX15" fmla="*/ 1021338 w 1037794"/>
                  <a:gd name="connsiteY15" fmla="*/ 1036764 h 1036764"/>
                  <a:gd name="connsiteX16" fmla="*/ 1037794 w 1037794"/>
                  <a:gd name="connsiteY16" fmla="*/ 1020307 h 1036764"/>
                  <a:gd name="connsiteX17" fmla="*/ 1032309 w 1037794"/>
                  <a:gd name="connsiteY17" fmla="*/ 1017565 h 1036764"/>
                  <a:gd name="connsiteX18" fmla="*/ 1032309 w 1037794"/>
                  <a:gd name="connsiteY18" fmla="*/ 1017565 h 1036764"/>
                  <a:gd name="connsiteX19" fmla="*/ 261592 w 1037794"/>
                  <a:gd name="connsiteY19" fmla="*/ 282505 h 1036764"/>
                  <a:gd name="connsiteX20" fmla="*/ 513926 w 1037794"/>
                  <a:gd name="connsiteY20" fmla="*/ 30170 h 1036764"/>
                  <a:gd name="connsiteX21" fmla="*/ 766261 w 1037794"/>
                  <a:gd name="connsiteY21" fmla="*/ 282505 h 1036764"/>
                  <a:gd name="connsiteX22" fmla="*/ 766261 w 1037794"/>
                  <a:gd name="connsiteY22" fmla="*/ 282505 h 1036764"/>
                  <a:gd name="connsiteX23" fmla="*/ 513926 w 1037794"/>
                  <a:gd name="connsiteY23" fmla="*/ 831057 h 1036764"/>
                  <a:gd name="connsiteX24" fmla="*/ 261592 w 1037794"/>
                  <a:gd name="connsiteY24" fmla="*/ 282505 h 1036764"/>
                  <a:gd name="connsiteX25" fmla="*/ 261592 w 1037794"/>
                  <a:gd name="connsiteY25" fmla="*/ 282505 h 1036764"/>
                  <a:gd name="connsiteX26" fmla="*/ 502955 w 1037794"/>
                  <a:gd name="connsiteY26" fmla="*/ 866713 h 1036764"/>
                  <a:gd name="connsiteX27" fmla="*/ 524897 w 1037794"/>
                  <a:gd name="connsiteY27" fmla="*/ 869456 h 1036764"/>
                  <a:gd name="connsiteX28" fmla="*/ 527640 w 1037794"/>
                  <a:gd name="connsiteY28" fmla="*/ 866713 h 1036764"/>
                  <a:gd name="connsiteX29" fmla="*/ 640093 w 1037794"/>
                  <a:gd name="connsiteY29" fmla="*/ 710375 h 1036764"/>
                  <a:gd name="connsiteX30" fmla="*/ 884200 w 1037794"/>
                  <a:gd name="connsiteY30" fmla="*/ 710375 h 1036764"/>
                  <a:gd name="connsiteX31" fmla="*/ 903399 w 1037794"/>
                  <a:gd name="connsiteY31" fmla="*/ 762488 h 1036764"/>
                  <a:gd name="connsiteX32" fmla="*/ 426158 w 1037794"/>
                  <a:gd name="connsiteY32" fmla="*/ 932539 h 1036764"/>
                  <a:gd name="connsiteX33" fmla="*/ 256106 w 1037794"/>
                  <a:gd name="connsiteY33" fmla="*/ 710375 h 1036764"/>
                  <a:gd name="connsiteX34" fmla="*/ 390502 w 1037794"/>
                  <a:gd name="connsiteY34" fmla="*/ 710375 h 1036764"/>
                  <a:gd name="connsiteX35" fmla="*/ 502955 w 1037794"/>
                  <a:gd name="connsiteY35" fmla="*/ 866713 h 1036764"/>
                  <a:gd name="connsiteX36" fmla="*/ 502955 w 1037794"/>
                  <a:gd name="connsiteY36" fmla="*/ 866713 h 1036764"/>
                  <a:gd name="connsiteX37" fmla="*/ 423415 w 1037794"/>
                  <a:gd name="connsiteY37" fmla="*/ 965452 h 1036764"/>
                  <a:gd name="connsiteX38" fmla="*/ 423415 w 1037794"/>
                  <a:gd name="connsiteY38" fmla="*/ 965452 h 1036764"/>
                  <a:gd name="connsiteX39" fmla="*/ 708662 w 1037794"/>
                  <a:gd name="connsiteY39" fmla="*/ 863970 h 1036764"/>
                  <a:gd name="connsiteX40" fmla="*/ 818373 w 1037794"/>
                  <a:gd name="connsiteY40" fmla="*/ 1006594 h 1036764"/>
                  <a:gd name="connsiteX41" fmla="*/ 305476 w 1037794"/>
                  <a:gd name="connsiteY41" fmla="*/ 1006594 h 1036764"/>
                  <a:gd name="connsiteX42" fmla="*/ 423415 w 1037794"/>
                  <a:gd name="connsiteY42" fmla="*/ 965452 h 1036764"/>
                  <a:gd name="connsiteX43" fmla="*/ 146395 w 1037794"/>
                  <a:gd name="connsiteY43" fmla="*/ 710375 h 1036764"/>
                  <a:gd name="connsiteX44" fmla="*/ 217707 w 1037794"/>
                  <a:gd name="connsiteY44" fmla="*/ 710375 h 1036764"/>
                  <a:gd name="connsiteX45" fmla="*/ 395987 w 1037794"/>
                  <a:gd name="connsiteY45" fmla="*/ 943510 h 1036764"/>
                  <a:gd name="connsiteX46" fmla="*/ 214964 w 1037794"/>
                  <a:gd name="connsiteY46" fmla="*/ 1006594 h 1036764"/>
                  <a:gd name="connsiteX47" fmla="*/ 33942 w 1037794"/>
                  <a:gd name="connsiteY47" fmla="*/ 1006594 h 1036764"/>
                  <a:gd name="connsiteX48" fmla="*/ 146395 w 1037794"/>
                  <a:gd name="connsiteY48" fmla="*/ 710375 h 1036764"/>
                  <a:gd name="connsiteX49" fmla="*/ 859514 w 1037794"/>
                  <a:gd name="connsiteY49" fmla="*/ 1006594 h 1036764"/>
                  <a:gd name="connsiteX50" fmla="*/ 741576 w 1037794"/>
                  <a:gd name="connsiteY50" fmla="*/ 852999 h 1036764"/>
                  <a:gd name="connsiteX51" fmla="*/ 914370 w 1037794"/>
                  <a:gd name="connsiteY51" fmla="*/ 789916 h 1036764"/>
                  <a:gd name="connsiteX52" fmla="*/ 996653 w 1037794"/>
                  <a:gd name="connsiteY52" fmla="*/ 1006594 h 1036764"/>
                  <a:gd name="connsiteX53" fmla="*/ 859514 w 1037794"/>
                  <a:gd name="connsiteY53" fmla="*/ 1006594 h 103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7794" h="1036764">
                    <a:moveTo>
                      <a:pt x="1032309" y="1017565"/>
                    </a:moveTo>
                    <a:lnTo>
                      <a:pt x="908885" y="691176"/>
                    </a:lnTo>
                    <a:cubicBezTo>
                      <a:pt x="906142" y="685691"/>
                      <a:pt x="900656" y="680205"/>
                      <a:pt x="895171" y="680205"/>
                    </a:cubicBezTo>
                    <a:lnTo>
                      <a:pt x="659293" y="680205"/>
                    </a:lnTo>
                    <a:cubicBezTo>
                      <a:pt x="662036" y="677462"/>
                      <a:pt x="662036" y="674719"/>
                      <a:pt x="664779" y="671977"/>
                    </a:cubicBezTo>
                    <a:cubicBezTo>
                      <a:pt x="755290" y="521125"/>
                      <a:pt x="801917" y="389472"/>
                      <a:pt x="799174" y="282505"/>
                    </a:cubicBezTo>
                    <a:cubicBezTo>
                      <a:pt x="799174" y="126167"/>
                      <a:pt x="673007" y="0"/>
                      <a:pt x="516669" y="0"/>
                    </a:cubicBezTo>
                    <a:cubicBezTo>
                      <a:pt x="360331" y="0"/>
                      <a:pt x="234164" y="126167"/>
                      <a:pt x="234164" y="282505"/>
                    </a:cubicBezTo>
                    <a:cubicBezTo>
                      <a:pt x="234164" y="392215"/>
                      <a:pt x="278048" y="523867"/>
                      <a:pt x="368559" y="671977"/>
                    </a:cubicBezTo>
                    <a:cubicBezTo>
                      <a:pt x="371302" y="674719"/>
                      <a:pt x="371302" y="677462"/>
                      <a:pt x="374045" y="680205"/>
                    </a:cubicBezTo>
                    <a:lnTo>
                      <a:pt x="138167" y="680205"/>
                    </a:lnTo>
                    <a:cubicBezTo>
                      <a:pt x="132681" y="680205"/>
                      <a:pt x="127196" y="682948"/>
                      <a:pt x="124453" y="691176"/>
                    </a:cubicBezTo>
                    <a:lnTo>
                      <a:pt x="1029" y="1017565"/>
                    </a:lnTo>
                    <a:cubicBezTo>
                      <a:pt x="-1714" y="1025793"/>
                      <a:pt x="1029" y="1034021"/>
                      <a:pt x="9257" y="1036764"/>
                    </a:cubicBezTo>
                    <a:cubicBezTo>
                      <a:pt x="12000" y="1036764"/>
                      <a:pt x="12000" y="1036764"/>
                      <a:pt x="14742" y="1036764"/>
                    </a:cubicBezTo>
                    <a:lnTo>
                      <a:pt x="1021338" y="1036764"/>
                    </a:lnTo>
                    <a:cubicBezTo>
                      <a:pt x="1029566" y="1036764"/>
                      <a:pt x="1037794" y="1031278"/>
                      <a:pt x="1037794" y="1020307"/>
                    </a:cubicBezTo>
                    <a:cubicBezTo>
                      <a:pt x="1032309" y="1020307"/>
                      <a:pt x="1032309" y="1020307"/>
                      <a:pt x="1032309" y="1017565"/>
                    </a:cubicBezTo>
                    <a:lnTo>
                      <a:pt x="1032309" y="1017565"/>
                    </a:lnTo>
                    <a:close/>
                    <a:moveTo>
                      <a:pt x="261592" y="282505"/>
                    </a:moveTo>
                    <a:cubicBezTo>
                      <a:pt x="261592" y="142624"/>
                      <a:pt x="374045" y="30170"/>
                      <a:pt x="513926" y="30170"/>
                    </a:cubicBezTo>
                    <a:cubicBezTo>
                      <a:pt x="653807" y="30170"/>
                      <a:pt x="766261" y="142624"/>
                      <a:pt x="766261" y="282505"/>
                    </a:cubicBezTo>
                    <a:lnTo>
                      <a:pt x="766261" y="282505"/>
                    </a:lnTo>
                    <a:cubicBezTo>
                      <a:pt x="766261" y="499183"/>
                      <a:pt x="566039" y="767973"/>
                      <a:pt x="513926" y="831057"/>
                    </a:cubicBezTo>
                    <a:cubicBezTo>
                      <a:pt x="461813" y="767973"/>
                      <a:pt x="258849" y="501926"/>
                      <a:pt x="261592" y="282505"/>
                    </a:cubicBezTo>
                    <a:lnTo>
                      <a:pt x="261592" y="282505"/>
                    </a:lnTo>
                    <a:close/>
                    <a:moveTo>
                      <a:pt x="502955" y="866713"/>
                    </a:moveTo>
                    <a:cubicBezTo>
                      <a:pt x="508441" y="872198"/>
                      <a:pt x="519411" y="874941"/>
                      <a:pt x="524897" y="869456"/>
                    </a:cubicBezTo>
                    <a:cubicBezTo>
                      <a:pt x="524897" y="869456"/>
                      <a:pt x="524897" y="869456"/>
                      <a:pt x="527640" y="866713"/>
                    </a:cubicBezTo>
                    <a:cubicBezTo>
                      <a:pt x="568782" y="817343"/>
                      <a:pt x="604437" y="765231"/>
                      <a:pt x="640093" y="710375"/>
                    </a:cubicBezTo>
                    <a:lnTo>
                      <a:pt x="884200" y="710375"/>
                    </a:lnTo>
                    <a:lnTo>
                      <a:pt x="903399" y="762488"/>
                    </a:lnTo>
                    <a:lnTo>
                      <a:pt x="426158" y="932539"/>
                    </a:lnTo>
                    <a:lnTo>
                      <a:pt x="256106" y="710375"/>
                    </a:lnTo>
                    <a:lnTo>
                      <a:pt x="390502" y="710375"/>
                    </a:lnTo>
                    <a:cubicBezTo>
                      <a:pt x="423415" y="765231"/>
                      <a:pt x="461813" y="817343"/>
                      <a:pt x="502955" y="866713"/>
                    </a:cubicBezTo>
                    <a:lnTo>
                      <a:pt x="502955" y="866713"/>
                    </a:lnTo>
                    <a:close/>
                    <a:moveTo>
                      <a:pt x="423415" y="965452"/>
                    </a:moveTo>
                    <a:lnTo>
                      <a:pt x="423415" y="965452"/>
                    </a:lnTo>
                    <a:lnTo>
                      <a:pt x="708662" y="863970"/>
                    </a:lnTo>
                    <a:lnTo>
                      <a:pt x="818373" y="1006594"/>
                    </a:lnTo>
                    <a:lnTo>
                      <a:pt x="305476" y="1006594"/>
                    </a:lnTo>
                    <a:lnTo>
                      <a:pt x="423415" y="965452"/>
                    </a:lnTo>
                    <a:close/>
                    <a:moveTo>
                      <a:pt x="146395" y="710375"/>
                    </a:moveTo>
                    <a:lnTo>
                      <a:pt x="217707" y="710375"/>
                    </a:lnTo>
                    <a:lnTo>
                      <a:pt x="395987" y="943510"/>
                    </a:lnTo>
                    <a:lnTo>
                      <a:pt x="214964" y="1006594"/>
                    </a:lnTo>
                    <a:lnTo>
                      <a:pt x="33942" y="1006594"/>
                    </a:lnTo>
                    <a:lnTo>
                      <a:pt x="146395" y="710375"/>
                    </a:lnTo>
                    <a:close/>
                    <a:moveTo>
                      <a:pt x="859514" y="1006594"/>
                    </a:moveTo>
                    <a:lnTo>
                      <a:pt x="741576" y="852999"/>
                    </a:lnTo>
                    <a:lnTo>
                      <a:pt x="914370" y="789916"/>
                    </a:lnTo>
                    <a:lnTo>
                      <a:pt x="996653" y="1006594"/>
                    </a:lnTo>
                    <a:lnTo>
                      <a:pt x="859514" y="1006594"/>
                    </a:lnTo>
                    <a:close/>
                  </a:path>
                </a:pathLst>
              </a:custGeom>
              <a:solidFill>
                <a:srgbClr val="000000"/>
              </a:solidFill>
              <a:ln w="27426" cap="flat">
                <a:noFill/>
                <a:prstDash val="solid"/>
                <a:miter/>
              </a:ln>
            </p:spPr>
            <p:txBody>
              <a:bodyPr rtlCol="0" anchor="ctr"/>
              <a:lstStyle/>
              <a:p>
                <a:endParaRPr lang="en-US"/>
              </a:p>
            </p:txBody>
          </p:sp>
        </p:grpSp>
      </p:grpSp>
      <p:sp>
        <p:nvSpPr>
          <p:cNvPr id="19" name="Text Placeholder 1">
            <a:extLst>
              <a:ext uri="{FF2B5EF4-FFF2-40B4-BE49-F238E27FC236}">
                <a16:creationId xmlns:a16="http://schemas.microsoft.com/office/drawing/2014/main" id="{CD3E0B17-3657-999E-5CA6-5DE97193ABBF}"/>
              </a:ext>
            </a:extLst>
          </p:cNvPr>
          <p:cNvSpPr txBox="1">
            <a:spLocks/>
          </p:cNvSpPr>
          <p:nvPr/>
        </p:nvSpPr>
        <p:spPr>
          <a:xfrm>
            <a:off x="432978" y="4725415"/>
            <a:ext cx="6901059" cy="4621436"/>
          </a:xfrm>
          <a:prstGeom prst="rect">
            <a:avLst/>
          </a:prstGeom>
        </p:spPr>
        <p:txBody>
          <a:bodyPr vert="horz" lIns="91440" tIns="45720" rIns="91440" bIns="45720" numCol="2" spcCol="21600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100" b="0" i="0" kern="1200" baseline="0">
                <a:solidFill>
                  <a:schemeClr val="tx1"/>
                </a:solidFill>
                <a:latin typeface="Calibri" panose="020F0502020204030204" pitchFamily="34" charset="0"/>
                <a:ea typeface="+mn-ea"/>
                <a:cs typeface="Calibri" panose="020F0502020204030204" pitchFamily="34" charset="0"/>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just">
              <a:lnSpc>
                <a:spcPct val="100000"/>
              </a:lnSpc>
              <a:spcBef>
                <a:spcPts val="0"/>
              </a:spcBef>
              <a:buClr>
                <a:srgbClr val="EE5650"/>
              </a:buClr>
            </a:pPr>
            <a:r>
              <a:rPr lang="de-DE" sz="1150" b="1" dirty="0">
                <a:solidFill>
                  <a:srgbClr val="EE5650"/>
                </a:solidFill>
                <a:ea typeface="Calibri" panose="020F0502020204030204" pitchFamily="34" charset="0"/>
                <a:cs typeface="Times New Roman" panose="02020603050405020304" pitchFamily="18" charset="0"/>
              </a:rPr>
              <a:t>Größe des Veranstaltungsortes/der Fläche: </a:t>
            </a:r>
          </a:p>
          <a:p>
            <a:pPr algn="just">
              <a:lnSpc>
                <a:spcPct val="100000"/>
              </a:lnSpc>
              <a:spcBef>
                <a:spcPts val="0"/>
              </a:spcBef>
              <a:buClr>
                <a:srgbClr val="EE5650"/>
              </a:buClr>
            </a:pPr>
            <a:r>
              <a:rPr lang="de-DE" sz="1150" b="1" dirty="0">
                <a:ea typeface="Calibri" panose="020F0502020204030204" pitchFamily="34" charset="0"/>
                <a:cs typeface="Times New Roman" panose="02020603050405020304" pitchFamily="18" charset="0"/>
              </a:rPr>
              <a:t>Die Größe des Veranstaltungsortes ist wichtig, da ausreichend Platz für alle kreativen Geschäftspartner vorhanden sein muss. </a:t>
            </a: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Außerdem muss der Veranstaltungsort eine geeignete Größe für die Anzahl der Gäste haben, die teilnehmen werden. Es ist wichtig zu wissen, wie viele Personen an der Veranstaltung teilnehmen werden, denn wenn der Veranstaltungsort zu klein ist, kann er zu einem Gesundheits- und Sicherheitsrisiko werden, wenn der Veranstaltungsort überfüllt ist. Wenn der Veranstaltungsort jedoch zu groß ist, kann es sich um Geldverschwendung handeln, da nur ein kleiner Teil des Raums genutzt werden kann. Der Veranstaltungsort muss auch für Menschen mit Behinderungen geeignet sein (Aufzüge, ebener Boden, behindertengerechte Toiletten).</a:t>
            </a:r>
          </a:p>
          <a:p>
            <a:pPr algn="just">
              <a:lnSpc>
                <a:spcPct val="100000"/>
              </a:lnSpc>
              <a:spcBef>
                <a:spcPts val="0"/>
              </a:spcBef>
              <a:buClr>
                <a:srgbClr val="EE5650"/>
              </a:buClr>
            </a:pPr>
            <a:r>
              <a:rPr lang="de-DE" sz="1150" b="1" dirty="0">
                <a:solidFill>
                  <a:srgbClr val="EE5650"/>
                </a:solidFill>
                <a:ea typeface="Calibri" panose="020F0502020204030204" pitchFamily="34" charset="0"/>
                <a:cs typeface="Times New Roman" panose="02020603050405020304" pitchFamily="18" charset="0"/>
              </a:rPr>
              <a:t>Veranstaltungsort Ambiente: </a:t>
            </a: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Das Ambiente eines Veranstaltungsortes trägt wesentlich zum Gesamterlebnis einer Veranstaltung bei, insbesondere auf einem Marktplatz, auf dem die Atmosphäre das Verbraucherverhalten und den Genuss beeinflussen kann. </a:t>
            </a: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Ein einladendes Ambiente kann Besucher dazu ermutigen, länger zu bleiben und sich intensiver mit den Angeboten zu beschäftigen, während eine schlecht durchdachte Umgebung potenzielle Kunden abschrecken könnte</a:t>
            </a:r>
            <a:r>
              <a:rPr lang="en-GB" sz="1150" dirty="0">
                <a:ea typeface="Calibri" panose="020F0502020204030204" pitchFamily="34" charset="0"/>
                <a:cs typeface="Times New Roman" panose="02020603050405020304" pitchFamily="18" charset="0"/>
              </a:rPr>
              <a:t>. </a:t>
            </a:r>
            <a:r>
              <a:rPr lang="de-DE" sz="1150" dirty="0">
                <a:ea typeface="Calibri" panose="020F0502020204030204" pitchFamily="34" charset="0"/>
                <a:cs typeface="Times New Roman" panose="02020603050405020304" pitchFamily="18" charset="0"/>
              </a:rPr>
              <a:t>Es ist wichtig, eine Umgebung zu schaffen, die mit den Werten und der Ästhetik eines Zero-Waste-Marktplatzes in Einklang steht und oft Elemente wie natürliches Licht, Pflanzen, wiederverwendete Materialien für die Dekoration und </a:t>
            </a: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Einfach zu navigierende Layouts, die die Interaktion und Entdeckung erleichtern.</a:t>
            </a:r>
          </a:p>
          <a:p>
            <a:pPr algn="just">
              <a:lnSpc>
                <a:spcPct val="100000"/>
              </a:lnSpc>
              <a:spcBef>
                <a:spcPts val="0"/>
              </a:spcBef>
              <a:buClr>
                <a:srgbClr val="EE5650"/>
              </a:buClr>
            </a:pPr>
            <a:endParaRPr lang="de-DE" sz="1150" dirty="0">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Die Atmosphäre sollte das Engagement des Marktplatzes für Nachhaltigkeit und Gemeinschaft </a:t>
            </a: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widerspiegeln, möglicherweise mit Bildungstafeln, die die Zero-Waste-Botschaft verstärken.</a:t>
            </a:r>
            <a:endParaRPr lang="en-GB" sz="1150" dirty="0">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endParaRPr lang="de-DE" sz="1150" b="1" dirty="0">
              <a:solidFill>
                <a:srgbClr val="EE5650"/>
              </a:solidFill>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de-DE" sz="1150" b="1" dirty="0">
                <a:solidFill>
                  <a:srgbClr val="EE5650"/>
                </a:solidFill>
                <a:ea typeface="Calibri" panose="020F0502020204030204" pitchFamily="34" charset="0"/>
                <a:cs typeface="Times New Roman" panose="02020603050405020304" pitchFamily="18" charset="0"/>
              </a:rPr>
              <a:t>Infrastruktur: </a:t>
            </a: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Für einen Zero-Waste-Marktplatz ist die Infrastruktur von entscheidender Bedeutung. Es muss die beabsichtigten Aktivitäten unterstützen und gleichzeitig auf die Nachhaltigkeitsziele abgestimmt sein. Es wird ausreichend Platz benötigt, damit Händler ihre Produkte präsentieren und Kunden bequem navigieren können. Zu den Überlegungen zur Infrastruktur gehören:</a:t>
            </a:r>
          </a:p>
          <a:p>
            <a:pPr marL="171450" indent="-171450" algn="just">
              <a:lnSpc>
                <a:spcPct val="100000"/>
              </a:lnSpc>
              <a:spcBef>
                <a:spcPts val="0"/>
              </a:spcBef>
              <a:buClr>
                <a:srgbClr val="EE5650"/>
              </a:buClr>
              <a:buFont typeface="Arial" panose="020B0604020202020204" pitchFamily="34" charset="0"/>
              <a:buChar char="•"/>
            </a:pPr>
            <a:r>
              <a:rPr lang="de-DE" sz="1150" dirty="0">
                <a:ea typeface="Calibri" panose="020F0502020204030204" pitchFamily="34" charset="0"/>
                <a:cs typeface="Times New Roman" panose="02020603050405020304" pitchFamily="18" charset="0"/>
              </a:rPr>
              <a:t>Abfallmanagementsysteme: Einrichtungen für Recycling, Kompostierung und Abfallsortierung müssen integriert werden.</a:t>
            </a:r>
          </a:p>
          <a:p>
            <a:pPr marL="171450" indent="-171450" algn="just">
              <a:lnSpc>
                <a:spcPct val="100000"/>
              </a:lnSpc>
              <a:spcBef>
                <a:spcPts val="0"/>
              </a:spcBef>
              <a:buClr>
                <a:srgbClr val="EE5650"/>
              </a:buClr>
              <a:buFont typeface="Arial" panose="020B0604020202020204" pitchFamily="34" charset="0"/>
              <a:buChar char="•"/>
            </a:pPr>
            <a:r>
              <a:rPr lang="de-DE" sz="1150" dirty="0">
                <a:ea typeface="Calibri" panose="020F0502020204030204" pitchFamily="34" charset="0"/>
                <a:cs typeface="Times New Roman" panose="02020603050405020304" pitchFamily="18" charset="0"/>
              </a:rPr>
              <a:t>Energieeffizienz: Nutzen Sie erneuerbare Energiequellen und energieeffiziente Geräte und Beleuchtung.</a:t>
            </a:r>
          </a:p>
          <a:p>
            <a:pPr marL="171450" indent="-171450" algn="just">
              <a:lnSpc>
                <a:spcPct val="100000"/>
              </a:lnSpc>
              <a:spcBef>
                <a:spcPts val="0"/>
              </a:spcBef>
              <a:buClr>
                <a:srgbClr val="EE5650"/>
              </a:buClr>
              <a:buFont typeface="Arial" panose="020B0604020202020204" pitchFamily="34" charset="0"/>
              <a:buChar char="•"/>
            </a:pPr>
            <a:r>
              <a:rPr lang="de-DE" sz="1150" dirty="0">
                <a:ea typeface="Calibri" panose="020F0502020204030204" pitchFamily="34" charset="0"/>
                <a:cs typeface="Times New Roman" panose="02020603050405020304" pitchFamily="18" charset="0"/>
              </a:rPr>
              <a:t>Wasserverbrauch: Integrieren Sie wassersparende Armaturen und, wenn möglich, Regenwassernutzungssysteme.</a:t>
            </a:r>
          </a:p>
          <a:p>
            <a:pPr marL="171450" indent="-171450" algn="just">
              <a:lnSpc>
                <a:spcPct val="100000"/>
              </a:lnSpc>
              <a:spcBef>
                <a:spcPts val="0"/>
              </a:spcBef>
              <a:buClr>
                <a:srgbClr val="EE5650"/>
              </a:buClr>
              <a:buFont typeface="Arial" panose="020B0604020202020204" pitchFamily="34" charset="0"/>
              <a:buChar char="•"/>
            </a:pPr>
            <a:r>
              <a:rPr lang="de-DE" sz="1150" dirty="0">
                <a:ea typeface="Calibri" panose="020F0502020204030204" pitchFamily="34" charset="0"/>
                <a:cs typeface="Times New Roman" panose="02020603050405020304" pitchFamily="18" charset="0"/>
              </a:rPr>
              <a:t>Nachhaltige Materialien: Verwenden Sie recycelte, wiederverwertete oder nachhaltig beschaffte Materialien für Bau und Dekoration.</a:t>
            </a:r>
            <a:endParaRPr lang="en-GB" sz="1150" dirty="0">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Die richtige Infrastruktur wird einen reibungslosen Betrieb ermöglichen und das Engagement des Marktplatzes für Nachhaltigkeit demonstrieren.</a:t>
            </a:r>
            <a:endParaRPr lang="en-GB" sz="1150" dirty="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82321293-70E0-D731-C435-87B4A997730C}"/>
              </a:ext>
            </a:extLst>
          </p:cNvPr>
          <p:cNvSpPr txBox="1"/>
          <p:nvPr/>
        </p:nvSpPr>
        <p:spPr>
          <a:xfrm>
            <a:off x="692319" y="4194786"/>
            <a:ext cx="6451869" cy="584775"/>
          </a:xfrm>
          <a:prstGeom prst="rect">
            <a:avLst/>
          </a:prstGeom>
          <a:noFill/>
        </p:spPr>
        <p:txBody>
          <a:bodyPr wrap="square">
            <a:spAutoFit/>
          </a:bodyPr>
          <a:lstStyle/>
          <a:p>
            <a:pPr>
              <a:buClr>
                <a:srgbClr val="EE5650"/>
              </a:buClr>
            </a:pPr>
            <a:r>
              <a:rPr lang="de-DE" sz="1600" b="1" dirty="0">
                <a:solidFill>
                  <a:srgbClr val="EE5650"/>
                </a:solidFill>
                <a:latin typeface="Calibri" panose="020F0502020204030204" pitchFamily="34" charset="0"/>
                <a:ea typeface="Calibri" panose="020F0502020204030204" pitchFamily="34" charset="0"/>
                <a:cs typeface="Times New Roman" panose="02020603050405020304" pitchFamily="18" charset="0"/>
              </a:rPr>
              <a:t>Um sicherzustellen, dass der Veranstaltungsort geeignet ist, müssen viele Faktoren berücksichtigt werden.</a:t>
            </a:r>
            <a:endParaRPr lang="en-IE" sz="1600" b="1" dirty="0">
              <a:solidFill>
                <a:srgbClr val="EE5650"/>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36" name="Group 35">
            <a:extLst>
              <a:ext uri="{FF2B5EF4-FFF2-40B4-BE49-F238E27FC236}">
                <a16:creationId xmlns:a16="http://schemas.microsoft.com/office/drawing/2014/main" id="{4CAAB735-A661-A92B-7685-E7D735C167B2}"/>
              </a:ext>
            </a:extLst>
          </p:cNvPr>
          <p:cNvGrpSpPr/>
          <p:nvPr/>
        </p:nvGrpSpPr>
        <p:grpSpPr>
          <a:xfrm>
            <a:off x="-24597" y="1477983"/>
            <a:ext cx="705629" cy="117418"/>
            <a:chOff x="12847" y="2247223"/>
            <a:chExt cx="705629" cy="117418"/>
          </a:xfrm>
        </p:grpSpPr>
        <p:cxnSp>
          <p:nvCxnSpPr>
            <p:cNvPr id="37" name="Straight Connector 36">
              <a:extLst>
                <a:ext uri="{FF2B5EF4-FFF2-40B4-BE49-F238E27FC236}">
                  <a16:creationId xmlns:a16="http://schemas.microsoft.com/office/drawing/2014/main" id="{096D476E-015D-7E3D-295C-0EDE50D5C62D}"/>
                </a:ext>
              </a:extLst>
            </p:cNvPr>
            <p:cNvCxnSpPr>
              <a:cxnSpLocks/>
            </p:cNvCxnSpPr>
            <p:nvPr/>
          </p:nvCxnSpPr>
          <p:spPr>
            <a:xfrm flipH="1">
              <a:off x="12847" y="2297875"/>
              <a:ext cx="705629"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4AAF043A-C216-9DB7-222E-2E3F0D60A59B}"/>
                </a:ext>
              </a:extLst>
            </p:cNvPr>
            <p:cNvGrpSpPr/>
            <p:nvPr/>
          </p:nvGrpSpPr>
          <p:grpSpPr>
            <a:xfrm rot="5400000">
              <a:off x="394862" y="2143433"/>
              <a:ext cx="117418" cy="324997"/>
              <a:chOff x="3089418" y="4482161"/>
              <a:chExt cx="117418" cy="324997"/>
            </a:xfrm>
          </p:grpSpPr>
          <p:sp>
            <p:nvSpPr>
              <p:cNvPr id="39" name="Freeform 38">
                <a:extLst>
                  <a:ext uri="{FF2B5EF4-FFF2-40B4-BE49-F238E27FC236}">
                    <a16:creationId xmlns:a16="http://schemas.microsoft.com/office/drawing/2014/main" id="{A74DB1EA-DB1B-3280-D9D1-29182FB6726A}"/>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C6E65DC1-ABA3-DAF9-79A9-5427BE722C74}"/>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grpSp>
        <p:nvGrpSpPr>
          <p:cNvPr id="41" name="Group 40">
            <a:extLst>
              <a:ext uri="{FF2B5EF4-FFF2-40B4-BE49-F238E27FC236}">
                <a16:creationId xmlns:a16="http://schemas.microsoft.com/office/drawing/2014/main" id="{FCAD5EF1-C008-C3FB-6E07-994219924AD5}"/>
              </a:ext>
            </a:extLst>
          </p:cNvPr>
          <p:cNvGrpSpPr/>
          <p:nvPr/>
        </p:nvGrpSpPr>
        <p:grpSpPr>
          <a:xfrm>
            <a:off x="-24597" y="4535402"/>
            <a:ext cx="705629" cy="117418"/>
            <a:chOff x="12847" y="2247223"/>
            <a:chExt cx="705629" cy="117418"/>
          </a:xfrm>
        </p:grpSpPr>
        <p:cxnSp>
          <p:nvCxnSpPr>
            <p:cNvPr id="42" name="Straight Connector 41">
              <a:extLst>
                <a:ext uri="{FF2B5EF4-FFF2-40B4-BE49-F238E27FC236}">
                  <a16:creationId xmlns:a16="http://schemas.microsoft.com/office/drawing/2014/main" id="{EB55F85E-9FD5-1B5C-26AE-12325D662529}"/>
                </a:ext>
              </a:extLst>
            </p:cNvPr>
            <p:cNvCxnSpPr>
              <a:cxnSpLocks/>
            </p:cNvCxnSpPr>
            <p:nvPr/>
          </p:nvCxnSpPr>
          <p:spPr>
            <a:xfrm flipH="1">
              <a:off x="12847" y="2297875"/>
              <a:ext cx="705629"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36FC4410-961F-270D-0EAB-465B6FD1D9E5}"/>
                </a:ext>
              </a:extLst>
            </p:cNvPr>
            <p:cNvGrpSpPr/>
            <p:nvPr/>
          </p:nvGrpSpPr>
          <p:grpSpPr>
            <a:xfrm rot="5400000">
              <a:off x="394862" y="2143433"/>
              <a:ext cx="117418" cy="324997"/>
              <a:chOff x="3089418" y="4482161"/>
              <a:chExt cx="117418" cy="324997"/>
            </a:xfrm>
          </p:grpSpPr>
          <p:sp>
            <p:nvSpPr>
              <p:cNvPr id="44" name="Freeform 43">
                <a:extLst>
                  <a:ext uri="{FF2B5EF4-FFF2-40B4-BE49-F238E27FC236}">
                    <a16:creationId xmlns:a16="http://schemas.microsoft.com/office/drawing/2014/main" id="{5DF8FECB-49B5-607C-5981-DDF6072D7BF0}"/>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5DF0F418-EC43-5EA8-192D-6101472F4ABB}"/>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sp>
        <p:nvSpPr>
          <p:cNvPr id="3" name="TextBox 2">
            <a:extLst>
              <a:ext uri="{FF2B5EF4-FFF2-40B4-BE49-F238E27FC236}">
                <a16:creationId xmlns:a16="http://schemas.microsoft.com/office/drawing/2014/main" id="{49347E2C-ABFB-284F-5A42-65AB4D2CCCAA}"/>
              </a:ext>
            </a:extLst>
          </p:cNvPr>
          <p:cNvSpPr txBox="1"/>
          <p:nvPr/>
        </p:nvSpPr>
        <p:spPr>
          <a:xfrm>
            <a:off x="689755" y="1299104"/>
            <a:ext cx="6644282" cy="2923877"/>
          </a:xfrm>
          <a:prstGeom prst="rect">
            <a:avLst/>
          </a:prstGeom>
          <a:noFill/>
        </p:spPr>
        <p:txBody>
          <a:bodyPr wrap="square">
            <a:spAutoFit/>
          </a:bodyPr>
          <a:lstStyle/>
          <a:p>
            <a:pPr algn="just"/>
            <a:r>
              <a:rPr lang="de-DE" sz="1150" dirty="0"/>
              <a:t>Bei der Auswahl des idealen Standorts für einen Zero-Waste-Marktplatz müssen verschiedene Faktoren sorgfältig abgewogen werden </a:t>
            </a:r>
            <a:r>
              <a:rPr lang="en-GB" sz="1150" dirty="0"/>
              <a:t>:</a:t>
            </a:r>
          </a:p>
          <a:p>
            <a:pPr algn="just"/>
            <a:endParaRPr lang="en-GB" sz="1150" dirty="0"/>
          </a:p>
          <a:p>
            <a:pPr marL="171450" indent="-171450" algn="just">
              <a:buFont typeface="Arial" panose="020B0604020202020204" pitchFamily="34" charset="0"/>
              <a:buChar char="•"/>
            </a:pPr>
            <a:r>
              <a:rPr lang="de-DE" sz="1150" b="1" dirty="0">
                <a:solidFill>
                  <a:srgbClr val="3750A1"/>
                </a:solidFill>
              </a:rPr>
              <a:t>Zugänglichkeit: </a:t>
            </a:r>
            <a:r>
              <a:rPr lang="de-DE" sz="1150" dirty="0"/>
              <a:t>Wählen Sie einen Ort, der mit öffentlichen Verkehrsmitteln, mit dem Fahrrad und zu Fuß leicht erreichbar ist, um den mit Reisen verbundenen CO2-Fußabdruck zu reduzieren.</a:t>
            </a:r>
          </a:p>
          <a:p>
            <a:pPr marL="171450" indent="-171450" algn="just">
              <a:buFont typeface="Arial" panose="020B0604020202020204" pitchFamily="34" charset="0"/>
              <a:buChar char="•"/>
            </a:pPr>
            <a:r>
              <a:rPr lang="de-DE" sz="1150" b="1" dirty="0">
                <a:solidFill>
                  <a:srgbClr val="3750A1"/>
                </a:solidFill>
              </a:rPr>
              <a:t>Sichtbarkeit: </a:t>
            </a:r>
            <a:r>
              <a:rPr lang="de-DE" sz="1150" dirty="0"/>
              <a:t>Gut sichtbare Bereiche können spontane Besuche und Bekanntheit erhöhen.</a:t>
            </a:r>
          </a:p>
          <a:p>
            <a:pPr marL="171450" indent="-171450" algn="just">
              <a:buFont typeface="Arial" panose="020B0604020202020204" pitchFamily="34" charset="0"/>
              <a:buChar char="•"/>
            </a:pPr>
            <a:r>
              <a:rPr lang="de-DE" sz="1150" dirty="0"/>
              <a:t>Gesellschaftliches Engagement: Standorte mit einem starken Gemeinschaftssinn und Interesse an Nachhaltigkeit unterstützen eher einen Zero-Waste-Marktplatz.</a:t>
            </a:r>
          </a:p>
          <a:p>
            <a:pPr marL="171450" indent="-171450" algn="just">
              <a:buFont typeface="Arial" panose="020B0604020202020204" pitchFamily="34" charset="0"/>
              <a:buChar char="•"/>
            </a:pPr>
            <a:r>
              <a:rPr lang="de-DE" sz="1150" b="1" dirty="0">
                <a:solidFill>
                  <a:srgbClr val="3750A1"/>
                </a:solidFill>
              </a:rPr>
              <a:t>Vorschriften und Zoneneinteilung: </a:t>
            </a:r>
            <a:r>
              <a:rPr lang="de-DE" sz="1150" dirty="0"/>
              <a:t>Stellen Sie sicher, dass das Gebiet für die gewerbliche Nutzung ausgewiesen ist und dass es keine restriktiven Satzungen gibt, die den Marktbetrieb beeinträchtigen könnten.</a:t>
            </a:r>
          </a:p>
          <a:p>
            <a:pPr marL="171450" indent="-171450" algn="just">
              <a:buFont typeface="Arial" panose="020B0604020202020204" pitchFamily="34" charset="0"/>
              <a:buChar char="•"/>
            </a:pPr>
            <a:r>
              <a:rPr lang="de-DE" sz="1150" b="1" dirty="0">
                <a:solidFill>
                  <a:srgbClr val="3750A1"/>
                </a:solidFill>
              </a:rPr>
              <a:t>Lieferantennähe: </a:t>
            </a:r>
            <a:r>
              <a:rPr lang="de-DE" sz="1150" dirty="0"/>
              <a:t>Die Nähe zu den Lieferanten kann Transportkosten und Emissionen reduzieren.</a:t>
            </a:r>
          </a:p>
          <a:p>
            <a:pPr marL="171450" indent="-171450" algn="just">
              <a:buFont typeface="Arial" panose="020B0604020202020204" pitchFamily="34" charset="0"/>
              <a:buChar char="•"/>
            </a:pPr>
            <a:r>
              <a:rPr lang="de-DE" sz="1150" b="1" dirty="0">
                <a:solidFill>
                  <a:srgbClr val="3750A1"/>
                </a:solidFill>
              </a:rPr>
              <a:t>Marktnachfrage</a:t>
            </a:r>
            <a:r>
              <a:rPr lang="de-DE" sz="1150" dirty="0"/>
              <a:t>: Recherchieren Sie die lokale Nachfrage nach abfallfreien Waren, um sicherzustellen, dass es einen Kundenstamm gibt.</a:t>
            </a:r>
          </a:p>
          <a:p>
            <a:pPr marL="171450" indent="-171450" algn="just">
              <a:buFont typeface="Arial" panose="020B0604020202020204" pitchFamily="34" charset="0"/>
              <a:buChar char="•"/>
            </a:pPr>
            <a:r>
              <a:rPr lang="de-DE" sz="1150" b="1" dirty="0">
                <a:solidFill>
                  <a:srgbClr val="3750A1"/>
                </a:solidFill>
              </a:rPr>
              <a:t>Kosten: </a:t>
            </a:r>
            <a:r>
              <a:rPr lang="de-DE" sz="1150" dirty="0"/>
              <a:t>Gerade bei einer Gründungsinitiative kann die Bezahlbarkeit des Standorts ein entscheidender Faktor sein</a:t>
            </a:r>
            <a:r>
              <a:rPr lang="en-GB" sz="1150" dirty="0"/>
              <a:t>.</a:t>
            </a:r>
          </a:p>
        </p:txBody>
      </p:sp>
    </p:spTree>
    <p:extLst>
      <p:ext uri="{BB962C8B-B14F-4D97-AF65-F5344CB8AC3E}">
        <p14:creationId xmlns:p14="http://schemas.microsoft.com/office/powerpoint/2010/main" val="12580869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28137F3-8567-90DF-0AB5-2C14564756FF}"/>
              </a:ext>
            </a:extLst>
          </p:cNvPr>
          <p:cNvGrpSpPr/>
          <p:nvPr/>
        </p:nvGrpSpPr>
        <p:grpSpPr>
          <a:xfrm rot="10800000">
            <a:off x="-307496" y="9178886"/>
            <a:ext cx="2150199" cy="3375489"/>
            <a:chOff x="3613580" y="6052"/>
            <a:chExt cx="1874765" cy="2943098"/>
          </a:xfrm>
        </p:grpSpPr>
        <p:sp>
          <p:nvSpPr>
            <p:cNvPr id="5" name="Freeform 4">
              <a:extLst>
                <a:ext uri="{FF2B5EF4-FFF2-40B4-BE49-F238E27FC236}">
                  <a16:creationId xmlns:a16="http://schemas.microsoft.com/office/drawing/2014/main" id="{C536E90B-D177-2E43-D23D-F0C2278A048B}"/>
                </a:ext>
              </a:extLst>
            </p:cNvPr>
            <p:cNvSpPr/>
            <p:nvPr/>
          </p:nvSpPr>
          <p:spPr>
            <a:xfrm>
              <a:off x="3615175" y="6052"/>
              <a:ext cx="1873170" cy="2943098"/>
            </a:xfrm>
            <a:custGeom>
              <a:avLst/>
              <a:gdLst>
                <a:gd name="connsiteX0" fmla="*/ 1168690 w 1873170"/>
                <a:gd name="connsiteY0" fmla="*/ 0 h 2943098"/>
                <a:gd name="connsiteX1" fmla="*/ 1873170 w 1873170"/>
                <a:gd name="connsiteY1" fmla="*/ 0 h 2943098"/>
                <a:gd name="connsiteX2" fmla="*/ 1873170 w 1873170"/>
                <a:gd name="connsiteY2" fmla="*/ 2943098 h 2943098"/>
                <a:gd name="connsiteX3" fmla="*/ 1161695 w 1873170"/>
                <a:gd name="connsiteY3" fmla="*/ 2734730 h 2943098"/>
                <a:gd name="connsiteX4" fmla="*/ 1001899 w 1873170"/>
                <a:gd name="connsiteY4" fmla="*/ 2173154 h 2943098"/>
                <a:gd name="connsiteX5" fmla="*/ 284083 w 1873170"/>
                <a:gd name="connsiteY5" fmla="*/ 1606496 h 2943098"/>
                <a:gd name="connsiteX6" fmla="*/ 0 w 1873170"/>
                <a:gd name="connsiteY6" fmla="*/ 1178326 h 2943098"/>
                <a:gd name="connsiteX7" fmla="*/ 730498 w 1873170"/>
                <a:gd name="connsiteY7" fmla="*/ 969959 h 2943098"/>
                <a:gd name="connsiteX8" fmla="*/ 1157455 w 1873170"/>
                <a:gd name="connsiteY8" fmla="*/ 123426 h 294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170" h="2943098">
                  <a:moveTo>
                    <a:pt x="1168690" y="0"/>
                  </a:moveTo>
                  <a:lnTo>
                    <a:pt x="1873170" y="0"/>
                  </a:lnTo>
                  <a:lnTo>
                    <a:pt x="1873170" y="2943098"/>
                  </a:lnTo>
                  <a:cubicBezTo>
                    <a:pt x="1604306" y="2921499"/>
                    <a:pt x="1362075" y="2920228"/>
                    <a:pt x="1161695" y="2734730"/>
                  </a:cubicBezTo>
                  <a:cubicBezTo>
                    <a:pt x="991753" y="2575913"/>
                    <a:pt x="1080529" y="2359923"/>
                    <a:pt x="1001899" y="2173154"/>
                  </a:cubicBezTo>
                  <a:cubicBezTo>
                    <a:pt x="900441" y="1935565"/>
                    <a:pt x="523778" y="1799617"/>
                    <a:pt x="284083" y="1606496"/>
                  </a:cubicBezTo>
                  <a:cubicBezTo>
                    <a:pt x="130628" y="1483254"/>
                    <a:pt x="39315" y="1334602"/>
                    <a:pt x="0" y="1178326"/>
                  </a:cubicBezTo>
                  <a:cubicBezTo>
                    <a:pt x="334812" y="1160539"/>
                    <a:pt x="588457" y="1093201"/>
                    <a:pt x="730498" y="969959"/>
                  </a:cubicBezTo>
                  <a:cubicBezTo>
                    <a:pt x="961633" y="768897"/>
                    <a:pt x="1110016" y="455631"/>
                    <a:pt x="1157455" y="123426"/>
                  </a:cubicBezTo>
                  <a:close/>
                </a:path>
              </a:pathLst>
            </a:custGeom>
            <a:solidFill>
              <a:srgbClr val="EE4C45"/>
            </a:solidFill>
            <a:ln w="12670"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198663FC-5F44-F316-3153-34EC3919F953}"/>
                </a:ext>
              </a:extLst>
            </p:cNvPr>
            <p:cNvSpPr/>
            <p:nvPr/>
          </p:nvSpPr>
          <p:spPr>
            <a:xfrm>
              <a:off x="3613580" y="6052"/>
              <a:ext cx="1204108" cy="1271075"/>
            </a:xfrm>
            <a:custGeom>
              <a:avLst/>
              <a:gdLst>
                <a:gd name="connsiteX0" fmla="*/ 774219 w 1204108"/>
                <a:gd name="connsiteY0" fmla="*/ 0 h 1271075"/>
                <a:gd name="connsiteX1" fmla="*/ 1204108 w 1204108"/>
                <a:gd name="connsiteY1" fmla="*/ 0 h 1271075"/>
                <a:gd name="connsiteX2" fmla="*/ 1199694 w 1204108"/>
                <a:gd name="connsiteY2" fmla="*/ 122989 h 1271075"/>
                <a:gd name="connsiteX3" fmla="*/ 765068 w 1204108"/>
                <a:gd name="connsiteY3" fmla="*/ 1044920 h 1271075"/>
                <a:gd name="connsiteX4" fmla="*/ 20619 w 1204108"/>
                <a:gd name="connsiteY4" fmla="*/ 1271075 h 1271075"/>
                <a:gd name="connsiteX5" fmla="*/ 130955 w 1204108"/>
                <a:gd name="connsiteY5" fmla="*/ 614209 h 1271075"/>
                <a:gd name="connsiteX6" fmla="*/ 575310 w 1204108"/>
                <a:gd name="connsiteY6" fmla="*/ 131883 h 127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08" h="1271075">
                  <a:moveTo>
                    <a:pt x="774219" y="0"/>
                  </a:moveTo>
                  <a:lnTo>
                    <a:pt x="1204108" y="0"/>
                  </a:lnTo>
                  <a:lnTo>
                    <a:pt x="1199694" y="122989"/>
                  </a:lnTo>
                  <a:cubicBezTo>
                    <a:pt x="1151481" y="483900"/>
                    <a:pt x="1000007" y="824800"/>
                    <a:pt x="765068" y="1044920"/>
                  </a:cubicBezTo>
                  <a:cubicBezTo>
                    <a:pt x="620490" y="1178326"/>
                    <a:pt x="361772" y="1250747"/>
                    <a:pt x="20619" y="1271075"/>
                  </a:cubicBezTo>
                  <a:cubicBezTo>
                    <a:pt x="-28841" y="1052543"/>
                    <a:pt x="11742" y="820036"/>
                    <a:pt x="130955" y="614209"/>
                  </a:cubicBezTo>
                  <a:cubicBezTo>
                    <a:pt x="234316" y="435064"/>
                    <a:pt x="388722" y="274342"/>
                    <a:pt x="575310" y="131883"/>
                  </a:cubicBezTo>
                  <a:close/>
                </a:path>
              </a:pathLst>
            </a:custGeom>
            <a:solidFill>
              <a:srgbClr val="40284B"/>
            </a:solidFill>
            <a:ln w="12670" cap="flat">
              <a:noFill/>
              <a:prstDash val="solid"/>
              <a:miter/>
            </a:ln>
          </p:spPr>
          <p:txBody>
            <a:bodyPr rtlCol="0" anchor="ctr"/>
            <a:lstStyle/>
            <a:p>
              <a:endParaRPr lang="en-US"/>
            </a:p>
          </p:txBody>
        </p:sp>
      </p:grpSp>
      <p:pic>
        <p:nvPicPr>
          <p:cNvPr id="9" name="Graphic 8">
            <a:extLst>
              <a:ext uri="{FF2B5EF4-FFF2-40B4-BE49-F238E27FC236}">
                <a16:creationId xmlns:a16="http://schemas.microsoft.com/office/drawing/2014/main" id="{FD0241AC-54A1-AA84-3F91-B4D35A999D3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9196" t="46643" r="11312" b="16009"/>
          <a:stretch/>
        </p:blipFill>
        <p:spPr>
          <a:xfrm rot="5400000">
            <a:off x="-2341187" y="9166509"/>
            <a:ext cx="3535686" cy="3652035"/>
          </a:xfrm>
          <a:prstGeom prst="rect">
            <a:avLst/>
          </a:prstGeom>
        </p:spPr>
      </p:pic>
      <p:sp>
        <p:nvSpPr>
          <p:cNvPr id="10" name="Slide Number Placeholder 5">
            <a:extLst>
              <a:ext uri="{FF2B5EF4-FFF2-40B4-BE49-F238E27FC236}">
                <a16:creationId xmlns:a16="http://schemas.microsoft.com/office/drawing/2014/main" id="{050284F6-4087-05BD-EF7A-B6A4C2802FED}"/>
              </a:ext>
            </a:extLst>
          </p:cNvPr>
          <p:cNvSpPr>
            <a:spLocks noGrp="1"/>
          </p:cNvSpPr>
          <p:nvPr>
            <p:ph type="sldNum" sz="quarter" idx="4"/>
          </p:nvPr>
        </p:nvSpPr>
        <p:spPr>
          <a:xfrm>
            <a:off x="7281511" y="10353161"/>
            <a:ext cx="372588" cy="363596"/>
          </a:xfrm>
          <a:prstGeom prst="rect">
            <a:avLst/>
          </a:prstGeom>
        </p:spPr>
        <p:txBody>
          <a:bodyPr vert="horz" lIns="91440" tIns="45720" rIns="91440" bIns="45720" rtlCol="0" anchor="ctr"/>
          <a:lstStyle>
            <a:lvl1pPr algn="r">
              <a:defRPr sz="900">
                <a:solidFill>
                  <a:schemeClr val="tx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24</a:t>
            </a:fld>
            <a:endParaRPr lang="fr-CA"/>
          </a:p>
        </p:txBody>
      </p:sp>
      <p:sp>
        <p:nvSpPr>
          <p:cNvPr id="17" name="TextBox 16">
            <a:extLst>
              <a:ext uri="{FF2B5EF4-FFF2-40B4-BE49-F238E27FC236}">
                <a16:creationId xmlns:a16="http://schemas.microsoft.com/office/drawing/2014/main" id="{F1D6D22C-17F0-054F-B37D-0547FB9B1731}"/>
              </a:ext>
            </a:extLst>
          </p:cNvPr>
          <p:cNvSpPr txBox="1"/>
          <p:nvPr/>
        </p:nvSpPr>
        <p:spPr>
          <a:xfrm>
            <a:off x="1354302" y="259962"/>
            <a:ext cx="4754613" cy="1485535"/>
          </a:xfrm>
          <a:prstGeom prst="rect">
            <a:avLst/>
          </a:prstGeom>
          <a:solidFill>
            <a:schemeClr val="bg1"/>
          </a:solidFill>
        </p:spPr>
        <p:txBody>
          <a:bodyPr wrap="square">
            <a:spAutoFit/>
          </a:bodyPr>
          <a:lstStyle/>
          <a:p>
            <a:pPr>
              <a:lnSpc>
                <a:spcPts val="2660"/>
              </a:lnSpc>
            </a:pPr>
            <a:r>
              <a:rPr lang="en-IE" sz="2800" b="1" dirty="0" err="1">
                <a:solidFill>
                  <a:srgbClr val="3750A1"/>
                </a:solidFill>
                <a:latin typeface="Calibri" panose="020F0502020204030204" pitchFamily="34" charset="0"/>
                <a:ea typeface="Calibri" panose="020F0502020204030204" pitchFamily="34" charset="0"/>
                <a:cs typeface="Times New Roman" panose="02020603050405020304" pitchFamily="18" charset="0"/>
              </a:rPr>
              <a:t>Kreative</a:t>
            </a:r>
            <a:r>
              <a:rPr lang="en-IE" sz="2800" b="1" dirty="0">
                <a:solidFill>
                  <a:srgbClr val="3750A1"/>
                </a:solidFill>
                <a:latin typeface="Calibri" panose="020F0502020204030204" pitchFamily="34" charset="0"/>
                <a:ea typeface="Calibri" panose="020F0502020204030204" pitchFamily="34" charset="0"/>
                <a:cs typeface="Times New Roman" panose="02020603050405020304" pitchFamily="18" charset="0"/>
              </a:rPr>
              <a:t> Trader-</a:t>
            </a:r>
            <a:r>
              <a:rPr lang="en-IE" sz="2800" b="1" dirty="0" err="1">
                <a:solidFill>
                  <a:srgbClr val="3750A1"/>
                </a:solidFill>
                <a:latin typeface="Calibri" panose="020F0502020204030204" pitchFamily="34" charset="0"/>
                <a:ea typeface="Calibri" panose="020F0502020204030204" pitchFamily="34" charset="0"/>
                <a:cs typeface="Times New Roman" panose="02020603050405020304" pitchFamily="18" charset="0"/>
              </a:rPr>
              <a:t>Auswahl</a:t>
            </a:r>
            <a:r>
              <a:rPr lang="en-IE" sz="2800" b="1" dirty="0">
                <a:solidFill>
                  <a:srgbClr val="3750A1"/>
                </a:solidFill>
                <a:latin typeface="Calibri" panose="020F0502020204030204" pitchFamily="34" charset="0"/>
                <a:ea typeface="Calibri" panose="020F0502020204030204" pitchFamily="34" charset="0"/>
                <a:cs typeface="Times New Roman" panose="02020603050405020304" pitchFamily="18" charset="0"/>
              </a:rPr>
              <a:t> </a:t>
            </a:r>
          </a:p>
          <a:p>
            <a:pPr>
              <a:lnSpc>
                <a:spcPts val="2660"/>
              </a:lnSpc>
            </a:pPr>
            <a:r>
              <a:rPr lang="en-IE" sz="2800" b="1" dirty="0">
                <a:solidFill>
                  <a:srgbClr val="3750A1"/>
                </a:solidFill>
                <a:latin typeface="Calibri" panose="020F0502020204030204" pitchFamily="34" charset="0"/>
                <a:ea typeface="Calibri" panose="020F0502020204030204" pitchFamily="34" charset="0"/>
                <a:cs typeface="Times New Roman" panose="02020603050405020304" pitchFamily="18" charset="0"/>
              </a:rPr>
              <a:t>&amp; </a:t>
            </a:r>
            <a:r>
              <a:rPr lang="en-IE" sz="2800" b="1" dirty="0" err="1">
                <a:solidFill>
                  <a:srgbClr val="3750A1"/>
                </a:solidFill>
                <a:latin typeface="Calibri" panose="020F0502020204030204" pitchFamily="34" charset="0"/>
                <a:ea typeface="Calibri" panose="020F0502020204030204" pitchFamily="34" charset="0"/>
                <a:cs typeface="Times New Roman" panose="02020603050405020304" pitchFamily="18" charset="0"/>
              </a:rPr>
              <a:t>Geschäftsführung</a:t>
            </a:r>
            <a:r>
              <a:rPr lang="en-IE" sz="2800" b="1" dirty="0">
                <a:solidFill>
                  <a:srgbClr val="3750A1"/>
                </a:solidFill>
                <a:latin typeface="Calibri" panose="020F0502020204030204" pitchFamily="34" charset="0"/>
                <a:ea typeface="Calibri" panose="020F0502020204030204" pitchFamily="34" charset="0"/>
                <a:cs typeface="Times New Roman" panose="02020603050405020304" pitchFamily="18" charset="0"/>
              </a:rPr>
              <a:t> </a:t>
            </a:r>
          </a:p>
          <a:p>
            <a:pPr>
              <a:lnSpc>
                <a:spcPts val="2660"/>
              </a:lnSpc>
            </a:pPr>
            <a:endParaRPr lang="en-IE" sz="2800" b="1" dirty="0">
              <a:solidFill>
                <a:srgbClr val="3750A1"/>
              </a:solidFill>
              <a:latin typeface="Calibri" panose="020F0502020204030204" pitchFamily="34" charset="0"/>
              <a:ea typeface="Calibri" panose="020F0502020204030204" pitchFamily="34" charset="0"/>
              <a:cs typeface="Times New Roman" panose="02020603050405020304" pitchFamily="18" charset="0"/>
            </a:endParaRPr>
          </a:p>
          <a:p>
            <a:pPr>
              <a:lnSpc>
                <a:spcPts val="2660"/>
              </a:lnSpc>
            </a:pPr>
            <a:endParaRPr lang="en-IE" sz="2800" b="1" dirty="0">
              <a:solidFill>
                <a:srgbClr val="3750A1"/>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1EE0315A-BCC4-CE19-110C-DD683FD9B4F8}"/>
              </a:ext>
            </a:extLst>
          </p:cNvPr>
          <p:cNvCxnSpPr>
            <a:cxnSpLocks/>
          </p:cNvCxnSpPr>
          <p:nvPr/>
        </p:nvCxnSpPr>
        <p:spPr>
          <a:xfrm flipH="1">
            <a:off x="1003886" y="1071445"/>
            <a:ext cx="6771691"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3084A360-D76D-B6BB-E2DC-F5B3F9A50551}"/>
              </a:ext>
            </a:extLst>
          </p:cNvPr>
          <p:cNvGrpSpPr/>
          <p:nvPr/>
        </p:nvGrpSpPr>
        <p:grpSpPr>
          <a:xfrm>
            <a:off x="432978" y="240994"/>
            <a:ext cx="1032286" cy="1003445"/>
            <a:chOff x="1097638" y="1953911"/>
            <a:chExt cx="1029814" cy="1001042"/>
          </a:xfrm>
        </p:grpSpPr>
        <p:grpSp>
          <p:nvGrpSpPr>
            <p:cNvPr id="26" name="Group 25">
              <a:extLst>
                <a:ext uri="{FF2B5EF4-FFF2-40B4-BE49-F238E27FC236}">
                  <a16:creationId xmlns:a16="http://schemas.microsoft.com/office/drawing/2014/main" id="{34D94630-9C78-E5D6-E0FD-7FFEBF4A878F}"/>
                </a:ext>
              </a:extLst>
            </p:cNvPr>
            <p:cNvGrpSpPr/>
            <p:nvPr/>
          </p:nvGrpSpPr>
          <p:grpSpPr>
            <a:xfrm>
              <a:off x="1097638" y="1962876"/>
              <a:ext cx="1029814" cy="992077"/>
              <a:chOff x="1503112" y="2673517"/>
              <a:chExt cx="1029814" cy="992077"/>
            </a:xfrm>
          </p:grpSpPr>
          <p:sp>
            <p:nvSpPr>
              <p:cNvPr id="28" name="Freeform 27">
                <a:extLst>
                  <a:ext uri="{FF2B5EF4-FFF2-40B4-BE49-F238E27FC236}">
                    <a16:creationId xmlns:a16="http://schemas.microsoft.com/office/drawing/2014/main" id="{F2F3B192-30EA-734A-CCDE-F59E2E995605}"/>
                  </a:ext>
                </a:extLst>
              </p:cNvPr>
              <p:cNvSpPr/>
              <p:nvPr/>
            </p:nvSpPr>
            <p:spPr>
              <a:xfrm>
                <a:off x="1622027" y="2673517"/>
                <a:ext cx="789497" cy="789495"/>
              </a:xfrm>
              <a:custGeom>
                <a:avLst/>
                <a:gdLst>
                  <a:gd name="connsiteX0" fmla="*/ 544108 w 1088219"/>
                  <a:gd name="connsiteY0" fmla="*/ 0 h 1088216"/>
                  <a:gd name="connsiteX1" fmla="*/ 0 w 1088219"/>
                  <a:gd name="connsiteY1" fmla="*/ 544108 h 1088216"/>
                  <a:gd name="connsiteX2" fmla="*/ 544108 w 1088219"/>
                  <a:gd name="connsiteY2" fmla="*/ 1088216 h 1088216"/>
                  <a:gd name="connsiteX3" fmla="*/ 1088216 w 1088219"/>
                  <a:gd name="connsiteY3" fmla="*/ 544108 h 1088216"/>
                  <a:gd name="connsiteX4" fmla="*/ 544108 w 1088219"/>
                  <a:gd name="connsiteY4" fmla="*/ 0 h 1088216"/>
                  <a:gd name="connsiteX5" fmla="*/ 544108 w 1088219"/>
                  <a:gd name="connsiteY5" fmla="*/ 0 h 10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219" h="1088216">
                    <a:moveTo>
                      <a:pt x="544108" y="0"/>
                    </a:moveTo>
                    <a:cubicBezTo>
                      <a:pt x="243224" y="0"/>
                      <a:pt x="0" y="243224"/>
                      <a:pt x="0" y="544108"/>
                    </a:cubicBezTo>
                    <a:cubicBezTo>
                      <a:pt x="0" y="844993"/>
                      <a:pt x="243224" y="1088216"/>
                      <a:pt x="544108" y="1088216"/>
                    </a:cubicBezTo>
                    <a:cubicBezTo>
                      <a:pt x="844993" y="1088216"/>
                      <a:pt x="1088216" y="844993"/>
                      <a:pt x="1088216" y="544108"/>
                    </a:cubicBezTo>
                    <a:cubicBezTo>
                      <a:pt x="1089265" y="243224"/>
                      <a:pt x="844993" y="0"/>
                      <a:pt x="544108" y="0"/>
                    </a:cubicBezTo>
                    <a:lnTo>
                      <a:pt x="544108" y="0"/>
                    </a:lnTo>
                    <a:close/>
                  </a:path>
                </a:pathLst>
              </a:custGeom>
              <a:solidFill>
                <a:srgbClr val="EE5650"/>
              </a:solidFill>
              <a:ln w="10478" cap="flat">
                <a:noFill/>
                <a:prstDash val="solid"/>
                <a:miter/>
              </a:ln>
            </p:spPr>
            <p:txBody>
              <a:bodyPr rtlCol="0" anchor="ctr"/>
              <a:lstStyle/>
              <a:p>
                <a:endParaRPr lang="en-US"/>
              </a:p>
            </p:txBody>
          </p:sp>
          <p:sp>
            <p:nvSpPr>
              <p:cNvPr id="29" name="Text Placeholder 3">
                <a:extLst>
                  <a:ext uri="{FF2B5EF4-FFF2-40B4-BE49-F238E27FC236}">
                    <a16:creationId xmlns:a16="http://schemas.microsoft.com/office/drawing/2014/main" id="{79496D84-7D40-A648-1105-FFFB628E8D3F}"/>
                  </a:ext>
                </a:extLst>
              </p:cNvPr>
              <p:cNvSpPr txBox="1">
                <a:spLocks/>
              </p:cNvSpPr>
              <p:nvPr/>
            </p:nvSpPr>
            <p:spPr>
              <a:xfrm>
                <a:off x="1503112" y="3013420"/>
                <a:ext cx="1029814" cy="652174"/>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3600" b="1" dirty="0">
                    <a:solidFill>
                      <a:schemeClr val="bg1"/>
                    </a:solidFill>
                    <a:latin typeface="Calibri" panose="020F0502020204030204" pitchFamily="34" charset="0"/>
                    <a:cs typeface="Calibri" panose="020F0502020204030204" pitchFamily="34" charset="0"/>
                  </a:rPr>
                  <a:t>09</a:t>
                </a:r>
              </a:p>
              <a:p>
                <a:pPr marL="0" indent="0" algn="ctr">
                  <a:lnSpc>
                    <a:spcPts val="2480"/>
                  </a:lnSpc>
                  <a:spcBef>
                    <a:spcPts val="0"/>
                  </a:spcBef>
                  <a:buNone/>
                </a:pPr>
                <a:endParaRPr lang="en-US" sz="2800" b="1" dirty="0">
                  <a:solidFill>
                    <a:schemeClr val="bg1"/>
                  </a:solidFill>
                  <a:latin typeface="Calibri" panose="020F0502020204030204" pitchFamily="34" charset="0"/>
                  <a:cs typeface="Calibri" panose="020F0502020204030204" pitchFamily="34" charset="0"/>
                </a:endParaRPr>
              </a:p>
            </p:txBody>
          </p:sp>
        </p:grpSp>
        <p:sp>
          <p:nvSpPr>
            <p:cNvPr id="27" name="Text Placeholder 3">
              <a:extLst>
                <a:ext uri="{FF2B5EF4-FFF2-40B4-BE49-F238E27FC236}">
                  <a16:creationId xmlns:a16="http://schemas.microsoft.com/office/drawing/2014/main" id="{E4AA96EC-B15F-0D49-7DE0-DF94FBFEA193}"/>
                </a:ext>
              </a:extLst>
            </p:cNvPr>
            <p:cNvSpPr txBox="1">
              <a:spLocks/>
            </p:cNvSpPr>
            <p:nvPr/>
          </p:nvSpPr>
          <p:spPr>
            <a:xfrm>
              <a:off x="1217796" y="1953911"/>
              <a:ext cx="789497" cy="630243"/>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1600" b="1" dirty="0">
                  <a:solidFill>
                    <a:schemeClr val="bg1"/>
                  </a:solidFill>
                  <a:latin typeface="Calibri" panose="020F0502020204030204" pitchFamily="34" charset="0"/>
                  <a:cs typeface="Calibri" panose="020F0502020204030204" pitchFamily="34" charset="0"/>
                </a:rPr>
                <a:t>SCHRIT</a:t>
              </a:r>
            </a:p>
          </p:txBody>
        </p:sp>
      </p:grpSp>
      <p:sp>
        <p:nvSpPr>
          <p:cNvPr id="100" name="Freeform 99">
            <a:extLst>
              <a:ext uri="{FF2B5EF4-FFF2-40B4-BE49-F238E27FC236}">
                <a16:creationId xmlns:a16="http://schemas.microsoft.com/office/drawing/2014/main" id="{95D46DD2-CA1F-B413-DF30-B6F9053F9458}"/>
              </a:ext>
            </a:extLst>
          </p:cNvPr>
          <p:cNvSpPr/>
          <p:nvPr/>
        </p:nvSpPr>
        <p:spPr>
          <a:xfrm rot="9870378" flipH="1">
            <a:off x="5522771" y="-1523690"/>
            <a:ext cx="5356420" cy="3429291"/>
          </a:xfrm>
          <a:custGeom>
            <a:avLst/>
            <a:gdLst>
              <a:gd name="connsiteX0" fmla="*/ 3579722 w 5485296"/>
              <a:gd name="connsiteY0" fmla="*/ 1718388 h 3511800"/>
              <a:gd name="connsiteX1" fmla="*/ 3640372 w 5485296"/>
              <a:gd name="connsiteY1" fmla="*/ 1769500 h 3511800"/>
              <a:gd name="connsiteX2" fmla="*/ 4924479 w 5485296"/>
              <a:gd name="connsiteY2" fmla="*/ 2213906 h 3511800"/>
              <a:gd name="connsiteX3" fmla="*/ 5062783 w 5485296"/>
              <a:gd name="connsiteY3" fmla="*/ 2215924 h 3511800"/>
              <a:gd name="connsiteX4" fmla="*/ 5062727 w 5485296"/>
              <a:gd name="connsiteY4" fmla="*/ 2215927 h 3511800"/>
              <a:gd name="connsiteX5" fmla="*/ 3640245 w 5485296"/>
              <a:gd name="connsiteY5" fmla="*/ 1769501 h 3511800"/>
              <a:gd name="connsiteX6" fmla="*/ 3160030 w 5485296"/>
              <a:gd name="connsiteY6" fmla="*/ 443 h 3511800"/>
              <a:gd name="connsiteX7" fmla="*/ 2908414 w 5485296"/>
              <a:gd name="connsiteY7" fmla="*/ 38071 h 3511800"/>
              <a:gd name="connsiteX8" fmla="*/ 2908433 w 5485296"/>
              <a:gd name="connsiteY8" fmla="*/ 38365 h 3511800"/>
              <a:gd name="connsiteX9" fmla="*/ 2813540 w 5485296"/>
              <a:gd name="connsiteY9" fmla="*/ 69672 h 3511800"/>
              <a:gd name="connsiteX10" fmla="*/ 2203564 w 5485296"/>
              <a:gd name="connsiteY10" fmla="*/ 565342 h 3511800"/>
              <a:gd name="connsiteX11" fmla="*/ 1268912 w 5485296"/>
              <a:gd name="connsiteY11" fmla="*/ 1895941 h 3511800"/>
              <a:gd name="connsiteX12" fmla="*/ 344251 w 5485296"/>
              <a:gd name="connsiteY12" fmla="*/ 2193163 h 3511800"/>
              <a:gd name="connsiteX13" fmla="*/ 0 w 5485296"/>
              <a:gd name="connsiteY13" fmla="*/ 3511800 h 3511800"/>
              <a:gd name="connsiteX14" fmla="*/ 5485296 w 5485296"/>
              <a:gd name="connsiteY14" fmla="*/ 3511800 h 3511800"/>
              <a:gd name="connsiteX15" fmla="*/ 5485296 w 5485296"/>
              <a:gd name="connsiteY15" fmla="*/ 3091272 h 3511800"/>
              <a:gd name="connsiteX16" fmla="*/ 5224610 w 5485296"/>
              <a:gd name="connsiteY16" fmla="*/ 2270459 h 3511800"/>
              <a:gd name="connsiteX17" fmla="*/ 5200993 w 5485296"/>
              <a:gd name="connsiteY17" fmla="*/ 2209727 h 3511800"/>
              <a:gd name="connsiteX18" fmla="*/ 5181345 w 5485296"/>
              <a:gd name="connsiteY18" fmla="*/ 2210608 h 3511800"/>
              <a:gd name="connsiteX19" fmla="*/ 5200993 w 5485296"/>
              <a:gd name="connsiteY19" fmla="*/ 2209726 h 3511800"/>
              <a:gd name="connsiteX20" fmla="*/ 3904832 w 5485296"/>
              <a:gd name="connsiteY20" fmla="*/ 238673 h 3511800"/>
              <a:gd name="connsiteX21" fmla="*/ 3160030 w 5485296"/>
              <a:gd name="connsiteY21" fmla="*/ 443 h 351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85296" h="3511800">
                <a:moveTo>
                  <a:pt x="3579722" y="1718388"/>
                </a:moveTo>
                <a:lnTo>
                  <a:pt x="3640372" y="1769500"/>
                </a:lnTo>
                <a:cubicBezTo>
                  <a:pt x="4005754" y="2038440"/>
                  <a:pt x="4463210" y="2193615"/>
                  <a:pt x="4924479" y="2213906"/>
                </a:cubicBezTo>
                <a:lnTo>
                  <a:pt x="5062783" y="2215924"/>
                </a:lnTo>
                <a:lnTo>
                  <a:pt x="5062727" y="2215927"/>
                </a:lnTo>
                <a:cubicBezTo>
                  <a:pt x="4554919" y="2223513"/>
                  <a:pt x="4041502" y="2065336"/>
                  <a:pt x="3640245" y="1769501"/>
                </a:cubicBezTo>
                <a:close/>
                <a:moveTo>
                  <a:pt x="3160030" y="443"/>
                </a:moveTo>
                <a:cubicBezTo>
                  <a:pt x="3075486" y="2873"/>
                  <a:pt x="2991297" y="15296"/>
                  <a:pt x="2908414" y="38071"/>
                </a:cubicBezTo>
                <a:lnTo>
                  <a:pt x="2908433" y="38365"/>
                </a:lnTo>
                <a:lnTo>
                  <a:pt x="2813540" y="69672"/>
                </a:lnTo>
                <a:cubicBezTo>
                  <a:pt x="2591612" y="154404"/>
                  <a:pt x="2381594" y="316545"/>
                  <a:pt x="2203564" y="565342"/>
                </a:cubicBezTo>
                <a:cubicBezTo>
                  <a:pt x="1885656" y="1008875"/>
                  <a:pt x="1662211" y="1708221"/>
                  <a:pt x="1268912" y="1895941"/>
                </a:cubicBezTo>
                <a:cubicBezTo>
                  <a:pt x="961902" y="2042252"/>
                  <a:pt x="604935" y="1876617"/>
                  <a:pt x="344251" y="2193163"/>
                </a:cubicBezTo>
                <a:cubicBezTo>
                  <a:pt x="39057" y="2564921"/>
                  <a:pt x="35424" y="3014896"/>
                  <a:pt x="0" y="3511800"/>
                </a:cubicBezTo>
                <a:lnTo>
                  <a:pt x="5485296" y="3511800"/>
                </a:lnTo>
                <a:lnTo>
                  <a:pt x="5485296" y="3091272"/>
                </a:lnTo>
                <a:cubicBezTo>
                  <a:pt x="5409906" y="2806932"/>
                  <a:pt x="5321799" y="2531795"/>
                  <a:pt x="5224610" y="2270459"/>
                </a:cubicBezTo>
                <a:cubicBezTo>
                  <a:pt x="5217344" y="2251136"/>
                  <a:pt x="5209169" y="2229971"/>
                  <a:pt x="5200993" y="2209727"/>
                </a:cubicBezTo>
                <a:lnTo>
                  <a:pt x="5181345" y="2210608"/>
                </a:lnTo>
                <a:lnTo>
                  <a:pt x="5200993" y="2209726"/>
                </a:lnTo>
                <a:cubicBezTo>
                  <a:pt x="4879450" y="1364068"/>
                  <a:pt x="4447094" y="615030"/>
                  <a:pt x="3904832" y="238673"/>
                </a:cubicBezTo>
                <a:cubicBezTo>
                  <a:pt x="3670488" y="75798"/>
                  <a:pt x="3413662" y="-6847"/>
                  <a:pt x="3160030" y="443"/>
                </a:cubicBezTo>
                <a:close/>
              </a:path>
            </a:pathLst>
          </a:custGeom>
          <a:solidFill>
            <a:srgbClr val="3750A1"/>
          </a:solidFill>
          <a:ln w="6105" cap="flat">
            <a:noFill/>
            <a:prstDash val="solid"/>
            <a:miter/>
          </a:ln>
        </p:spPr>
        <p:txBody>
          <a:bodyPr rtlCol="0" anchor="ctr"/>
          <a:lstStyle/>
          <a:p>
            <a:endParaRPr lang="en-US"/>
          </a:p>
        </p:txBody>
      </p:sp>
      <p:grpSp>
        <p:nvGrpSpPr>
          <p:cNvPr id="32" name="Group 31">
            <a:extLst>
              <a:ext uri="{FF2B5EF4-FFF2-40B4-BE49-F238E27FC236}">
                <a16:creationId xmlns:a16="http://schemas.microsoft.com/office/drawing/2014/main" id="{601FAD24-3FEC-930D-55F1-F1801B44C5A8}"/>
              </a:ext>
            </a:extLst>
          </p:cNvPr>
          <p:cNvGrpSpPr>
            <a:grpSpLocks noChangeAspect="1"/>
          </p:cNvGrpSpPr>
          <p:nvPr/>
        </p:nvGrpSpPr>
        <p:grpSpPr>
          <a:xfrm>
            <a:off x="6292507" y="618628"/>
            <a:ext cx="648708" cy="648000"/>
            <a:chOff x="7257599" y="768348"/>
            <a:chExt cx="868457" cy="867509"/>
          </a:xfrm>
        </p:grpSpPr>
        <p:sp>
          <p:nvSpPr>
            <p:cNvPr id="33" name="Freeform 32">
              <a:extLst>
                <a:ext uri="{FF2B5EF4-FFF2-40B4-BE49-F238E27FC236}">
                  <a16:creationId xmlns:a16="http://schemas.microsoft.com/office/drawing/2014/main" id="{9D23D344-99DC-0FC0-A2E9-510BF431D621}"/>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EE565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34" name="Graphic 2">
              <a:extLst>
                <a:ext uri="{FF2B5EF4-FFF2-40B4-BE49-F238E27FC236}">
                  <a16:creationId xmlns:a16="http://schemas.microsoft.com/office/drawing/2014/main" id="{1B464518-4A2A-559D-217F-A4713145A3C2}"/>
                </a:ext>
              </a:extLst>
            </p:cNvPr>
            <p:cNvGrpSpPr/>
            <p:nvPr/>
          </p:nvGrpSpPr>
          <p:grpSpPr>
            <a:xfrm>
              <a:off x="7257599" y="768348"/>
              <a:ext cx="868457" cy="867509"/>
              <a:chOff x="7257599" y="768348"/>
              <a:chExt cx="868457" cy="867509"/>
            </a:xfrm>
            <a:solidFill>
              <a:srgbClr val="010101"/>
            </a:solidFill>
          </p:grpSpPr>
          <p:sp>
            <p:nvSpPr>
              <p:cNvPr id="46" name="Freeform 45">
                <a:extLst>
                  <a:ext uri="{FF2B5EF4-FFF2-40B4-BE49-F238E27FC236}">
                    <a16:creationId xmlns:a16="http://schemas.microsoft.com/office/drawing/2014/main" id="{5DF7C33E-594A-E22A-BC16-A70A9FC0A6DB}"/>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7" name="Freeform 46">
                <a:extLst>
                  <a:ext uri="{FF2B5EF4-FFF2-40B4-BE49-F238E27FC236}">
                    <a16:creationId xmlns:a16="http://schemas.microsoft.com/office/drawing/2014/main" id="{37CD6F4E-823F-6025-25C2-EADCD4DD1F33}"/>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6F142C98-3F20-7FEB-4B40-919D369EC234}"/>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F36C6F4D-A78C-2F8E-F32A-54BF86A3CCED}"/>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id="{3CF0A971-43D7-1017-6D64-3D57868ABDAF}"/>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51" name="Text Placeholder 1">
            <a:extLst>
              <a:ext uri="{FF2B5EF4-FFF2-40B4-BE49-F238E27FC236}">
                <a16:creationId xmlns:a16="http://schemas.microsoft.com/office/drawing/2014/main" id="{906BD9E7-557C-A0E8-EE19-68002B2EED92}"/>
              </a:ext>
            </a:extLst>
          </p:cNvPr>
          <p:cNvSpPr txBox="1">
            <a:spLocks/>
          </p:cNvSpPr>
          <p:nvPr/>
        </p:nvSpPr>
        <p:spPr>
          <a:xfrm>
            <a:off x="719146" y="1326825"/>
            <a:ext cx="6560140" cy="7765782"/>
          </a:xfrm>
          <a:prstGeom prst="rect">
            <a:avLst/>
          </a:prstGeom>
        </p:spPr>
        <p:txBody>
          <a:bodyPr vert="horz" lIns="91440" tIns="45720" rIns="91440" bIns="45720" numCol="1" spcCol="21600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100" b="0" i="0" kern="1200" baseline="0">
                <a:solidFill>
                  <a:schemeClr val="tx1"/>
                </a:solidFill>
                <a:latin typeface="Calibri" panose="020F0502020204030204" pitchFamily="34" charset="0"/>
                <a:ea typeface="+mn-ea"/>
                <a:cs typeface="Calibri" panose="020F0502020204030204" pitchFamily="34" charset="0"/>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just">
              <a:lnSpc>
                <a:spcPct val="100000"/>
              </a:lnSpc>
              <a:spcBef>
                <a:spcPts val="0"/>
              </a:spcBef>
              <a:spcAft>
                <a:spcPts val="600"/>
              </a:spcAft>
              <a:buClr>
                <a:srgbClr val="EE5650"/>
              </a:buClr>
            </a:pPr>
            <a:r>
              <a:rPr lang="de-DE" sz="1150" dirty="0">
                <a:ea typeface="Calibri" panose="020F0502020204030204" pitchFamily="34" charset="0"/>
                <a:cs typeface="Times New Roman" panose="02020603050405020304" pitchFamily="18" charset="0"/>
              </a:rPr>
              <a:t>Die Schaffung eines abfallfreien Kreislaufmarktplatzes ist ein innovativer Schritt in Richtung Nachhaltigkeit, wobei die Auswahl der Händler der Schlüssel zum Erfolg ist. Dieser Prozess beinhaltet die Auswahl kreativer Lieferanten, die sich zur Abfallreduzierung, Ressourceneffizienz und Unterstützung der Prinzipien der Kreislaufwirtschaft verpflichten</a:t>
            </a:r>
            <a:r>
              <a:rPr lang="en-GB" sz="1150" dirty="0">
                <a:ea typeface="Calibri" panose="020F0502020204030204" pitchFamily="34" charset="0"/>
                <a:cs typeface="Times New Roman" panose="02020603050405020304" pitchFamily="18" charset="0"/>
              </a:rPr>
              <a:t>. </a:t>
            </a:r>
            <a:r>
              <a:rPr lang="de-DE" sz="1150" dirty="0">
                <a:ea typeface="Calibri" panose="020F0502020204030204" pitchFamily="34" charset="0"/>
                <a:cs typeface="Times New Roman" panose="02020603050405020304" pitchFamily="18" charset="0"/>
              </a:rPr>
              <a:t>Ein effektives Händlermanagement stellt sicher, dass diese Lieferanten die Umweltstandards des Marktes einhalten, die Qualität aufrechterhalten und sich kontinuierlich verbessern, um Nachhaltigkeitsziele zu erreichen. Es ist eine Zusammenarbeit, die eine gemeinsame Vision für eine abfallfreie Zukunft fördert.</a:t>
            </a:r>
            <a:endParaRPr lang="en-IE" sz="1150" dirty="0">
              <a:ea typeface="Calibri" panose="020F0502020204030204" pitchFamily="34" charset="0"/>
              <a:cs typeface="Times New Roman" panose="02020603050405020304" pitchFamily="18" charset="0"/>
            </a:endParaRPr>
          </a:p>
          <a:p>
            <a:pPr marL="342900" indent="-342900" algn="just">
              <a:lnSpc>
                <a:spcPct val="100000"/>
              </a:lnSpc>
              <a:spcBef>
                <a:spcPts val="0"/>
              </a:spcBef>
              <a:spcAft>
                <a:spcPts val="600"/>
              </a:spcAft>
              <a:buClr>
                <a:srgbClr val="EE5650"/>
              </a:buClr>
              <a:buAutoNum type="arabicPeriod"/>
            </a:pPr>
            <a:r>
              <a:rPr lang="de-DE" sz="1600" b="1" dirty="0">
                <a:solidFill>
                  <a:srgbClr val="EE5650"/>
                </a:solidFill>
                <a:ea typeface="Calibri" panose="020F0502020204030204" pitchFamily="34" charset="0"/>
                <a:cs typeface="Times New Roman" panose="02020603050405020304" pitchFamily="18" charset="0"/>
              </a:rPr>
              <a:t>Händlerauswahl als strategische Entscheidung:</a:t>
            </a:r>
          </a:p>
          <a:p>
            <a:pPr algn="just">
              <a:lnSpc>
                <a:spcPct val="100000"/>
              </a:lnSpc>
              <a:spcBef>
                <a:spcPts val="0"/>
              </a:spcBef>
              <a:spcAft>
                <a:spcPts val="600"/>
              </a:spcAft>
              <a:buClr>
                <a:srgbClr val="EE5650"/>
              </a:buClr>
            </a:pPr>
            <a:r>
              <a:rPr lang="de-DE" sz="1150" dirty="0">
                <a:ea typeface="Calibri" panose="020F0502020204030204" pitchFamily="34" charset="0"/>
                <a:cs typeface="Times New Roman" panose="02020603050405020304" pitchFamily="18" charset="0"/>
              </a:rPr>
              <a:t>Die Auswahl der am besten geeigneten kreativen Händler ist eine strategische Entscheidung, die den Erfolg eines Zero-Waste-Kreislaufmarktplatzes erheblich beeinflussen kann. Händler sind die Lieferanten, Partner und Mitarbeiter, die die Waren, Dienstleistungen und Materialien bereitstellen, die für den Betrieb des Marktplatzes erforderlich sind. Die Wahl von Händlern, die sich an den Prinzipien der Kreislaufwirtschaft orientieren, ist nicht verhandelbar.</a:t>
            </a:r>
          </a:p>
          <a:p>
            <a:pPr algn="just">
              <a:lnSpc>
                <a:spcPct val="100000"/>
              </a:lnSpc>
              <a:spcBef>
                <a:spcPts val="0"/>
              </a:spcBef>
              <a:spcAft>
                <a:spcPts val="600"/>
              </a:spcAft>
              <a:buClr>
                <a:srgbClr val="EE5650"/>
              </a:buClr>
            </a:pPr>
            <a:r>
              <a:rPr lang="de-DE" sz="1600" b="1" dirty="0">
                <a:solidFill>
                  <a:srgbClr val="EE5650"/>
                </a:solidFill>
                <a:ea typeface="Calibri" panose="020F0502020204030204" pitchFamily="34" charset="0"/>
                <a:cs typeface="Times New Roman" panose="02020603050405020304" pitchFamily="18" charset="0"/>
              </a:rPr>
              <a:t>2. Ausrichtung an den Grundsätzen der Kreislaufwirtschaft:</a:t>
            </a:r>
          </a:p>
          <a:p>
            <a:pPr algn="just">
              <a:lnSpc>
                <a:spcPct val="100000"/>
              </a:lnSpc>
              <a:spcBef>
                <a:spcPts val="0"/>
              </a:spcBef>
              <a:spcAft>
                <a:spcPts val="600"/>
              </a:spcAft>
              <a:buClr>
                <a:srgbClr val="EE5650"/>
              </a:buClr>
            </a:pPr>
            <a:r>
              <a:rPr lang="de-DE" sz="1150" dirty="0">
                <a:ea typeface="Calibri" panose="020F0502020204030204" pitchFamily="34" charset="0"/>
                <a:cs typeface="Times New Roman" panose="02020603050405020304" pitchFamily="18" charset="0"/>
              </a:rPr>
              <a:t>Eines der Hauptkriterien für die Auswahl von Händlern ist ihre Ausrichtung auf die Prinzipien der Kreislaufwirtschaft. Händler sollten sich für Nachhaltigkeit, Abfallreduzierung und verantwortungsvolles Ressourcenmanagement einsetzen. Sie sollten bereit sein, sich auf zirkuläres Design, Recyclingfähigkeit und Materialien mit verlängerten Lebenszyklen einzulassen. Diese Prinzipien sind von grundlegender Bedeutung, um die Zero-Waste-Ziele des Marktes zu erreichen</a:t>
            </a:r>
            <a:r>
              <a:rPr lang="en-IE" sz="1150" dirty="0">
                <a:ea typeface="Calibri" panose="020F0502020204030204" pitchFamily="34" charset="0"/>
                <a:cs typeface="Times New Roman" panose="02020603050405020304" pitchFamily="18" charset="0"/>
              </a:rPr>
              <a:t>.</a:t>
            </a:r>
          </a:p>
          <a:p>
            <a:pPr algn="just">
              <a:lnSpc>
                <a:spcPct val="100000"/>
              </a:lnSpc>
              <a:spcBef>
                <a:spcPts val="0"/>
              </a:spcBef>
              <a:spcAft>
                <a:spcPts val="600"/>
              </a:spcAft>
              <a:buClr>
                <a:srgbClr val="EE5650"/>
              </a:buClr>
            </a:pPr>
            <a:r>
              <a:rPr lang="de-DE" sz="1600" b="1" dirty="0">
                <a:solidFill>
                  <a:srgbClr val="EE5650"/>
                </a:solidFill>
                <a:ea typeface="Calibri" panose="020F0502020204030204" pitchFamily="34" charset="0"/>
                <a:cs typeface="Times New Roman" panose="02020603050405020304" pitchFamily="18" charset="0"/>
              </a:rPr>
              <a:t>3. Prüfung und Bewertung von Händlern:</a:t>
            </a:r>
          </a:p>
          <a:p>
            <a:pPr algn="just">
              <a:lnSpc>
                <a:spcPct val="100000"/>
              </a:lnSpc>
              <a:spcBef>
                <a:spcPts val="0"/>
              </a:spcBef>
              <a:spcAft>
                <a:spcPts val="600"/>
              </a:spcAft>
              <a:buClr>
                <a:srgbClr val="EE5650"/>
              </a:buClr>
            </a:pPr>
            <a:r>
              <a:rPr lang="de-DE" sz="1150" dirty="0">
                <a:ea typeface="Calibri" panose="020F0502020204030204" pitchFamily="34" charset="0"/>
                <a:cs typeface="Times New Roman" panose="02020603050405020304" pitchFamily="18" charset="0"/>
              </a:rPr>
              <a:t>Vor dem Onboarding von Händlern ist ein strenger Prüfungs- und Bewertungsprozess erforderlich. Dies beinhaltet die Bewertung der Umweltpraktiken, der Abfallbewirtschaftungsprozesse und des Produktlebenszyklus eines Händlers. Bei der Bewertung sollten Faktoren wie Strategien zur Abfallreduzierung, Recyclingbemühungen, nachhaltige Beschaffung und Produktdesign für Langlebigkeit berücksichtigt werden. Eine gründliche Bewertung hilft dabei, Händler zu identifizieren, die sich wirklich für die Kreislaufwirtschaft einsetzen.</a:t>
            </a:r>
            <a:endParaRPr lang="en-IE" sz="1150" dirty="0">
              <a:ea typeface="Calibri" panose="020F0502020204030204" pitchFamily="34" charset="0"/>
              <a:cs typeface="Times New Roman" panose="02020603050405020304" pitchFamily="18" charset="0"/>
            </a:endParaRPr>
          </a:p>
          <a:p>
            <a:pPr algn="just">
              <a:lnSpc>
                <a:spcPct val="100000"/>
              </a:lnSpc>
              <a:spcBef>
                <a:spcPts val="0"/>
              </a:spcBef>
              <a:spcAft>
                <a:spcPts val="600"/>
              </a:spcAft>
              <a:buClr>
                <a:srgbClr val="EE5650"/>
              </a:buClr>
            </a:pPr>
            <a:r>
              <a:rPr lang="en-IE" sz="1600" b="1" dirty="0">
                <a:solidFill>
                  <a:srgbClr val="EE5650"/>
                </a:solidFill>
                <a:ea typeface="Calibri" panose="020F0502020204030204" pitchFamily="34" charset="0"/>
                <a:cs typeface="Times New Roman" panose="02020603050405020304" pitchFamily="18" charset="0"/>
              </a:rPr>
              <a:t>4. </a:t>
            </a:r>
            <a:r>
              <a:rPr lang="en-IE" sz="1600" b="1" dirty="0" err="1">
                <a:solidFill>
                  <a:srgbClr val="EE5650"/>
                </a:solidFill>
                <a:ea typeface="Calibri" panose="020F0502020204030204" pitchFamily="34" charset="0"/>
                <a:cs typeface="Times New Roman" panose="02020603050405020304" pitchFamily="18" charset="0"/>
              </a:rPr>
              <a:t>Zusammenarbeit</a:t>
            </a:r>
            <a:r>
              <a:rPr lang="en-IE" sz="1600" b="1" dirty="0">
                <a:solidFill>
                  <a:srgbClr val="EE5650"/>
                </a:solidFill>
                <a:ea typeface="Calibri" panose="020F0502020204030204" pitchFamily="34" charset="0"/>
                <a:cs typeface="Times New Roman" panose="02020603050405020304" pitchFamily="18" charset="0"/>
              </a:rPr>
              <a:t> </a:t>
            </a:r>
            <a:r>
              <a:rPr lang="en-IE" sz="1600" b="1" dirty="0" err="1">
                <a:solidFill>
                  <a:srgbClr val="EE5650"/>
                </a:solidFill>
                <a:ea typeface="Calibri" panose="020F0502020204030204" pitchFamily="34" charset="0"/>
                <a:cs typeface="Times New Roman" panose="02020603050405020304" pitchFamily="18" charset="0"/>
              </a:rPr>
              <a:t>für</a:t>
            </a:r>
            <a:r>
              <a:rPr lang="en-IE" sz="1600" b="1" dirty="0">
                <a:solidFill>
                  <a:srgbClr val="EE5650"/>
                </a:solidFill>
                <a:ea typeface="Calibri" panose="020F0502020204030204" pitchFamily="34" charset="0"/>
                <a:cs typeface="Times New Roman" panose="02020603050405020304" pitchFamily="18" charset="0"/>
              </a:rPr>
              <a:t> Innovation:</a:t>
            </a:r>
          </a:p>
          <a:p>
            <a:pPr algn="just">
              <a:lnSpc>
                <a:spcPct val="100000"/>
              </a:lnSpc>
              <a:spcBef>
                <a:spcPts val="0"/>
              </a:spcBef>
              <a:spcAft>
                <a:spcPts val="600"/>
              </a:spcAft>
              <a:buClr>
                <a:srgbClr val="EE5650"/>
              </a:buClr>
            </a:pPr>
            <a:r>
              <a:rPr lang="de-DE" sz="1150" dirty="0">
                <a:ea typeface="Calibri" panose="020F0502020204030204" pitchFamily="34" charset="0"/>
                <a:cs typeface="Times New Roman" panose="02020603050405020304" pitchFamily="18" charset="0"/>
              </a:rPr>
              <a:t>Eine effektive Händlerauswahl geht über die Einhaltung von Vorschriften hinaus. Es geht um Zusammenarbeit für Innovation. Händler sollten als Partner bei der Mission des Marktplatzes angesehen werden, Abfall zu reduzieren und Kreislaufpraktiken zu fördern. Die Zusammenarbeit kann zur Entwicklung innovativer Lösungen führen, wie z. B. Produkte mit verlängerten Lebenszyklen, Materialien, die leicht zu recyceln sind, und Strategien zur Abfallreduzierung.</a:t>
            </a:r>
            <a:endParaRPr lang="en-IE" sz="1150" dirty="0">
              <a:ea typeface="Calibri" panose="020F0502020204030204" pitchFamily="34" charset="0"/>
              <a:cs typeface="Times New Roman" panose="02020603050405020304" pitchFamily="18" charset="0"/>
            </a:endParaRPr>
          </a:p>
          <a:p>
            <a:pPr algn="just">
              <a:lnSpc>
                <a:spcPct val="100000"/>
              </a:lnSpc>
              <a:spcBef>
                <a:spcPts val="0"/>
              </a:spcBef>
              <a:spcAft>
                <a:spcPts val="600"/>
              </a:spcAft>
              <a:buClr>
                <a:srgbClr val="EE5650"/>
              </a:buClr>
            </a:pPr>
            <a:r>
              <a:rPr lang="en-IE" sz="1600" b="1" dirty="0">
                <a:solidFill>
                  <a:srgbClr val="EE5650"/>
                </a:solidFill>
                <a:ea typeface="Calibri" panose="020F0502020204030204" pitchFamily="34" charset="0"/>
                <a:cs typeface="Times New Roman" panose="02020603050405020304" pitchFamily="18" charset="0"/>
              </a:rPr>
              <a:t>5. </a:t>
            </a:r>
            <a:r>
              <a:rPr lang="en-IE" sz="1600" b="1" dirty="0" err="1">
                <a:solidFill>
                  <a:srgbClr val="EE5650"/>
                </a:solidFill>
                <a:ea typeface="Calibri" panose="020F0502020204030204" pitchFamily="34" charset="0"/>
                <a:cs typeface="Times New Roman" panose="02020603050405020304" pitchFamily="18" charset="0"/>
              </a:rPr>
              <a:t>Händlermanagement</a:t>
            </a:r>
            <a:r>
              <a:rPr lang="en-IE" sz="1600" b="1" dirty="0">
                <a:solidFill>
                  <a:srgbClr val="EE5650"/>
                </a:solidFill>
                <a:ea typeface="Calibri" panose="020F0502020204030204" pitchFamily="34" charset="0"/>
                <a:cs typeface="Times New Roman" panose="02020603050405020304" pitchFamily="18" charset="0"/>
              </a:rPr>
              <a:t> </a:t>
            </a:r>
            <a:r>
              <a:rPr lang="en-IE" sz="1600" b="1" dirty="0" err="1">
                <a:solidFill>
                  <a:srgbClr val="EE5650"/>
                </a:solidFill>
                <a:ea typeface="Calibri" panose="020F0502020204030204" pitchFamily="34" charset="0"/>
                <a:cs typeface="Times New Roman" panose="02020603050405020304" pitchFamily="18" charset="0"/>
              </a:rPr>
              <a:t>für</a:t>
            </a:r>
            <a:r>
              <a:rPr lang="en-IE" sz="1600" b="1" dirty="0">
                <a:solidFill>
                  <a:srgbClr val="EE5650"/>
                </a:solidFill>
                <a:ea typeface="Calibri" panose="020F0502020204030204" pitchFamily="34" charset="0"/>
                <a:cs typeface="Times New Roman" panose="02020603050405020304" pitchFamily="18" charset="0"/>
              </a:rPr>
              <a:t> </a:t>
            </a:r>
            <a:r>
              <a:rPr lang="en-IE" sz="1600" b="1" dirty="0" err="1">
                <a:solidFill>
                  <a:srgbClr val="EE5650"/>
                </a:solidFill>
                <a:ea typeface="Calibri" panose="020F0502020204030204" pitchFamily="34" charset="0"/>
                <a:cs typeface="Times New Roman" panose="02020603050405020304" pitchFamily="18" charset="0"/>
              </a:rPr>
              <a:t>Nachhaltigkeit</a:t>
            </a:r>
            <a:r>
              <a:rPr lang="en-IE" sz="1600" b="1" dirty="0">
                <a:solidFill>
                  <a:srgbClr val="EE5650"/>
                </a:solidFill>
                <a:ea typeface="Calibri" panose="020F0502020204030204" pitchFamily="34" charset="0"/>
                <a:cs typeface="Times New Roman" panose="02020603050405020304" pitchFamily="18" charset="0"/>
              </a:rPr>
              <a:t>:</a:t>
            </a:r>
          </a:p>
          <a:p>
            <a:pPr algn="just">
              <a:lnSpc>
                <a:spcPct val="100000"/>
              </a:lnSpc>
              <a:spcBef>
                <a:spcPts val="0"/>
              </a:spcBef>
              <a:spcAft>
                <a:spcPts val="600"/>
              </a:spcAft>
              <a:buClr>
                <a:srgbClr val="EE5650"/>
              </a:buClr>
            </a:pPr>
            <a:r>
              <a:rPr lang="de-DE" sz="1150" dirty="0">
                <a:ea typeface="Calibri" panose="020F0502020204030204" pitchFamily="34" charset="0"/>
                <a:cs typeface="Times New Roman" panose="02020603050405020304" pitchFamily="18" charset="0"/>
              </a:rPr>
              <a:t>Sobald die Händler ausgewählt sind, ist ein effektives Management unerlässlich, um die kontinuierliche Einhaltung der Grundsätze der Kreislaufwirtschaft zu gewährleisten. Dazu gehören die Festlegung klarer Nachhaltigkeitserwartungen, die Überwachung der Leistung von Händlern und die Bereitstellung von Feedback und Anleitungen, um Händlern zu helfen, ihre Nachhaltigkeitsbemühungen zu verbessern.</a:t>
            </a:r>
          </a:p>
          <a:p>
            <a:pPr algn="just">
              <a:lnSpc>
                <a:spcPct val="100000"/>
              </a:lnSpc>
              <a:spcBef>
                <a:spcPts val="0"/>
              </a:spcBef>
              <a:spcAft>
                <a:spcPts val="600"/>
              </a:spcAft>
              <a:buClr>
                <a:srgbClr val="EE5650"/>
              </a:buClr>
            </a:pPr>
            <a:r>
              <a:rPr lang="de-DE" sz="1600" b="1" dirty="0">
                <a:solidFill>
                  <a:srgbClr val="EE5650"/>
                </a:solidFill>
                <a:ea typeface="Calibri" panose="020F0502020204030204" pitchFamily="34" charset="0"/>
                <a:cs typeface="Times New Roman" panose="02020603050405020304" pitchFamily="18" charset="0"/>
              </a:rPr>
              <a:t>6. Einhaltung des Circular Design:</a:t>
            </a:r>
          </a:p>
          <a:p>
            <a:pPr algn="just">
              <a:lnSpc>
                <a:spcPct val="100000"/>
              </a:lnSpc>
              <a:spcBef>
                <a:spcPts val="0"/>
              </a:spcBef>
              <a:spcAft>
                <a:spcPts val="600"/>
              </a:spcAft>
              <a:buClr>
                <a:srgbClr val="EE5650"/>
              </a:buClr>
            </a:pPr>
            <a:r>
              <a:rPr lang="de-DE" sz="1150" dirty="0">
                <a:ea typeface="Calibri" panose="020F0502020204030204" pitchFamily="34" charset="0"/>
                <a:cs typeface="Times New Roman" panose="02020603050405020304" pitchFamily="18" charset="0"/>
              </a:rPr>
              <a:t>Händler müssen sich an zirkuläre Designprinzipien halten, die die Entwicklung von Produkten und Materialien beinhalten, die wiederverwendet, wiederverwendet oder recycelt werden können. Der Marktplatz sollte über Designrichtlinien und -standards verfügen, die von Händlern befolgt werden sollen. Dies reduziert nicht nur den Abfall, sondern stellt auch sicher, dass die Produkte des Marktplatzes den Zielen der Kreislaufwirtschaft entsprechen.</a:t>
            </a:r>
          </a:p>
        </p:txBody>
      </p:sp>
      <p:grpSp>
        <p:nvGrpSpPr>
          <p:cNvPr id="52" name="Group 51">
            <a:extLst>
              <a:ext uri="{FF2B5EF4-FFF2-40B4-BE49-F238E27FC236}">
                <a16:creationId xmlns:a16="http://schemas.microsoft.com/office/drawing/2014/main" id="{20813568-5579-205D-87D0-A6C74794886D}"/>
              </a:ext>
            </a:extLst>
          </p:cNvPr>
          <p:cNvGrpSpPr/>
          <p:nvPr/>
        </p:nvGrpSpPr>
        <p:grpSpPr>
          <a:xfrm>
            <a:off x="-38870" y="2769327"/>
            <a:ext cx="705629" cy="117418"/>
            <a:chOff x="12847" y="2247223"/>
            <a:chExt cx="705629" cy="117418"/>
          </a:xfrm>
        </p:grpSpPr>
        <p:cxnSp>
          <p:nvCxnSpPr>
            <p:cNvPr id="53" name="Straight Connector 52">
              <a:extLst>
                <a:ext uri="{FF2B5EF4-FFF2-40B4-BE49-F238E27FC236}">
                  <a16:creationId xmlns:a16="http://schemas.microsoft.com/office/drawing/2014/main" id="{A1C4278C-1307-5841-9ACC-FF6A57189AC7}"/>
                </a:ext>
              </a:extLst>
            </p:cNvPr>
            <p:cNvCxnSpPr>
              <a:cxnSpLocks/>
            </p:cNvCxnSpPr>
            <p:nvPr/>
          </p:nvCxnSpPr>
          <p:spPr>
            <a:xfrm flipH="1">
              <a:off x="12847" y="2297875"/>
              <a:ext cx="705629"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4304833D-7A78-FB43-667D-C500CB05E954}"/>
                </a:ext>
              </a:extLst>
            </p:cNvPr>
            <p:cNvGrpSpPr/>
            <p:nvPr/>
          </p:nvGrpSpPr>
          <p:grpSpPr>
            <a:xfrm rot="5400000">
              <a:off x="394862" y="2143433"/>
              <a:ext cx="117418" cy="324997"/>
              <a:chOff x="3089418" y="4482161"/>
              <a:chExt cx="117418" cy="324997"/>
            </a:xfrm>
          </p:grpSpPr>
          <p:sp>
            <p:nvSpPr>
              <p:cNvPr id="55" name="Freeform 54">
                <a:extLst>
                  <a:ext uri="{FF2B5EF4-FFF2-40B4-BE49-F238E27FC236}">
                    <a16:creationId xmlns:a16="http://schemas.microsoft.com/office/drawing/2014/main" id="{4297763F-87B0-F2D2-2ED2-8E10FD6977BD}"/>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6FAC0232-FDB6-7FD1-979A-6A6947588A13}"/>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grpSp>
        <p:nvGrpSpPr>
          <p:cNvPr id="57" name="Group 56">
            <a:extLst>
              <a:ext uri="{FF2B5EF4-FFF2-40B4-BE49-F238E27FC236}">
                <a16:creationId xmlns:a16="http://schemas.microsoft.com/office/drawing/2014/main" id="{641AA860-A7D8-F85F-4406-2814871DC4FC}"/>
              </a:ext>
            </a:extLst>
          </p:cNvPr>
          <p:cNvGrpSpPr/>
          <p:nvPr/>
        </p:nvGrpSpPr>
        <p:grpSpPr>
          <a:xfrm>
            <a:off x="-29207" y="4007670"/>
            <a:ext cx="705629" cy="117418"/>
            <a:chOff x="12847" y="2247223"/>
            <a:chExt cx="705629" cy="117418"/>
          </a:xfrm>
        </p:grpSpPr>
        <p:cxnSp>
          <p:nvCxnSpPr>
            <p:cNvPr id="58" name="Straight Connector 57">
              <a:extLst>
                <a:ext uri="{FF2B5EF4-FFF2-40B4-BE49-F238E27FC236}">
                  <a16:creationId xmlns:a16="http://schemas.microsoft.com/office/drawing/2014/main" id="{5FFE370D-6A76-4977-4941-43EE44B572AD}"/>
                </a:ext>
              </a:extLst>
            </p:cNvPr>
            <p:cNvCxnSpPr>
              <a:cxnSpLocks/>
            </p:cNvCxnSpPr>
            <p:nvPr/>
          </p:nvCxnSpPr>
          <p:spPr>
            <a:xfrm flipH="1">
              <a:off x="12847" y="2297875"/>
              <a:ext cx="705629"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4D7B4749-683B-8E1D-13F5-249D69194D3C}"/>
                </a:ext>
              </a:extLst>
            </p:cNvPr>
            <p:cNvGrpSpPr/>
            <p:nvPr/>
          </p:nvGrpSpPr>
          <p:grpSpPr>
            <a:xfrm rot="5400000">
              <a:off x="394862" y="2143433"/>
              <a:ext cx="117418" cy="324997"/>
              <a:chOff x="3089418" y="4482161"/>
              <a:chExt cx="117418" cy="324997"/>
            </a:xfrm>
          </p:grpSpPr>
          <p:sp>
            <p:nvSpPr>
              <p:cNvPr id="60" name="Freeform 59">
                <a:extLst>
                  <a:ext uri="{FF2B5EF4-FFF2-40B4-BE49-F238E27FC236}">
                    <a16:creationId xmlns:a16="http://schemas.microsoft.com/office/drawing/2014/main" id="{054D34EB-8DBE-A8B5-2263-663BA64449EF}"/>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4C871C5C-B404-1931-E000-CAB3DC66FB63}"/>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grpSp>
        <p:nvGrpSpPr>
          <p:cNvPr id="62" name="Group 61">
            <a:extLst>
              <a:ext uri="{FF2B5EF4-FFF2-40B4-BE49-F238E27FC236}">
                <a16:creationId xmlns:a16="http://schemas.microsoft.com/office/drawing/2014/main" id="{BE418188-0F38-A443-72B3-D8B0F6FFD23B}"/>
              </a:ext>
            </a:extLst>
          </p:cNvPr>
          <p:cNvGrpSpPr/>
          <p:nvPr/>
        </p:nvGrpSpPr>
        <p:grpSpPr>
          <a:xfrm>
            <a:off x="13878" y="5330121"/>
            <a:ext cx="705629" cy="117418"/>
            <a:chOff x="12847" y="2247223"/>
            <a:chExt cx="705629" cy="117418"/>
          </a:xfrm>
        </p:grpSpPr>
        <p:cxnSp>
          <p:nvCxnSpPr>
            <p:cNvPr id="63" name="Straight Connector 62">
              <a:extLst>
                <a:ext uri="{FF2B5EF4-FFF2-40B4-BE49-F238E27FC236}">
                  <a16:creationId xmlns:a16="http://schemas.microsoft.com/office/drawing/2014/main" id="{4726292A-DCBC-40BE-2557-0749A339102C}"/>
                </a:ext>
              </a:extLst>
            </p:cNvPr>
            <p:cNvCxnSpPr>
              <a:cxnSpLocks/>
            </p:cNvCxnSpPr>
            <p:nvPr/>
          </p:nvCxnSpPr>
          <p:spPr>
            <a:xfrm flipH="1">
              <a:off x="12847" y="2297875"/>
              <a:ext cx="705629"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AB4E58B0-A344-9DDD-1DC4-7D6602397380}"/>
                </a:ext>
              </a:extLst>
            </p:cNvPr>
            <p:cNvGrpSpPr/>
            <p:nvPr/>
          </p:nvGrpSpPr>
          <p:grpSpPr>
            <a:xfrm rot="5400000">
              <a:off x="394862" y="2143433"/>
              <a:ext cx="117418" cy="324997"/>
              <a:chOff x="3089418" y="4482161"/>
              <a:chExt cx="117418" cy="324997"/>
            </a:xfrm>
          </p:grpSpPr>
          <p:sp>
            <p:nvSpPr>
              <p:cNvPr id="65" name="Freeform 64">
                <a:extLst>
                  <a:ext uri="{FF2B5EF4-FFF2-40B4-BE49-F238E27FC236}">
                    <a16:creationId xmlns:a16="http://schemas.microsoft.com/office/drawing/2014/main" id="{5685B475-2D5C-6E2F-F501-A607C02907CB}"/>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39BA297A-1078-3914-76A4-B3FC7D8B36C4}"/>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grpSp>
        <p:nvGrpSpPr>
          <p:cNvPr id="67" name="Group 66">
            <a:extLst>
              <a:ext uri="{FF2B5EF4-FFF2-40B4-BE49-F238E27FC236}">
                <a16:creationId xmlns:a16="http://schemas.microsoft.com/office/drawing/2014/main" id="{CDF09A5B-C0CD-6AAF-9280-FB21FEB96F7E}"/>
              </a:ext>
            </a:extLst>
          </p:cNvPr>
          <p:cNvGrpSpPr/>
          <p:nvPr/>
        </p:nvGrpSpPr>
        <p:grpSpPr>
          <a:xfrm>
            <a:off x="43494" y="8009571"/>
            <a:ext cx="705629" cy="117418"/>
            <a:chOff x="12847" y="2247223"/>
            <a:chExt cx="705629" cy="117418"/>
          </a:xfrm>
        </p:grpSpPr>
        <p:cxnSp>
          <p:nvCxnSpPr>
            <p:cNvPr id="68" name="Straight Connector 67">
              <a:extLst>
                <a:ext uri="{FF2B5EF4-FFF2-40B4-BE49-F238E27FC236}">
                  <a16:creationId xmlns:a16="http://schemas.microsoft.com/office/drawing/2014/main" id="{DA5E78E8-063C-1DEA-E5FA-DE796214E497}"/>
                </a:ext>
              </a:extLst>
            </p:cNvPr>
            <p:cNvCxnSpPr>
              <a:cxnSpLocks/>
            </p:cNvCxnSpPr>
            <p:nvPr/>
          </p:nvCxnSpPr>
          <p:spPr>
            <a:xfrm flipH="1">
              <a:off x="12847" y="2297875"/>
              <a:ext cx="705629"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D6162C49-461F-E860-F159-79543BFE9607}"/>
                </a:ext>
              </a:extLst>
            </p:cNvPr>
            <p:cNvGrpSpPr/>
            <p:nvPr/>
          </p:nvGrpSpPr>
          <p:grpSpPr>
            <a:xfrm rot="5400000">
              <a:off x="394862" y="2143433"/>
              <a:ext cx="117418" cy="324997"/>
              <a:chOff x="3089418" y="4482161"/>
              <a:chExt cx="117418" cy="324997"/>
            </a:xfrm>
          </p:grpSpPr>
          <p:sp>
            <p:nvSpPr>
              <p:cNvPr id="70" name="Freeform 69">
                <a:extLst>
                  <a:ext uri="{FF2B5EF4-FFF2-40B4-BE49-F238E27FC236}">
                    <a16:creationId xmlns:a16="http://schemas.microsoft.com/office/drawing/2014/main" id="{4554E7E5-801B-D8A7-7F78-5E3977DDE7B8}"/>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B680E3F1-261F-E980-4B7F-360DF46050BB}"/>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grpSp>
        <p:nvGrpSpPr>
          <p:cNvPr id="72" name="Group 71">
            <a:extLst>
              <a:ext uri="{FF2B5EF4-FFF2-40B4-BE49-F238E27FC236}">
                <a16:creationId xmlns:a16="http://schemas.microsoft.com/office/drawing/2014/main" id="{5BF531AF-B20D-BD39-93B0-AC99CD8BC10B}"/>
              </a:ext>
            </a:extLst>
          </p:cNvPr>
          <p:cNvGrpSpPr/>
          <p:nvPr/>
        </p:nvGrpSpPr>
        <p:grpSpPr>
          <a:xfrm>
            <a:off x="11149" y="6760305"/>
            <a:ext cx="705629" cy="117418"/>
            <a:chOff x="12847" y="2247223"/>
            <a:chExt cx="705629" cy="117418"/>
          </a:xfrm>
        </p:grpSpPr>
        <p:cxnSp>
          <p:nvCxnSpPr>
            <p:cNvPr id="73" name="Straight Connector 72">
              <a:extLst>
                <a:ext uri="{FF2B5EF4-FFF2-40B4-BE49-F238E27FC236}">
                  <a16:creationId xmlns:a16="http://schemas.microsoft.com/office/drawing/2014/main" id="{B08F1E58-BED9-E8E7-65A6-21B0186E7FC4}"/>
                </a:ext>
              </a:extLst>
            </p:cNvPr>
            <p:cNvCxnSpPr>
              <a:cxnSpLocks/>
            </p:cNvCxnSpPr>
            <p:nvPr/>
          </p:nvCxnSpPr>
          <p:spPr>
            <a:xfrm flipH="1">
              <a:off x="12847" y="2297875"/>
              <a:ext cx="705629"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103BB737-52FB-9B16-FF2E-7A112FC69374}"/>
                </a:ext>
              </a:extLst>
            </p:cNvPr>
            <p:cNvGrpSpPr/>
            <p:nvPr/>
          </p:nvGrpSpPr>
          <p:grpSpPr>
            <a:xfrm rot="5400000">
              <a:off x="394862" y="2143433"/>
              <a:ext cx="117418" cy="324997"/>
              <a:chOff x="3089418" y="4482161"/>
              <a:chExt cx="117418" cy="324997"/>
            </a:xfrm>
          </p:grpSpPr>
          <p:sp>
            <p:nvSpPr>
              <p:cNvPr id="75" name="Freeform 74">
                <a:extLst>
                  <a:ext uri="{FF2B5EF4-FFF2-40B4-BE49-F238E27FC236}">
                    <a16:creationId xmlns:a16="http://schemas.microsoft.com/office/drawing/2014/main" id="{AB3E4A88-AF47-E423-F558-5738988AC10A}"/>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53499F6-9270-24DC-0C59-A381A640EA10}"/>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grpSp>
        <p:nvGrpSpPr>
          <p:cNvPr id="77" name="Group 76">
            <a:extLst>
              <a:ext uri="{FF2B5EF4-FFF2-40B4-BE49-F238E27FC236}">
                <a16:creationId xmlns:a16="http://schemas.microsoft.com/office/drawing/2014/main" id="{893E9866-A6E0-385E-3EF6-B8C305264D00}"/>
              </a:ext>
            </a:extLst>
          </p:cNvPr>
          <p:cNvGrpSpPr/>
          <p:nvPr/>
        </p:nvGrpSpPr>
        <p:grpSpPr>
          <a:xfrm>
            <a:off x="48495" y="9087752"/>
            <a:ext cx="705629" cy="117418"/>
            <a:chOff x="12847" y="2247223"/>
            <a:chExt cx="705629" cy="117418"/>
          </a:xfrm>
        </p:grpSpPr>
        <p:cxnSp>
          <p:nvCxnSpPr>
            <p:cNvPr id="78" name="Straight Connector 77">
              <a:extLst>
                <a:ext uri="{FF2B5EF4-FFF2-40B4-BE49-F238E27FC236}">
                  <a16:creationId xmlns:a16="http://schemas.microsoft.com/office/drawing/2014/main" id="{8912E996-F162-9BBC-8F91-C2C445CD1696}"/>
                </a:ext>
              </a:extLst>
            </p:cNvPr>
            <p:cNvCxnSpPr>
              <a:cxnSpLocks/>
            </p:cNvCxnSpPr>
            <p:nvPr/>
          </p:nvCxnSpPr>
          <p:spPr>
            <a:xfrm flipH="1">
              <a:off x="12847" y="2297875"/>
              <a:ext cx="705629"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7A3D2601-3A0F-BB09-5337-7F537BF70E63}"/>
                </a:ext>
              </a:extLst>
            </p:cNvPr>
            <p:cNvGrpSpPr/>
            <p:nvPr/>
          </p:nvGrpSpPr>
          <p:grpSpPr>
            <a:xfrm rot="5400000">
              <a:off x="394862" y="2143433"/>
              <a:ext cx="117418" cy="324997"/>
              <a:chOff x="3089418" y="4482161"/>
              <a:chExt cx="117418" cy="324997"/>
            </a:xfrm>
          </p:grpSpPr>
          <p:sp>
            <p:nvSpPr>
              <p:cNvPr id="80" name="Freeform 79">
                <a:extLst>
                  <a:ext uri="{FF2B5EF4-FFF2-40B4-BE49-F238E27FC236}">
                    <a16:creationId xmlns:a16="http://schemas.microsoft.com/office/drawing/2014/main" id="{0869A33E-FF62-A3F6-8E10-70920D2ECD9A}"/>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589F8A4E-8134-5450-B5A1-99E79C24E7B0}"/>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770280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28137F3-8567-90DF-0AB5-2C14564756FF}"/>
              </a:ext>
            </a:extLst>
          </p:cNvPr>
          <p:cNvGrpSpPr/>
          <p:nvPr/>
        </p:nvGrpSpPr>
        <p:grpSpPr>
          <a:xfrm rot="10800000">
            <a:off x="-741608" y="8872790"/>
            <a:ext cx="2150199" cy="3375489"/>
            <a:chOff x="3613580" y="6052"/>
            <a:chExt cx="1874765" cy="2943098"/>
          </a:xfrm>
        </p:grpSpPr>
        <p:sp>
          <p:nvSpPr>
            <p:cNvPr id="5" name="Freeform 4">
              <a:extLst>
                <a:ext uri="{FF2B5EF4-FFF2-40B4-BE49-F238E27FC236}">
                  <a16:creationId xmlns:a16="http://schemas.microsoft.com/office/drawing/2014/main" id="{C536E90B-D177-2E43-D23D-F0C2278A048B}"/>
                </a:ext>
              </a:extLst>
            </p:cNvPr>
            <p:cNvSpPr/>
            <p:nvPr/>
          </p:nvSpPr>
          <p:spPr>
            <a:xfrm>
              <a:off x="3615175" y="6052"/>
              <a:ext cx="1873170" cy="2943098"/>
            </a:xfrm>
            <a:custGeom>
              <a:avLst/>
              <a:gdLst>
                <a:gd name="connsiteX0" fmla="*/ 1168690 w 1873170"/>
                <a:gd name="connsiteY0" fmla="*/ 0 h 2943098"/>
                <a:gd name="connsiteX1" fmla="*/ 1873170 w 1873170"/>
                <a:gd name="connsiteY1" fmla="*/ 0 h 2943098"/>
                <a:gd name="connsiteX2" fmla="*/ 1873170 w 1873170"/>
                <a:gd name="connsiteY2" fmla="*/ 2943098 h 2943098"/>
                <a:gd name="connsiteX3" fmla="*/ 1161695 w 1873170"/>
                <a:gd name="connsiteY3" fmla="*/ 2734730 h 2943098"/>
                <a:gd name="connsiteX4" fmla="*/ 1001899 w 1873170"/>
                <a:gd name="connsiteY4" fmla="*/ 2173154 h 2943098"/>
                <a:gd name="connsiteX5" fmla="*/ 284083 w 1873170"/>
                <a:gd name="connsiteY5" fmla="*/ 1606496 h 2943098"/>
                <a:gd name="connsiteX6" fmla="*/ 0 w 1873170"/>
                <a:gd name="connsiteY6" fmla="*/ 1178326 h 2943098"/>
                <a:gd name="connsiteX7" fmla="*/ 730498 w 1873170"/>
                <a:gd name="connsiteY7" fmla="*/ 969959 h 2943098"/>
                <a:gd name="connsiteX8" fmla="*/ 1157455 w 1873170"/>
                <a:gd name="connsiteY8" fmla="*/ 123426 h 294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170" h="2943098">
                  <a:moveTo>
                    <a:pt x="1168690" y="0"/>
                  </a:moveTo>
                  <a:lnTo>
                    <a:pt x="1873170" y="0"/>
                  </a:lnTo>
                  <a:lnTo>
                    <a:pt x="1873170" y="2943098"/>
                  </a:lnTo>
                  <a:cubicBezTo>
                    <a:pt x="1604306" y="2921499"/>
                    <a:pt x="1362075" y="2920228"/>
                    <a:pt x="1161695" y="2734730"/>
                  </a:cubicBezTo>
                  <a:cubicBezTo>
                    <a:pt x="991753" y="2575913"/>
                    <a:pt x="1080529" y="2359923"/>
                    <a:pt x="1001899" y="2173154"/>
                  </a:cubicBezTo>
                  <a:cubicBezTo>
                    <a:pt x="900441" y="1935565"/>
                    <a:pt x="523778" y="1799617"/>
                    <a:pt x="284083" y="1606496"/>
                  </a:cubicBezTo>
                  <a:cubicBezTo>
                    <a:pt x="130628" y="1483254"/>
                    <a:pt x="39315" y="1334602"/>
                    <a:pt x="0" y="1178326"/>
                  </a:cubicBezTo>
                  <a:cubicBezTo>
                    <a:pt x="334812" y="1160539"/>
                    <a:pt x="588457" y="1093201"/>
                    <a:pt x="730498" y="969959"/>
                  </a:cubicBezTo>
                  <a:cubicBezTo>
                    <a:pt x="961633" y="768897"/>
                    <a:pt x="1110016" y="455631"/>
                    <a:pt x="1157455" y="123426"/>
                  </a:cubicBezTo>
                  <a:close/>
                </a:path>
              </a:pathLst>
            </a:custGeom>
            <a:solidFill>
              <a:srgbClr val="EE4C45"/>
            </a:solidFill>
            <a:ln w="12670"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198663FC-5F44-F316-3153-34EC3919F953}"/>
                </a:ext>
              </a:extLst>
            </p:cNvPr>
            <p:cNvSpPr/>
            <p:nvPr/>
          </p:nvSpPr>
          <p:spPr>
            <a:xfrm>
              <a:off x="3613580" y="6052"/>
              <a:ext cx="1204108" cy="1271075"/>
            </a:xfrm>
            <a:custGeom>
              <a:avLst/>
              <a:gdLst>
                <a:gd name="connsiteX0" fmla="*/ 774219 w 1204108"/>
                <a:gd name="connsiteY0" fmla="*/ 0 h 1271075"/>
                <a:gd name="connsiteX1" fmla="*/ 1204108 w 1204108"/>
                <a:gd name="connsiteY1" fmla="*/ 0 h 1271075"/>
                <a:gd name="connsiteX2" fmla="*/ 1199694 w 1204108"/>
                <a:gd name="connsiteY2" fmla="*/ 122989 h 1271075"/>
                <a:gd name="connsiteX3" fmla="*/ 765068 w 1204108"/>
                <a:gd name="connsiteY3" fmla="*/ 1044920 h 1271075"/>
                <a:gd name="connsiteX4" fmla="*/ 20619 w 1204108"/>
                <a:gd name="connsiteY4" fmla="*/ 1271075 h 1271075"/>
                <a:gd name="connsiteX5" fmla="*/ 130955 w 1204108"/>
                <a:gd name="connsiteY5" fmla="*/ 614209 h 1271075"/>
                <a:gd name="connsiteX6" fmla="*/ 575310 w 1204108"/>
                <a:gd name="connsiteY6" fmla="*/ 131883 h 127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08" h="1271075">
                  <a:moveTo>
                    <a:pt x="774219" y="0"/>
                  </a:moveTo>
                  <a:lnTo>
                    <a:pt x="1204108" y="0"/>
                  </a:lnTo>
                  <a:lnTo>
                    <a:pt x="1199694" y="122989"/>
                  </a:lnTo>
                  <a:cubicBezTo>
                    <a:pt x="1151481" y="483900"/>
                    <a:pt x="1000007" y="824800"/>
                    <a:pt x="765068" y="1044920"/>
                  </a:cubicBezTo>
                  <a:cubicBezTo>
                    <a:pt x="620490" y="1178326"/>
                    <a:pt x="361772" y="1250747"/>
                    <a:pt x="20619" y="1271075"/>
                  </a:cubicBezTo>
                  <a:cubicBezTo>
                    <a:pt x="-28841" y="1052543"/>
                    <a:pt x="11742" y="820036"/>
                    <a:pt x="130955" y="614209"/>
                  </a:cubicBezTo>
                  <a:cubicBezTo>
                    <a:pt x="234316" y="435064"/>
                    <a:pt x="388722" y="274342"/>
                    <a:pt x="575310" y="131883"/>
                  </a:cubicBezTo>
                  <a:close/>
                </a:path>
              </a:pathLst>
            </a:custGeom>
            <a:solidFill>
              <a:srgbClr val="40284B"/>
            </a:solidFill>
            <a:ln w="12670" cap="flat">
              <a:noFill/>
              <a:prstDash val="solid"/>
              <a:miter/>
            </a:ln>
          </p:spPr>
          <p:txBody>
            <a:bodyPr rtlCol="0" anchor="ctr"/>
            <a:lstStyle/>
            <a:p>
              <a:endParaRPr lang="en-US"/>
            </a:p>
          </p:txBody>
        </p:sp>
      </p:grpSp>
      <p:pic>
        <p:nvPicPr>
          <p:cNvPr id="9" name="Graphic 8">
            <a:extLst>
              <a:ext uri="{FF2B5EF4-FFF2-40B4-BE49-F238E27FC236}">
                <a16:creationId xmlns:a16="http://schemas.microsoft.com/office/drawing/2014/main" id="{FD0241AC-54A1-AA84-3F91-B4D35A999D3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9196" t="46643" r="11312" b="16009"/>
          <a:stretch/>
        </p:blipFill>
        <p:spPr>
          <a:xfrm rot="5400000">
            <a:off x="-2737883" y="8005932"/>
            <a:ext cx="3535686" cy="3652035"/>
          </a:xfrm>
          <a:prstGeom prst="rect">
            <a:avLst/>
          </a:prstGeom>
        </p:spPr>
      </p:pic>
      <p:sp>
        <p:nvSpPr>
          <p:cNvPr id="10" name="Slide Number Placeholder 5">
            <a:extLst>
              <a:ext uri="{FF2B5EF4-FFF2-40B4-BE49-F238E27FC236}">
                <a16:creationId xmlns:a16="http://schemas.microsoft.com/office/drawing/2014/main" id="{050284F6-4087-05BD-EF7A-B6A4C2802FED}"/>
              </a:ext>
            </a:extLst>
          </p:cNvPr>
          <p:cNvSpPr>
            <a:spLocks noGrp="1"/>
          </p:cNvSpPr>
          <p:nvPr>
            <p:ph type="sldNum" sz="quarter" idx="4"/>
          </p:nvPr>
        </p:nvSpPr>
        <p:spPr>
          <a:xfrm>
            <a:off x="7281511" y="10353161"/>
            <a:ext cx="372588" cy="363596"/>
          </a:xfrm>
          <a:prstGeom prst="rect">
            <a:avLst/>
          </a:prstGeom>
        </p:spPr>
        <p:txBody>
          <a:bodyPr vert="horz" lIns="91440" tIns="45720" rIns="91440" bIns="45720" rtlCol="0" anchor="ctr"/>
          <a:lstStyle>
            <a:lvl1pPr algn="r">
              <a:defRPr sz="900">
                <a:solidFill>
                  <a:schemeClr val="tx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25</a:t>
            </a:fld>
            <a:endParaRPr lang="fr-CA"/>
          </a:p>
        </p:txBody>
      </p:sp>
      <p:sp>
        <p:nvSpPr>
          <p:cNvPr id="17" name="TextBox 16">
            <a:extLst>
              <a:ext uri="{FF2B5EF4-FFF2-40B4-BE49-F238E27FC236}">
                <a16:creationId xmlns:a16="http://schemas.microsoft.com/office/drawing/2014/main" id="{F1D6D22C-17F0-054F-B37D-0547FB9B1731}"/>
              </a:ext>
            </a:extLst>
          </p:cNvPr>
          <p:cNvSpPr txBox="1"/>
          <p:nvPr/>
        </p:nvSpPr>
        <p:spPr>
          <a:xfrm>
            <a:off x="1358397" y="702171"/>
            <a:ext cx="4754613" cy="1485535"/>
          </a:xfrm>
          <a:prstGeom prst="rect">
            <a:avLst/>
          </a:prstGeom>
          <a:solidFill>
            <a:schemeClr val="bg1"/>
          </a:solidFill>
        </p:spPr>
        <p:txBody>
          <a:bodyPr wrap="square">
            <a:spAutoFit/>
          </a:bodyPr>
          <a:lstStyle/>
          <a:p>
            <a:pPr>
              <a:lnSpc>
                <a:spcPts val="2660"/>
              </a:lnSpc>
            </a:pPr>
            <a:r>
              <a:rPr lang="en-IE" sz="2800" b="1" dirty="0" err="1">
                <a:solidFill>
                  <a:srgbClr val="3750A1"/>
                </a:solidFill>
                <a:latin typeface="Calibri" panose="020F0502020204030204" pitchFamily="34" charset="0"/>
                <a:ea typeface="Calibri" panose="020F0502020204030204" pitchFamily="34" charset="0"/>
                <a:cs typeface="Times New Roman" panose="02020603050405020304" pitchFamily="18" charset="0"/>
              </a:rPr>
              <a:t>Auswahl</a:t>
            </a:r>
            <a:r>
              <a:rPr lang="en-IE" sz="2800" b="1" dirty="0">
                <a:solidFill>
                  <a:srgbClr val="3750A1"/>
                </a:solidFill>
                <a:latin typeface="Calibri" panose="020F0502020204030204" pitchFamily="34" charset="0"/>
                <a:ea typeface="Calibri" panose="020F0502020204030204" pitchFamily="34" charset="0"/>
                <a:cs typeface="Times New Roman" panose="02020603050405020304" pitchFamily="18" charset="0"/>
              </a:rPr>
              <a:t> des </a:t>
            </a:r>
            <a:r>
              <a:rPr lang="en-IE" sz="2800" b="1" dirty="0" err="1">
                <a:solidFill>
                  <a:srgbClr val="3750A1"/>
                </a:solidFill>
                <a:latin typeface="Calibri" panose="020F0502020204030204" pitchFamily="34" charset="0"/>
                <a:ea typeface="Calibri" panose="020F0502020204030204" pitchFamily="34" charset="0"/>
                <a:cs typeface="Times New Roman" panose="02020603050405020304" pitchFamily="18" charset="0"/>
              </a:rPr>
              <a:t>Händlers</a:t>
            </a:r>
            <a:r>
              <a:rPr lang="en-IE" sz="2800" b="1" dirty="0">
                <a:solidFill>
                  <a:srgbClr val="3750A1"/>
                </a:solidFill>
                <a:latin typeface="Calibri" panose="020F0502020204030204" pitchFamily="34" charset="0"/>
                <a:ea typeface="Calibri" panose="020F0502020204030204" pitchFamily="34" charset="0"/>
                <a:cs typeface="Times New Roman" panose="02020603050405020304" pitchFamily="18" charset="0"/>
              </a:rPr>
              <a:t> </a:t>
            </a:r>
          </a:p>
          <a:p>
            <a:pPr>
              <a:lnSpc>
                <a:spcPts val="2660"/>
              </a:lnSpc>
            </a:pPr>
            <a:r>
              <a:rPr lang="en-IE" sz="2800" b="1" dirty="0">
                <a:solidFill>
                  <a:srgbClr val="3750A1"/>
                </a:solidFill>
                <a:latin typeface="Calibri" panose="020F0502020204030204" pitchFamily="34" charset="0"/>
                <a:ea typeface="Calibri" panose="020F0502020204030204" pitchFamily="34" charset="0"/>
                <a:cs typeface="Times New Roman" panose="02020603050405020304" pitchFamily="18" charset="0"/>
              </a:rPr>
              <a:t>&amp; </a:t>
            </a:r>
            <a:r>
              <a:rPr lang="en-IE" sz="2800" b="1" dirty="0" err="1">
                <a:solidFill>
                  <a:srgbClr val="3750A1"/>
                </a:solidFill>
                <a:latin typeface="Calibri" panose="020F0502020204030204" pitchFamily="34" charset="0"/>
                <a:ea typeface="Calibri" panose="020F0502020204030204" pitchFamily="34" charset="0"/>
                <a:cs typeface="Times New Roman" panose="02020603050405020304" pitchFamily="18" charset="0"/>
              </a:rPr>
              <a:t>Geschäftsführung</a:t>
            </a:r>
            <a:r>
              <a:rPr lang="en-IE" sz="2800" b="1" dirty="0">
                <a:solidFill>
                  <a:srgbClr val="3750A1"/>
                </a:solidFill>
                <a:latin typeface="Calibri" panose="020F0502020204030204" pitchFamily="34" charset="0"/>
                <a:ea typeface="Calibri" panose="020F0502020204030204" pitchFamily="34" charset="0"/>
                <a:cs typeface="Times New Roman" panose="02020603050405020304" pitchFamily="18" charset="0"/>
              </a:rPr>
              <a:t> </a:t>
            </a:r>
          </a:p>
          <a:p>
            <a:pPr>
              <a:lnSpc>
                <a:spcPts val="2660"/>
              </a:lnSpc>
            </a:pPr>
            <a:endParaRPr lang="en-IE" sz="2800" b="1" dirty="0">
              <a:solidFill>
                <a:srgbClr val="3750A1"/>
              </a:solidFill>
              <a:latin typeface="Calibri" panose="020F0502020204030204" pitchFamily="34" charset="0"/>
              <a:ea typeface="Calibri" panose="020F0502020204030204" pitchFamily="34" charset="0"/>
              <a:cs typeface="Times New Roman" panose="02020603050405020304" pitchFamily="18" charset="0"/>
            </a:endParaRPr>
          </a:p>
          <a:p>
            <a:pPr>
              <a:lnSpc>
                <a:spcPts val="2660"/>
              </a:lnSpc>
            </a:pPr>
            <a:endParaRPr lang="en-IE" sz="2800" b="1" dirty="0">
              <a:solidFill>
                <a:srgbClr val="3750A1"/>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1EE0315A-BCC4-CE19-110C-DD683FD9B4F8}"/>
              </a:ext>
            </a:extLst>
          </p:cNvPr>
          <p:cNvCxnSpPr>
            <a:cxnSpLocks/>
          </p:cNvCxnSpPr>
          <p:nvPr/>
        </p:nvCxnSpPr>
        <p:spPr>
          <a:xfrm flipH="1">
            <a:off x="1003886" y="1490545"/>
            <a:ext cx="6771691"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3084A360-D76D-B6BB-E2DC-F5B3F9A50551}"/>
              </a:ext>
            </a:extLst>
          </p:cNvPr>
          <p:cNvGrpSpPr/>
          <p:nvPr/>
        </p:nvGrpSpPr>
        <p:grpSpPr>
          <a:xfrm>
            <a:off x="432978" y="1028394"/>
            <a:ext cx="1032286" cy="1003445"/>
            <a:chOff x="1097638" y="1953911"/>
            <a:chExt cx="1029814" cy="1001042"/>
          </a:xfrm>
        </p:grpSpPr>
        <p:grpSp>
          <p:nvGrpSpPr>
            <p:cNvPr id="26" name="Group 25">
              <a:extLst>
                <a:ext uri="{FF2B5EF4-FFF2-40B4-BE49-F238E27FC236}">
                  <a16:creationId xmlns:a16="http://schemas.microsoft.com/office/drawing/2014/main" id="{34D94630-9C78-E5D6-E0FD-7FFEBF4A878F}"/>
                </a:ext>
              </a:extLst>
            </p:cNvPr>
            <p:cNvGrpSpPr/>
            <p:nvPr/>
          </p:nvGrpSpPr>
          <p:grpSpPr>
            <a:xfrm>
              <a:off x="1097638" y="1962876"/>
              <a:ext cx="1029814" cy="992077"/>
              <a:chOff x="1503112" y="2673517"/>
              <a:chExt cx="1029814" cy="992077"/>
            </a:xfrm>
          </p:grpSpPr>
          <p:sp>
            <p:nvSpPr>
              <p:cNvPr id="28" name="Freeform 27">
                <a:extLst>
                  <a:ext uri="{FF2B5EF4-FFF2-40B4-BE49-F238E27FC236}">
                    <a16:creationId xmlns:a16="http://schemas.microsoft.com/office/drawing/2014/main" id="{F2F3B192-30EA-734A-CCDE-F59E2E995605}"/>
                  </a:ext>
                </a:extLst>
              </p:cNvPr>
              <p:cNvSpPr/>
              <p:nvPr/>
            </p:nvSpPr>
            <p:spPr>
              <a:xfrm>
                <a:off x="1622027" y="2673517"/>
                <a:ext cx="789497" cy="789495"/>
              </a:xfrm>
              <a:custGeom>
                <a:avLst/>
                <a:gdLst>
                  <a:gd name="connsiteX0" fmla="*/ 544108 w 1088219"/>
                  <a:gd name="connsiteY0" fmla="*/ 0 h 1088216"/>
                  <a:gd name="connsiteX1" fmla="*/ 0 w 1088219"/>
                  <a:gd name="connsiteY1" fmla="*/ 544108 h 1088216"/>
                  <a:gd name="connsiteX2" fmla="*/ 544108 w 1088219"/>
                  <a:gd name="connsiteY2" fmla="*/ 1088216 h 1088216"/>
                  <a:gd name="connsiteX3" fmla="*/ 1088216 w 1088219"/>
                  <a:gd name="connsiteY3" fmla="*/ 544108 h 1088216"/>
                  <a:gd name="connsiteX4" fmla="*/ 544108 w 1088219"/>
                  <a:gd name="connsiteY4" fmla="*/ 0 h 1088216"/>
                  <a:gd name="connsiteX5" fmla="*/ 544108 w 1088219"/>
                  <a:gd name="connsiteY5" fmla="*/ 0 h 10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219" h="1088216">
                    <a:moveTo>
                      <a:pt x="544108" y="0"/>
                    </a:moveTo>
                    <a:cubicBezTo>
                      <a:pt x="243224" y="0"/>
                      <a:pt x="0" y="243224"/>
                      <a:pt x="0" y="544108"/>
                    </a:cubicBezTo>
                    <a:cubicBezTo>
                      <a:pt x="0" y="844993"/>
                      <a:pt x="243224" y="1088216"/>
                      <a:pt x="544108" y="1088216"/>
                    </a:cubicBezTo>
                    <a:cubicBezTo>
                      <a:pt x="844993" y="1088216"/>
                      <a:pt x="1088216" y="844993"/>
                      <a:pt x="1088216" y="544108"/>
                    </a:cubicBezTo>
                    <a:cubicBezTo>
                      <a:pt x="1089265" y="243224"/>
                      <a:pt x="844993" y="0"/>
                      <a:pt x="544108" y="0"/>
                    </a:cubicBezTo>
                    <a:lnTo>
                      <a:pt x="544108" y="0"/>
                    </a:lnTo>
                    <a:close/>
                  </a:path>
                </a:pathLst>
              </a:custGeom>
              <a:solidFill>
                <a:srgbClr val="EE5650"/>
              </a:solidFill>
              <a:ln w="10478" cap="flat">
                <a:noFill/>
                <a:prstDash val="solid"/>
                <a:miter/>
              </a:ln>
            </p:spPr>
            <p:txBody>
              <a:bodyPr rtlCol="0" anchor="ctr"/>
              <a:lstStyle/>
              <a:p>
                <a:endParaRPr lang="en-US"/>
              </a:p>
            </p:txBody>
          </p:sp>
          <p:sp>
            <p:nvSpPr>
              <p:cNvPr id="29" name="Text Placeholder 3">
                <a:extLst>
                  <a:ext uri="{FF2B5EF4-FFF2-40B4-BE49-F238E27FC236}">
                    <a16:creationId xmlns:a16="http://schemas.microsoft.com/office/drawing/2014/main" id="{79496D84-7D40-A648-1105-FFFB628E8D3F}"/>
                  </a:ext>
                </a:extLst>
              </p:cNvPr>
              <p:cNvSpPr txBox="1">
                <a:spLocks/>
              </p:cNvSpPr>
              <p:nvPr/>
            </p:nvSpPr>
            <p:spPr>
              <a:xfrm>
                <a:off x="1503112" y="3013420"/>
                <a:ext cx="1029814" cy="652174"/>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3600" b="1">
                    <a:solidFill>
                      <a:schemeClr val="bg1"/>
                    </a:solidFill>
                    <a:latin typeface="Calibri" panose="020F0502020204030204" pitchFamily="34" charset="0"/>
                    <a:cs typeface="Calibri" panose="020F0502020204030204" pitchFamily="34" charset="0"/>
                  </a:rPr>
                  <a:t>09</a:t>
                </a:r>
              </a:p>
              <a:p>
                <a:pPr marL="0" indent="0" algn="ctr">
                  <a:lnSpc>
                    <a:spcPts val="2480"/>
                  </a:lnSpc>
                  <a:spcBef>
                    <a:spcPts val="0"/>
                  </a:spcBef>
                  <a:buNone/>
                </a:pPr>
                <a:endParaRPr lang="en-US" sz="2800" b="1">
                  <a:solidFill>
                    <a:schemeClr val="bg1"/>
                  </a:solidFill>
                  <a:latin typeface="Calibri" panose="020F0502020204030204" pitchFamily="34" charset="0"/>
                  <a:cs typeface="Calibri" panose="020F0502020204030204" pitchFamily="34" charset="0"/>
                </a:endParaRPr>
              </a:p>
            </p:txBody>
          </p:sp>
        </p:grpSp>
        <p:sp>
          <p:nvSpPr>
            <p:cNvPr id="27" name="Text Placeholder 3">
              <a:extLst>
                <a:ext uri="{FF2B5EF4-FFF2-40B4-BE49-F238E27FC236}">
                  <a16:creationId xmlns:a16="http://schemas.microsoft.com/office/drawing/2014/main" id="{E4AA96EC-B15F-0D49-7DE0-DF94FBFEA193}"/>
                </a:ext>
              </a:extLst>
            </p:cNvPr>
            <p:cNvSpPr txBox="1">
              <a:spLocks/>
            </p:cNvSpPr>
            <p:nvPr/>
          </p:nvSpPr>
          <p:spPr>
            <a:xfrm>
              <a:off x="1217796" y="1953911"/>
              <a:ext cx="789497" cy="630243"/>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1600" b="1" dirty="0">
                  <a:solidFill>
                    <a:schemeClr val="bg1"/>
                  </a:solidFill>
                  <a:latin typeface="Calibri" panose="020F0502020204030204" pitchFamily="34" charset="0"/>
                  <a:cs typeface="Calibri" panose="020F0502020204030204" pitchFamily="34" charset="0"/>
                </a:rPr>
                <a:t>SCHRIT</a:t>
              </a:r>
            </a:p>
          </p:txBody>
        </p:sp>
      </p:grpSp>
      <p:sp>
        <p:nvSpPr>
          <p:cNvPr id="30" name="Rectangle 29">
            <a:extLst>
              <a:ext uri="{FF2B5EF4-FFF2-40B4-BE49-F238E27FC236}">
                <a16:creationId xmlns:a16="http://schemas.microsoft.com/office/drawing/2014/main" id="{0A5D3B3B-998D-E7B0-FEF1-009F968E6BD3}"/>
              </a:ext>
            </a:extLst>
          </p:cNvPr>
          <p:cNvSpPr/>
          <p:nvPr/>
        </p:nvSpPr>
        <p:spPr>
          <a:xfrm>
            <a:off x="6039075" y="1137652"/>
            <a:ext cx="1105113" cy="6145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100" name="Freeform 99">
            <a:extLst>
              <a:ext uri="{FF2B5EF4-FFF2-40B4-BE49-F238E27FC236}">
                <a16:creationId xmlns:a16="http://schemas.microsoft.com/office/drawing/2014/main" id="{95D46DD2-CA1F-B413-DF30-B6F9053F9458}"/>
              </a:ext>
            </a:extLst>
          </p:cNvPr>
          <p:cNvSpPr/>
          <p:nvPr/>
        </p:nvSpPr>
        <p:spPr>
          <a:xfrm rot="9870378" flipH="1">
            <a:off x="5522771" y="-1523690"/>
            <a:ext cx="5356420" cy="3429291"/>
          </a:xfrm>
          <a:custGeom>
            <a:avLst/>
            <a:gdLst>
              <a:gd name="connsiteX0" fmla="*/ 3579722 w 5485296"/>
              <a:gd name="connsiteY0" fmla="*/ 1718388 h 3511800"/>
              <a:gd name="connsiteX1" fmla="*/ 3640372 w 5485296"/>
              <a:gd name="connsiteY1" fmla="*/ 1769500 h 3511800"/>
              <a:gd name="connsiteX2" fmla="*/ 4924479 w 5485296"/>
              <a:gd name="connsiteY2" fmla="*/ 2213906 h 3511800"/>
              <a:gd name="connsiteX3" fmla="*/ 5062783 w 5485296"/>
              <a:gd name="connsiteY3" fmla="*/ 2215924 h 3511800"/>
              <a:gd name="connsiteX4" fmla="*/ 5062727 w 5485296"/>
              <a:gd name="connsiteY4" fmla="*/ 2215927 h 3511800"/>
              <a:gd name="connsiteX5" fmla="*/ 3640245 w 5485296"/>
              <a:gd name="connsiteY5" fmla="*/ 1769501 h 3511800"/>
              <a:gd name="connsiteX6" fmla="*/ 3160030 w 5485296"/>
              <a:gd name="connsiteY6" fmla="*/ 443 h 3511800"/>
              <a:gd name="connsiteX7" fmla="*/ 2908414 w 5485296"/>
              <a:gd name="connsiteY7" fmla="*/ 38071 h 3511800"/>
              <a:gd name="connsiteX8" fmla="*/ 2908433 w 5485296"/>
              <a:gd name="connsiteY8" fmla="*/ 38365 h 3511800"/>
              <a:gd name="connsiteX9" fmla="*/ 2813540 w 5485296"/>
              <a:gd name="connsiteY9" fmla="*/ 69672 h 3511800"/>
              <a:gd name="connsiteX10" fmla="*/ 2203564 w 5485296"/>
              <a:gd name="connsiteY10" fmla="*/ 565342 h 3511800"/>
              <a:gd name="connsiteX11" fmla="*/ 1268912 w 5485296"/>
              <a:gd name="connsiteY11" fmla="*/ 1895941 h 3511800"/>
              <a:gd name="connsiteX12" fmla="*/ 344251 w 5485296"/>
              <a:gd name="connsiteY12" fmla="*/ 2193163 h 3511800"/>
              <a:gd name="connsiteX13" fmla="*/ 0 w 5485296"/>
              <a:gd name="connsiteY13" fmla="*/ 3511800 h 3511800"/>
              <a:gd name="connsiteX14" fmla="*/ 5485296 w 5485296"/>
              <a:gd name="connsiteY14" fmla="*/ 3511800 h 3511800"/>
              <a:gd name="connsiteX15" fmla="*/ 5485296 w 5485296"/>
              <a:gd name="connsiteY15" fmla="*/ 3091272 h 3511800"/>
              <a:gd name="connsiteX16" fmla="*/ 5224610 w 5485296"/>
              <a:gd name="connsiteY16" fmla="*/ 2270459 h 3511800"/>
              <a:gd name="connsiteX17" fmla="*/ 5200993 w 5485296"/>
              <a:gd name="connsiteY17" fmla="*/ 2209727 h 3511800"/>
              <a:gd name="connsiteX18" fmla="*/ 5181345 w 5485296"/>
              <a:gd name="connsiteY18" fmla="*/ 2210608 h 3511800"/>
              <a:gd name="connsiteX19" fmla="*/ 5200993 w 5485296"/>
              <a:gd name="connsiteY19" fmla="*/ 2209726 h 3511800"/>
              <a:gd name="connsiteX20" fmla="*/ 3904832 w 5485296"/>
              <a:gd name="connsiteY20" fmla="*/ 238673 h 3511800"/>
              <a:gd name="connsiteX21" fmla="*/ 3160030 w 5485296"/>
              <a:gd name="connsiteY21" fmla="*/ 443 h 351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85296" h="3511800">
                <a:moveTo>
                  <a:pt x="3579722" y="1718388"/>
                </a:moveTo>
                <a:lnTo>
                  <a:pt x="3640372" y="1769500"/>
                </a:lnTo>
                <a:cubicBezTo>
                  <a:pt x="4005754" y="2038440"/>
                  <a:pt x="4463210" y="2193615"/>
                  <a:pt x="4924479" y="2213906"/>
                </a:cubicBezTo>
                <a:lnTo>
                  <a:pt x="5062783" y="2215924"/>
                </a:lnTo>
                <a:lnTo>
                  <a:pt x="5062727" y="2215927"/>
                </a:lnTo>
                <a:cubicBezTo>
                  <a:pt x="4554919" y="2223513"/>
                  <a:pt x="4041502" y="2065336"/>
                  <a:pt x="3640245" y="1769501"/>
                </a:cubicBezTo>
                <a:close/>
                <a:moveTo>
                  <a:pt x="3160030" y="443"/>
                </a:moveTo>
                <a:cubicBezTo>
                  <a:pt x="3075486" y="2873"/>
                  <a:pt x="2991297" y="15296"/>
                  <a:pt x="2908414" y="38071"/>
                </a:cubicBezTo>
                <a:lnTo>
                  <a:pt x="2908433" y="38365"/>
                </a:lnTo>
                <a:lnTo>
                  <a:pt x="2813540" y="69672"/>
                </a:lnTo>
                <a:cubicBezTo>
                  <a:pt x="2591612" y="154404"/>
                  <a:pt x="2381594" y="316545"/>
                  <a:pt x="2203564" y="565342"/>
                </a:cubicBezTo>
                <a:cubicBezTo>
                  <a:pt x="1885656" y="1008875"/>
                  <a:pt x="1662211" y="1708221"/>
                  <a:pt x="1268912" y="1895941"/>
                </a:cubicBezTo>
                <a:cubicBezTo>
                  <a:pt x="961902" y="2042252"/>
                  <a:pt x="604935" y="1876617"/>
                  <a:pt x="344251" y="2193163"/>
                </a:cubicBezTo>
                <a:cubicBezTo>
                  <a:pt x="39057" y="2564921"/>
                  <a:pt x="35424" y="3014896"/>
                  <a:pt x="0" y="3511800"/>
                </a:cubicBezTo>
                <a:lnTo>
                  <a:pt x="5485296" y="3511800"/>
                </a:lnTo>
                <a:lnTo>
                  <a:pt x="5485296" y="3091272"/>
                </a:lnTo>
                <a:cubicBezTo>
                  <a:pt x="5409906" y="2806932"/>
                  <a:pt x="5321799" y="2531795"/>
                  <a:pt x="5224610" y="2270459"/>
                </a:cubicBezTo>
                <a:cubicBezTo>
                  <a:pt x="5217344" y="2251136"/>
                  <a:pt x="5209169" y="2229971"/>
                  <a:pt x="5200993" y="2209727"/>
                </a:cubicBezTo>
                <a:lnTo>
                  <a:pt x="5181345" y="2210608"/>
                </a:lnTo>
                <a:lnTo>
                  <a:pt x="5200993" y="2209726"/>
                </a:lnTo>
                <a:cubicBezTo>
                  <a:pt x="4879450" y="1364068"/>
                  <a:pt x="4447094" y="615030"/>
                  <a:pt x="3904832" y="238673"/>
                </a:cubicBezTo>
                <a:cubicBezTo>
                  <a:pt x="3670488" y="75798"/>
                  <a:pt x="3413662" y="-6847"/>
                  <a:pt x="3160030" y="443"/>
                </a:cubicBezTo>
                <a:close/>
              </a:path>
            </a:pathLst>
          </a:custGeom>
          <a:solidFill>
            <a:srgbClr val="3750A1"/>
          </a:solidFill>
          <a:ln w="6105" cap="flat">
            <a:noFill/>
            <a:prstDash val="solid"/>
            <a:miter/>
          </a:ln>
        </p:spPr>
        <p:txBody>
          <a:bodyPr rtlCol="0" anchor="ctr"/>
          <a:lstStyle/>
          <a:p>
            <a:endParaRPr lang="en-US"/>
          </a:p>
        </p:txBody>
      </p:sp>
      <p:grpSp>
        <p:nvGrpSpPr>
          <p:cNvPr id="32" name="Group 31">
            <a:extLst>
              <a:ext uri="{FF2B5EF4-FFF2-40B4-BE49-F238E27FC236}">
                <a16:creationId xmlns:a16="http://schemas.microsoft.com/office/drawing/2014/main" id="{601FAD24-3FEC-930D-55F1-F1801B44C5A8}"/>
              </a:ext>
            </a:extLst>
          </p:cNvPr>
          <p:cNvGrpSpPr>
            <a:grpSpLocks noChangeAspect="1"/>
          </p:cNvGrpSpPr>
          <p:nvPr/>
        </p:nvGrpSpPr>
        <p:grpSpPr>
          <a:xfrm>
            <a:off x="6292507" y="1088528"/>
            <a:ext cx="648708" cy="648000"/>
            <a:chOff x="7257599" y="768348"/>
            <a:chExt cx="868457" cy="867509"/>
          </a:xfrm>
        </p:grpSpPr>
        <p:sp>
          <p:nvSpPr>
            <p:cNvPr id="33" name="Freeform 32">
              <a:extLst>
                <a:ext uri="{FF2B5EF4-FFF2-40B4-BE49-F238E27FC236}">
                  <a16:creationId xmlns:a16="http://schemas.microsoft.com/office/drawing/2014/main" id="{9D23D344-99DC-0FC0-A2E9-510BF431D621}"/>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EE565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34" name="Graphic 2">
              <a:extLst>
                <a:ext uri="{FF2B5EF4-FFF2-40B4-BE49-F238E27FC236}">
                  <a16:creationId xmlns:a16="http://schemas.microsoft.com/office/drawing/2014/main" id="{1B464518-4A2A-559D-217F-A4713145A3C2}"/>
                </a:ext>
              </a:extLst>
            </p:cNvPr>
            <p:cNvGrpSpPr/>
            <p:nvPr/>
          </p:nvGrpSpPr>
          <p:grpSpPr>
            <a:xfrm>
              <a:off x="7257599" y="768348"/>
              <a:ext cx="868457" cy="867509"/>
              <a:chOff x="7257599" y="768348"/>
              <a:chExt cx="868457" cy="867509"/>
            </a:xfrm>
            <a:solidFill>
              <a:srgbClr val="010101"/>
            </a:solidFill>
          </p:grpSpPr>
          <p:sp>
            <p:nvSpPr>
              <p:cNvPr id="46" name="Freeform 45">
                <a:extLst>
                  <a:ext uri="{FF2B5EF4-FFF2-40B4-BE49-F238E27FC236}">
                    <a16:creationId xmlns:a16="http://schemas.microsoft.com/office/drawing/2014/main" id="{5DF7C33E-594A-E22A-BC16-A70A9FC0A6DB}"/>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7" name="Freeform 46">
                <a:extLst>
                  <a:ext uri="{FF2B5EF4-FFF2-40B4-BE49-F238E27FC236}">
                    <a16:creationId xmlns:a16="http://schemas.microsoft.com/office/drawing/2014/main" id="{37CD6F4E-823F-6025-25C2-EADCD4DD1F33}"/>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6F142C98-3F20-7FEB-4B40-919D369EC234}"/>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F36C6F4D-A78C-2F8E-F32A-54BF86A3CCED}"/>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id="{3CF0A971-43D7-1017-6D64-3D57868ABDAF}"/>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solidFill>
                <a:srgbClr val="01010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51" name="Text Placeholder 1">
            <a:extLst>
              <a:ext uri="{FF2B5EF4-FFF2-40B4-BE49-F238E27FC236}">
                <a16:creationId xmlns:a16="http://schemas.microsoft.com/office/drawing/2014/main" id="{906BD9E7-557C-A0E8-EE19-68002B2EED92}"/>
              </a:ext>
            </a:extLst>
          </p:cNvPr>
          <p:cNvSpPr txBox="1">
            <a:spLocks/>
          </p:cNvSpPr>
          <p:nvPr/>
        </p:nvSpPr>
        <p:spPr>
          <a:xfrm>
            <a:off x="714352" y="2256011"/>
            <a:ext cx="6560140" cy="7765782"/>
          </a:xfrm>
          <a:prstGeom prst="rect">
            <a:avLst/>
          </a:prstGeom>
        </p:spPr>
        <p:txBody>
          <a:bodyPr vert="horz" lIns="91440" tIns="45720" rIns="91440" bIns="45720" numCol="1" spcCol="21600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100" b="0" i="0" kern="1200" baseline="0">
                <a:solidFill>
                  <a:schemeClr val="tx1"/>
                </a:solidFill>
                <a:latin typeface="Calibri" panose="020F0502020204030204" pitchFamily="34" charset="0"/>
                <a:ea typeface="+mn-ea"/>
                <a:cs typeface="Calibri" panose="020F0502020204030204" pitchFamily="34" charset="0"/>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just">
              <a:lnSpc>
                <a:spcPct val="100000"/>
              </a:lnSpc>
              <a:spcBef>
                <a:spcPts val="0"/>
              </a:spcBef>
              <a:spcAft>
                <a:spcPts val="600"/>
              </a:spcAft>
              <a:buClr>
                <a:srgbClr val="EE5650"/>
              </a:buClr>
            </a:pPr>
            <a:r>
              <a:rPr lang="de-DE" sz="1600" b="1" dirty="0">
                <a:solidFill>
                  <a:srgbClr val="EE5650"/>
                </a:solidFill>
                <a:ea typeface="Calibri" panose="020F0502020204030204" pitchFamily="34" charset="0"/>
                <a:cs typeface="Times New Roman" panose="02020603050405020304" pitchFamily="18" charset="0"/>
              </a:rPr>
              <a:t>7. Transparenz in der Lieferkette:</a:t>
            </a:r>
          </a:p>
          <a:p>
            <a:pPr algn="just">
              <a:lnSpc>
                <a:spcPct val="100000"/>
              </a:lnSpc>
              <a:spcBef>
                <a:spcPts val="0"/>
              </a:spcBef>
              <a:spcAft>
                <a:spcPts val="600"/>
              </a:spcAft>
              <a:buClr>
                <a:srgbClr val="EE5650"/>
              </a:buClr>
            </a:pPr>
            <a:r>
              <a:rPr lang="de-DE" sz="1150" dirty="0">
                <a:ea typeface="Calibri" panose="020F0502020204030204" pitchFamily="34" charset="0"/>
                <a:cs typeface="Times New Roman" panose="02020603050405020304" pitchFamily="18" charset="0"/>
              </a:rPr>
              <a:t>Das Händlermanagement sollte auch der Transparenz der Lieferkette Priorität einräumen. Händler sollten Informationen über die Herkunft der Materialien, die Beschaffungspraktiken und die Umweltauswirkungen ihrer Lieferkette bereitstellen. Transparenz ist unerlässlich, um die Nachhaltigkeit von Produkten zu überprüfen und sicherzustellen, dass Händler keine Praktiken anwenden, die den Zielen der Kreislaufwirtschaft widersprechen.</a:t>
            </a:r>
          </a:p>
          <a:p>
            <a:pPr algn="just">
              <a:lnSpc>
                <a:spcPct val="100000"/>
              </a:lnSpc>
              <a:spcBef>
                <a:spcPts val="0"/>
              </a:spcBef>
              <a:spcAft>
                <a:spcPts val="600"/>
              </a:spcAft>
              <a:buClr>
                <a:srgbClr val="EE5650"/>
              </a:buClr>
            </a:pPr>
            <a:endParaRPr lang="en-IE" sz="1150" dirty="0">
              <a:ea typeface="Calibri" panose="020F0502020204030204" pitchFamily="34" charset="0"/>
              <a:cs typeface="Times New Roman" panose="02020603050405020304" pitchFamily="18" charset="0"/>
            </a:endParaRPr>
          </a:p>
          <a:p>
            <a:pPr algn="just">
              <a:lnSpc>
                <a:spcPct val="100000"/>
              </a:lnSpc>
              <a:spcBef>
                <a:spcPts val="0"/>
              </a:spcBef>
              <a:spcAft>
                <a:spcPts val="600"/>
              </a:spcAft>
              <a:buClr>
                <a:srgbClr val="EE5650"/>
              </a:buClr>
            </a:pPr>
            <a:r>
              <a:rPr lang="de-DE" sz="1600" b="1" dirty="0">
                <a:solidFill>
                  <a:srgbClr val="EE5650"/>
                </a:solidFill>
                <a:ea typeface="Calibri" panose="020F0502020204030204" pitchFamily="34" charset="0"/>
                <a:cs typeface="Times New Roman" panose="02020603050405020304" pitchFamily="18" charset="0"/>
              </a:rPr>
              <a:t>8. Kontinuierliche Verbesserung:</a:t>
            </a:r>
          </a:p>
          <a:p>
            <a:pPr algn="just">
              <a:lnSpc>
                <a:spcPct val="100000"/>
              </a:lnSpc>
              <a:spcBef>
                <a:spcPts val="0"/>
              </a:spcBef>
              <a:spcAft>
                <a:spcPts val="600"/>
              </a:spcAft>
              <a:buClr>
                <a:srgbClr val="EE5650"/>
              </a:buClr>
            </a:pPr>
            <a:r>
              <a:rPr lang="de-DE" sz="1150" dirty="0">
                <a:ea typeface="Calibri" panose="020F0502020204030204" pitchFamily="34" charset="0"/>
                <a:cs typeface="Times New Roman" panose="02020603050405020304" pitchFamily="18" charset="0"/>
              </a:rPr>
              <a:t>Das Händlermanagement sollte eine Kultur der kontinuierlichen Verbesserung fördern. Händler sollten ermutigt werden, ihre Nachhaltigkeitspraktiken regelmäßig zu überprüfen und zu verbessern. Dies kann die Einführung neuer Technologien, Materialien oder Strategien zur Abfallreduzierung beinhalten, wenn sich die Kreislaufwirtschaft weiterentwickelt.</a:t>
            </a:r>
          </a:p>
          <a:p>
            <a:pPr algn="just">
              <a:lnSpc>
                <a:spcPct val="100000"/>
              </a:lnSpc>
              <a:spcBef>
                <a:spcPts val="0"/>
              </a:spcBef>
              <a:spcAft>
                <a:spcPts val="600"/>
              </a:spcAft>
              <a:buClr>
                <a:srgbClr val="EE5650"/>
              </a:buClr>
            </a:pPr>
            <a:endParaRPr lang="de-DE" sz="1150" dirty="0">
              <a:ea typeface="Calibri" panose="020F0502020204030204" pitchFamily="34" charset="0"/>
              <a:cs typeface="Times New Roman" panose="02020603050405020304" pitchFamily="18" charset="0"/>
            </a:endParaRPr>
          </a:p>
          <a:p>
            <a:pPr algn="just">
              <a:lnSpc>
                <a:spcPct val="100000"/>
              </a:lnSpc>
              <a:spcBef>
                <a:spcPts val="0"/>
              </a:spcBef>
              <a:spcAft>
                <a:spcPts val="600"/>
              </a:spcAft>
              <a:buClr>
                <a:srgbClr val="EE5650"/>
              </a:buClr>
            </a:pPr>
            <a:r>
              <a:rPr lang="de-DE" sz="1600" b="1" dirty="0">
                <a:solidFill>
                  <a:srgbClr val="EE5650"/>
                </a:solidFill>
                <a:ea typeface="Calibri" panose="020F0502020204030204" pitchFamily="34" charset="0"/>
                <a:cs typeface="Times New Roman" panose="02020603050405020304" pitchFamily="18" charset="0"/>
              </a:rPr>
              <a:t>9. Flexibilität und Anpassung:</a:t>
            </a:r>
          </a:p>
          <a:p>
            <a:pPr algn="just">
              <a:lnSpc>
                <a:spcPct val="100000"/>
              </a:lnSpc>
              <a:spcBef>
                <a:spcPts val="0"/>
              </a:spcBef>
              <a:spcAft>
                <a:spcPts val="600"/>
              </a:spcAft>
              <a:buClr>
                <a:srgbClr val="EE5650"/>
              </a:buClr>
            </a:pPr>
            <a:r>
              <a:rPr lang="de-DE" sz="1150" dirty="0">
                <a:ea typeface="Calibri" panose="020F0502020204030204" pitchFamily="34" charset="0"/>
                <a:cs typeface="Times New Roman" panose="02020603050405020304" pitchFamily="18" charset="0"/>
              </a:rPr>
              <a:t>Der Zero-Waste-Kreislaufmarkt sollte in seinem Händlermanagementansatz flexibel und anpassungsfähig sein. Wenn neue Innovationen und Technologien entstehen, sollte der Markt offen dafür sein, seine Strategien zur Auswahl und zum Management von Händlern anzupassen, um diese Fortschritte zu nutzen.</a:t>
            </a:r>
          </a:p>
          <a:p>
            <a:pPr algn="just">
              <a:lnSpc>
                <a:spcPct val="100000"/>
              </a:lnSpc>
              <a:spcBef>
                <a:spcPts val="0"/>
              </a:spcBef>
              <a:spcAft>
                <a:spcPts val="600"/>
              </a:spcAft>
              <a:buClr>
                <a:srgbClr val="EE5650"/>
              </a:buClr>
            </a:pPr>
            <a:endParaRPr lang="de-DE" sz="1150" dirty="0">
              <a:ea typeface="Calibri" panose="020F0502020204030204" pitchFamily="34" charset="0"/>
              <a:cs typeface="Times New Roman" panose="02020603050405020304" pitchFamily="18" charset="0"/>
            </a:endParaRPr>
          </a:p>
          <a:p>
            <a:pPr algn="just">
              <a:lnSpc>
                <a:spcPct val="100000"/>
              </a:lnSpc>
              <a:spcBef>
                <a:spcPts val="0"/>
              </a:spcBef>
              <a:spcAft>
                <a:spcPts val="600"/>
              </a:spcAft>
              <a:buClr>
                <a:srgbClr val="EE5650"/>
              </a:buClr>
            </a:pPr>
            <a:r>
              <a:rPr lang="de-DE" sz="1600" b="1" dirty="0">
                <a:solidFill>
                  <a:srgbClr val="EE5650"/>
                </a:solidFill>
                <a:ea typeface="Calibri" panose="020F0502020204030204" pitchFamily="34" charset="0"/>
                <a:cs typeface="Times New Roman" panose="02020603050405020304" pitchFamily="18" charset="0"/>
              </a:rPr>
              <a:t>10. Anerkennung und Anreize für Händler:</a:t>
            </a:r>
          </a:p>
          <a:p>
            <a:pPr algn="just">
              <a:lnSpc>
                <a:spcPct val="100000"/>
              </a:lnSpc>
              <a:spcBef>
                <a:spcPts val="0"/>
              </a:spcBef>
              <a:spcAft>
                <a:spcPts val="600"/>
              </a:spcAft>
              <a:buClr>
                <a:srgbClr val="EE5650"/>
              </a:buClr>
            </a:pPr>
            <a:r>
              <a:rPr lang="de-DE" sz="1150" dirty="0">
                <a:ea typeface="Calibri" panose="020F0502020204030204" pitchFamily="34" charset="0"/>
                <a:cs typeface="Times New Roman" panose="02020603050405020304" pitchFamily="18" charset="0"/>
              </a:rPr>
              <a:t>Die Anerkennung und Belohnung von Händlern für ihr Engagement für die Kreislaufwirtschaft kann ein starker Anreiz für die kontinuierliche Einhaltung der Vorschriften sein. Die Anerkennung und Veröffentlichung der Bemühungen von Händlern in Bezug auf Nachhaltigkeit und Abfallreduzierung motiviert nicht nur bestehende Händler, sondern zieht auch neue an, die die Vision des Marktplatzes teilen. Die Auswahl und das Management von Händlern sind wichtige Bestandteile bei der Schaffung eines abfallfreien Kreislaufmarktplatzes. Durch die sorgfältige Auswahl von Händlern, die sich an die Prinzipien der Kreislaufwirtschaft halten, die Prüfung und Bewertung ihrer Nachhaltigkeitspraktiken und die Förderung der Zusammenarbeit für Innovationen kann der Markt sicherstellen, dass seine Produkte und Materialien den Grundsätzen der Abfallreduzierung und des verantwortungsvollen Ressourcenmanagements entsprechen. Ein effektives Händlermanagement, das sich durch Transparenz in der Lieferkette, kontinuierliche Verbesserung, Flexibilität und Anerkennung der Händler auszeichnet, ist für die Aufrechterhaltung eines zirkulären Marktplatzes unerlässlich." Nachhaltigkeitsziele.</a:t>
            </a:r>
            <a:endParaRPr lang="en-IE" sz="1150" dirty="0">
              <a:ea typeface="Calibri" panose="020F0502020204030204" pitchFamily="34" charset="0"/>
              <a:cs typeface="Times New Roman" panose="02020603050405020304" pitchFamily="18" charset="0"/>
            </a:endParaRPr>
          </a:p>
          <a:p>
            <a:pPr algn="just">
              <a:lnSpc>
                <a:spcPct val="100000"/>
              </a:lnSpc>
              <a:spcBef>
                <a:spcPts val="0"/>
              </a:spcBef>
              <a:spcAft>
                <a:spcPts val="600"/>
              </a:spcAft>
              <a:buClr>
                <a:srgbClr val="EE5650"/>
              </a:buClr>
            </a:pPr>
            <a:endParaRPr lang="en-IE" sz="1150" dirty="0">
              <a:ea typeface="Calibri" panose="020F0502020204030204" pitchFamily="34" charset="0"/>
              <a:cs typeface="Times New Roman" panose="02020603050405020304" pitchFamily="18" charset="0"/>
            </a:endParaRPr>
          </a:p>
          <a:p>
            <a:pPr algn="just">
              <a:lnSpc>
                <a:spcPct val="100000"/>
              </a:lnSpc>
              <a:spcBef>
                <a:spcPts val="0"/>
              </a:spcBef>
              <a:spcAft>
                <a:spcPts val="600"/>
              </a:spcAft>
              <a:buClr>
                <a:srgbClr val="EE5650"/>
              </a:buClr>
            </a:pPr>
            <a:endParaRPr lang="en-IE" sz="1150" dirty="0">
              <a:ea typeface="Calibri" panose="020F0502020204030204" pitchFamily="34" charset="0"/>
              <a:cs typeface="Times New Roman" panose="02020603050405020304" pitchFamily="18" charset="0"/>
            </a:endParaRPr>
          </a:p>
          <a:p>
            <a:pPr algn="just">
              <a:lnSpc>
                <a:spcPct val="100000"/>
              </a:lnSpc>
              <a:spcBef>
                <a:spcPts val="0"/>
              </a:spcBef>
              <a:spcAft>
                <a:spcPts val="600"/>
              </a:spcAft>
              <a:buClr>
                <a:srgbClr val="EE5650"/>
              </a:buClr>
            </a:pPr>
            <a:endParaRPr lang="en-IE" sz="1150" dirty="0">
              <a:ea typeface="Calibri" panose="020F0502020204030204" pitchFamily="34" charset="0"/>
              <a:cs typeface="Times New Roman" panose="02020603050405020304" pitchFamily="18" charset="0"/>
            </a:endParaRPr>
          </a:p>
        </p:txBody>
      </p:sp>
      <p:grpSp>
        <p:nvGrpSpPr>
          <p:cNvPr id="52" name="Group 51">
            <a:extLst>
              <a:ext uri="{FF2B5EF4-FFF2-40B4-BE49-F238E27FC236}">
                <a16:creationId xmlns:a16="http://schemas.microsoft.com/office/drawing/2014/main" id="{20813568-5579-205D-87D0-A6C74794886D}"/>
              </a:ext>
            </a:extLst>
          </p:cNvPr>
          <p:cNvGrpSpPr/>
          <p:nvPr/>
        </p:nvGrpSpPr>
        <p:grpSpPr>
          <a:xfrm>
            <a:off x="-30000" y="3912337"/>
            <a:ext cx="705629" cy="117418"/>
            <a:chOff x="12847" y="2247223"/>
            <a:chExt cx="705629" cy="117418"/>
          </a:xfrm>
        </p:grpSpPr>
        <p:cxnSp>
          <p:nvCxnSpPr>
            <p:cNvPr id="53" name="Straight Connector 52">
              <a:extLst>
                <a:ext uri="{FF2B5EF4-FFF2-40B4-BE49-F238E27FC236}">
                  <a16:creationId xmlns:a16="http://schemas.microsoft.com/office/drawing/2014/main" id="{A1C4278C-1307-5841-9ACC-FF6A57189AC7}"/>
                </a:ext>
              </a:extLst>
            </p:cNvPr>
            <p:cNvCxnSpPr>
              <a:cxnSpLocks/>
            </p:cNvCxnSpPr>
            <p:nvPr/>
          </p:nvCxnSpPr>
          <p:spPr>
            <a:xfrm flipH="1">
              <a:off x="12847" y="2297875"/>
              <a:ext cx="705629"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4304833D-7A78-FB43-667D-C500CB05E954}"/>
                </a:ext>
              </a:extLst>
            </p:cNvPr>
            <p:cNvGrpSpPr/>
            <p:nvPr/>
          </p:nvGrpSpPr>
          <p:grpSpPr>
            <a:xfrm rot="5400000">
              <a:off x="394862" y="2143433"/>
              <a:ext cx="117418" cy="324997"/>
              <a:chOff x="3089418" y="4482161"/>
              <a:chExt cx="117418" cy="324997"/>
            </a:xfrm>
          </p:grpSpPr>
          <p:sp>
            <p:nvSpPr>
              <p:cNvPr id="55" name="Freeform 54">
                <a:extLst>
                  <a:ext uri="{FF2B5EF4-FFF2-40B4-BE49-F238E27FC236}">
                    <a16:creationId xmlns:a16="http://schemas.microsoft.com/office/drawing/2014/main" id="{4297763F-87B0-F2D2-2ED2-8E10FD6977BD}"/>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6FAC0232-FDB6-7FD1-979A-6A6947588A13}"/>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grpSp>
        <p:nvGrpSpPr>
          <p:cNvPr id="57" name="Group 56">
            <a:extLst>
              <a:ext uri="{FF2B5EF4-FFF2-40B4-BE49-F238E27FC236}">
                <a16:creationId xmlns:a16="http://schemas.microsoft.com/office/drawing/2014/main" id="{641AA860-A7D8-F85F-4406-2814871DC4FC}"/>
              </a:ext>
            </a:extLst>
          </p:cNvPr>
          <p:cNvGrpSpPr/>
          <p:nvPr/>
        </p:nvGrpSpPr>
        <p:grpSpPr>
          <a:xfrm>
            <a:off x="-10639" y="5251496"/>
            <a:ext cx="705629" cy="117418"/>
            <a:chOff x="12847" y="2247223"/>
            <a:chExt cx="705629" cy="117418"/>
          </a:xfrm>
        </p:grpSpPr>
        <p:cxnSp>
          <p:nvCxnSpPr>
            <p:cNvPr id="58" name="Straight Connector 57">
              <a:extLst>
                <a:ext uri="{FF2B5EF4-FFF2-40B4-BE49-F238E27FC236}">
                  <a16:creationId xmlns:a16="http://schemas.microsoft.com/office/drawing/2014/main" id="{5FFE370D-6A76-4977-4941-43EE44B572AD}"/>
                </a:ext>
              </a:extLst>
            </p:cNvPr>
            <p:cNvCxnSpPr>
              <a:cxnSpLocks/>
            </p:cNvCxnSpPr>
            <p:nvPr/>
          </p:nvCxnSpPr>
          <p:spPr>
            <a:xfrm flipH="1">
              <a:off x="12847" y="2297875"/>
              <a:ext cx="705629"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4D7B4749-683B-8E1D-13F5-249D69194D3C}"/>
                </a:ext>
              </a:extLst>
            </p:cNvPr>
            <p:cNvGrpSpPr/>
            <p:nvPr/>
          </p:nvGrpSpPr>
          <p:grpSpPr>
            <a:xfrm rot="5400000">
              <a:off x="394862" y="2143433"/>
              <a:ext cx="117418" cy="324997"/>
              <a:chOff x="3089418" y="4482161"/>
              <a:chExt cx="117418" cy="324997"/>
            </a:xfrm>
          </p:grpSpPr>
          <p:sp>
            <p:nvSpPr>
              <p:cNvPr id="60" name="Freeform 59">
                <a:extLst>
                  <a:ext uri="{FF2B5EF4-FFF2-40B4-BE49-F238E27FC236}">
                    <a16:creationId xmlns:a16="http://schemas.microsoft.com/office/drawing/2014/main" id="{054D34EB-8DBE-A8B5-2263-663BA64449EF}"/>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4C871C5C-B404-1931-E000-CAB3DC66FB63}"/>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grpSp>
        <p:nvGrpSpPr>
          <p:cNvPr id="62" name="Group 61">
            <a:extLst>
              <a:ext uri="{FF2B5EF4-FFF2-40B4-BE49-F238E27FC236}">
                <a16:creationId xmlns:a16="http://schemas.microsoft.com/office/drawing/2014/main" id="{BE418188-0F38-A443-72B3-D8B0F6FFD23B}"/>
              </a:ext>
            </a:extLst>
          </p:cNvPr>
          <p:cNvGrpSpPr/>
          <p:nvPr/>
        </p:nvGrpSpPr>
        <p:grpSpPr>
          <a:xfrm>
            <a:off x="-30000" y="2384759"/>
            <a:ext cx="705629" cy="117418"/>
            <a:chOff x="12847" y="2247223"/>
            <a:chExt cx="705629" cy="117418"/>
          </a:xfrm>
        </p:grpSpPr>
        <p:cxnSp>
          <p:nvCxnSpPr>
            <p:cNvPr id="63" name="Straight Connector 62">
              <a:extLst>
                <a:ext uri="{FF2B5EF4-FFF2-40B4-BE49-F238E27FC236}">
                  <a16:creationId xmlns:a16="http://schemas.microsoft.com/office/drawing/2014/main" id="{4726292A-DCBC-40BE-2557-0749A339102C}"/>
                </a:ext>
              </a:extLst>
            </p:cNvPr>
            <p:cNvCxnSpPr>
              <a:cxnSpLocks/>
            </p:cNvCxnSpPr>
            <p:nvPr/>
          </p:nvCxnSpPr>
          <p:spPr>
            <a:xfrm flipH="1">
              <a:off x="12847" y="2297875"/>
              <a:ext cx="705629"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AB4E58B0-A344-9DDD-1DC4-7D6602397380}"/>
                </a:ext>
              </a:extLst>
            </p:cNvPr>
            <p:cNvGrpSpPr/>
            <p:nvPr/>
          </p:nvGrpSpPr>
          <p:grpSpPr>
            <a:xfrm rot="5400000">
              <a:off x="394862" y="2143433"/>
              <a:ext cx="117418" cy="324997"/>
              <a:chOff x="3089418" y="4482161"/>
              <a:chExt cx="117418" cy="324997"/>
            </a:xfrm>
          </p:grpSpPr>
          <p:sp>
            <p:nvSpPr>
              <p:cNvPr id="65" name="Freeform 64">
                <a:extLst>
                  <a:ext uri="{FF2B5EF4-FFF2-40B4-BE49-F238E27FC236}">
                    <a16:creationId xmlns:a16="http://schemas.microsoft.com/office/drawing/2014/main" id="{5685B475-2D5C-6E2F-F501-A607C02907CB}"/>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39BA297A-1078-3914-76A4-B3FC7D8B36C4}"/>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grpSp>
        <p:nvGrpSpPr>
          <p:cNvPr id="67" name="Group 66">
            <a:extLst>
              <a:ext uri="{FF2B5EF4-FFF2-40B4-BE49-F238E27FC236}">
                <a16:creationId xmlns:a16="http://schemas.microsoft.com/office/drawing/2014/main" id="{CDF09A5B-C0CD-6AAF-9280-FB21FEB96F7E}"/>
              </a:ext>
            </a:extLst>
          </p:cNvPr>
          <p:cNvGrpSpPr/>
          <p:nvPr/>
        </p:nvGrpSpPr>
        <p:grpSpPr>
          <a:xfrm>
            <a:off x="27580" y="6435846"/>
            <a:ext cx="705629" cy="117418"/>
            <a:chOff x="12847" y="2247223"/>
            <a:chExt cx="705629" cy="117418"/>
          </a:xfrm>
        </p:grpSpPr>
        <p:cxnSp>
          <p:nvCxnSpPr>
            <p:cNvPr id="68" name="Straight Connector 67">
              <a:extLst>
                <a:ext uri="{FF2B5EF4-FFF2-40B4-BE49-F238E27FC236}">
                  <a16:creationId xmlns:a16="http://schemas.microsoft.com/office/drawing/2014/main" id="{DA5E78E8-063C-1DEA-E5FA-DE796214E497}"/>
                </a:ext>
              </a:extLst>
            </p:cNvPr>
            <p:cNvCxnSpPr>
              <a:cxnSpLocks/>
            </p:cNvCxnSpPr>
            <p:nvPr/>
          </p:nvCxnSpPr>
          <p:spPr>
            <a:xfrm flipH="1">
              <a:off x="12847" y="2297875"/>
              <a:ext cx="705629"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D6162C49-461F-E860-F159-79543BFE9607}"/>
                </a:ext>
              </a:extLst>
            </p:cNvPr>
            <p:cNvGrpSpPr/>
            <p:nvPr/>
          </p:nvGrpSpPr>
          <p:grpSpPr>
            <a:xfrm rot="5400000">
              <a:off x="394862" y="2143433"/>
              <a:ext cx="117418" cy="324997"/>
              <a:chOff x="3089418" y="4482161"/>
              <a:chExt cx="117418" cy="324997"/>
            </a:xfrm>
          </p:grpSpPr>
          <p:sp>
            <p:nvSpPr>
              <p:cNvPr id="70" name="Freeform 69">
                <a:extLst>
                  <a:ext uri="{FF2B5EF4-FFF2-40B4-BE49-F238E27FC236}">
                    <a16:creationId xmlns:a16="http://schemas.microsoft.com/office/drawing/2014/main" id="{4554E7E5-801B-D8A7-7F78-5E3977DDE7B8}"/>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B680E3F1-261F-E980-4B7F-360DF46050BB}"/>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1304968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28137F3-8567-90DF-0AB5-2C14564756FF}"/>
              </a:ext>
            </a:extLst>
          </p:cNvPr>
          <p:cNvGrpSpPr/>
          <p:nvPr/>
        </p:nvGrpSpPr>
        <p:grpSpPr>
          <a:xfrm rot="10800000">
            <a:off x="-741608" y="8872790"/>
            <a:ext cx="2150199" cy="3375489"/>
            <a:chOff x="3613580" y="6052"/>
            <a:chExt cx="1874765" cy="2943098"/>
          </a:xfrm>
        </p:grpSpPr>
        <p:sp>
          <p:nvSpPr>
            <p:cNvPr id="5" name="Freeform 4">
              <a:extLst>
                <a:ext uri="{FF2B5EF4-FFF2-40B4-BE49-F238E27FC236}">
                  <a16:creationId xmlns:a16="http://schemas.microsoft.com/office/drawing/2014/main" id="{C536E90B-D177-2E43-D23D-F0C2278A048B}"/>
                </a:ext>
              </a:extLst>
            </p:cNvPr>
            <p:cNvSpPr/>
            <p:nvPr/>
          </p:nvSpPr>
          <p:spPr>
            <a:xfrm>
              <a:off x="3615175" y="6052"/>
              <a:ext cx="1873170" cy="2943098"/>
            </a:xfrm>
            <a:custGeom>
              <a:avLst/>
              <a:gdLst>
                <a:gd name="connsiteX0" fmla="*/ 1168690 w 1873170"/>
                <a:gd name="connsiteY0" fmla="*/ 0 h 2943098"/>
                <a:gd name="connsiteX1" fmla="*/ 1873170 w 1873170"/>
                <a:gd name="connsiteY1" fmla="*/ 0 h 2943098"/>
                <a:gd name="connsiteX2" fmla="*/ 1873170 w 1873170"/>
                <a:gd name="connsiteY2" fmla="*/ 2943098 h 2943098"/>
                <a:gd name="connsiteX3" fmla="*/ 1161695 w 1873170"/>
                <a:gd name="connsiteY3" fmla="*/ 2734730 h 2943098"/>
                <a:gd name="connsiteX4" fmla="*/ 1001899 w 1873170"/>
                <a:gd name="connsiteY4" fmla="*/ 2173154 h 2943098"/>
                <a:gd name="connsiteX5" fmla="*/ 284083 w 1873170"/>
                <a:gd name="connsiteY5" fmla="*/ 1606496 h 2943098"/>
                <a:gd name="connsiteX6" fmla="*/ 0 w 1873170"/>
                <a:gd name="connsiteY6" fmla="*/ 1178326 h 2943098"/>
                <a:gd name="connsiteX7" fmla="*/ 730498 w 1873170"/>
                <a:gd name="connsiteY7" fmla="*/ 969959 h 2943098"/>
                <a:gd name="connsiteX8" fmla="*/ 1157455 w 1873170"/>
                <a:gd name="connsiteY8" fmla="*/ 123426 h 294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170" h="2943098">
                  <a:moveTo>
                    <a:pt x="1168690" y="0"/>
                  </a:moveTo>
                  <a:lnTo>
                    <a:pt x="1873170" y="0"/>
                  </a:lnTo>
                  <a:lnTo>
                    <a:pt x="1873170" y="2943098"/>
                  </a:lnTo>
                  <a:cubicBezTo>
                    <a:pt x="1604306" y="2921499"/>
                    <a:pt x="1362075" y="2920228"/>
                    <a:pt x="1161695" y="2734730"/>
                  </a:cubicBezTo>
                  <a:cubicBezTo>
                    <a:pt x="991753" y="2575913"/>
                    <a:pt x="1080529" y="2359923"/>
                    <a:pt x="1001899" y="2173154"/>
                  </a:cubicBezTo>
                  <a:cubicBezTo>
                    <a:pt x="900441" y="1935565"/>
                    <a:pt x="523778" y="1799617"/>
                    <a:pt x="284083" y="1606496"/>
                  </a:cubicBezTo>
                  <a:cubicBezTo>
                    <a:pt x="130628" y="1483254"/>
                    <a:pt x="39315" y="1334602"/>
                    <a:pt x="0" y="1178326"/>
                  </a:cubicBezTo>
                  <a:cubicBezTo>
                    <a:pt x="334812" y="1160539"/>
                    <a:pt x="588457" y="1093201"/>
                    <a:pt x="730498" y="969959"/>
                  </a:cubicBezTo>
                  <a:cubicBezTo>
                    <a:pt x="961633" y="768897"/>
                    <a:pt x="1110016" y="455631"/>
                    <a:pt x="1157455" y="123426"/>
                  </a:cubicBezTo>
                  <a:close/>
                </a:path>
              </a:pathLst>
            </a:custGeom>
            <a:solidFill>
              <a:srgbClr val="EE4C45"/>
            </a:solidFill>
            <a:ln w="12670"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198663FC-5F44-F316-3153-34EC3919F953}"/>
                </a:ext>
              </a:extLst>
            </p:cNvPr>
            <p:cNvSpPr/>
            <p:nvPr/>
          </p:nvSpPr>
          <p:spPr>
            <a:xfrm>
              <a:off x="3613580" y="6052"/>
              <a:ext cx="1204108" cy="1271075"/>
            </a:xfrm>
            <a:custGeom>
              <a:avLst/>
              <a:gdLst>
                <a:gd name="connsiteX0" fmla="*/ 774219 w 1204108"/>
                <a:gd name="connsiteY0" fmla="*/ 0 h 1271075"/>
                <a:gd name="connsiteX1" fmla="*/ 1204108 w 1204108"/>
                <a:gd name="connsiteY1" fmla="*/ 0 h 1271075"/>
                <a:gd name="connsiteX2" fmla="*/ 1199694 w 1204108"/>
                <a:gd name="connsiteY2" fmla="*/ 122989 h 1271075"/>
                <a:gd name="connsiteX3" fmla="*/ 765068 w 1204108"/>
                <a:gd name="connsiteY3" fmla="*/ 1044920 h 1271075"/>
                <a:gd name="connsiteX4" fmla="*/ 20619 w 1204108"/>
                <a:gd name="connsiteY4" fmla="*/ 1271075 h 1271075"/>
                <a:gd name="connsiteX5" fmla="*/ 130955 w 1204108"/>
                <a:gd name="connsiteY5" fmla="*/ 614209 h 1271075"/>
                <a:gd name="connsiteX6" fmla="*/ 575310 w 1204108"/>
                <a:gd name="connsiteY6" fmla="*/ 131883 h 127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08" h="1271075">
                  <a:moveTo>
                    <a:pt x="774219" y="0"/>
                  </a:moveTo>
                  <a:lnTo>
                    <a:pt x="1204108" y="0"/>
                  </a:lnTo>
                  <a:lnTo>
                    <a:pt x="1199694" y="122989"/>
                  </a:lnTo>
                  <a:cubicBezTo>
                    <a:pt x="1151481" y="483900"/>
                    <a:pt x="1000007" y="824800"/>
                    <a:pt x="765068" y="1044920"/>
                  </a:cubicBezTo>
                  <a:cubicBezTo>
                    <a:pt x="620490" y="1178326"/>
                    <a:pt x="361772" y="1250747"/>
                    <a:pt x="20619" y="1271075"/>
                  </a:cubicBezTo>
                  <a:cubicBezTo>
                    <a:pt x="-28841" y="1052543"/>
                    <a:pt x="11742" y="820036"/>
                    <a:pt x="130955" y="614209"/>
                  </a:cubicBezTo>
                  <a:cubicBezTo>
                    <a:pt x="234316" y="435064"/>
                    <a:pt x="388722" y="274342"/>
                    <a:pt x="575310" y="131883"/>
                  </a:cubicBezTo>
                  <a:close/>
                </a:path>
              </a:pathLst>
            </a:custGeom>
            <a:solidFill>
              <a:srgbClr val="40284B"/>
            </a:solidFill>
            <a:ln w="12670" cap="flat">
              <a:noFill/>
              <a:prstDash val="solid"/>
              <a:miter/>
            </a:ln>
          </p:spPr>
          <p:txBody>
            <a:bodyPr rtlCol="0" anchor="ctr"/>
            <a:lstStyle/>
            <a:p>
              <a:endParaRPr lang="en-US"/>
            </a:p>
          </p:txBody>
        </p:sp>
      </p:grpSp>
      <p:pic>
        <p:nvPicPr>
          <p:cNvPr id="9" name="Graphic 8">
            <a:extLst>
              <a:ext uri="{FF2B5EF4-FFF2-40B4-BE49-F238E27FC236}">
                <a16:creationId xmlns:a16="http://schemas.microsoft.com/office/drawing/2014/main" id="{FD0241AC-54A1-AA84-3F91-B4D35A999D3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9196" t="46643" r="11312" b="16009"/>
          <a:stretch/>
        </p:blipFill>
        <p:spPr>
          <a:xfrm rot="5400000">
            <a:off x="-2737883" y="8005932"/>
            <a:ext cx="3535686" cy="3652035"/>
          </a:xfrm>
          <a:prstGeom prst="rect">
            <a:avLst/>
          </a:prstGeom>
        </p:spPr>
      </p:pic>
      <p:sp>
        <p:nvSpPr>
          <p:cNvPr id="10" name="Slide Number Placeholder 5">
            <a:extLst>
              <a:ext uri="{FF2B5EF4-FFF2-40B4-BE49-F238E27FC236}">
                <a16:creationId xmlns:a16="http://schemas.microsoft.com/office/drawing/2014/main" id="{050284F6-4087-05BD-EF7A-B6A4C2802FED}"/>
              </a:ext>
            </a:extLst>
          </p:cNvPr>
          <p:cNvSpPr>
            <a:spLocks noGrp="1"/>
          </p:cNvSpPr>
          <p:nvPr>
            <p:ph type="sldNum" sz="quarter" idx="4"/>
          </p:nvPr>
        </p:nvSpPr>
        <p:spPr>
          <a:xfrm>
            <a:off x="7281511" y="10353161"/>
            <a:ext cx="372588" cy="363596"/>
          </a:xfrm>
          <a:prstGeom prst="rect">
            <a:avLst/>
          </a:prstGeom>
        </p:spPr>
        <p:txBody>
          <a:bodyPr vert="horz" lIns="91440" tIns="45720" rIns="91440" bIns="45720" rtlCol="0" anchor="ctr"/>
          <a:lstStyle>
            <a:lvl1pPr algn="r">
              <a:defRPr sz="900">
                <a:solidFill>
                  <a:schemeClr val="tx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26</a:t>
            </a:fld>
            <a:endParaRPr lang="fr-CA"/>
          </a:p>
        </p:txBody>
      </p:sp>
      <p:sp>
        <p:nvSpPr>
          <p:cNvPr id="17" name="TextBox 16">
            <a:extLst>
              <a:ext uri="{FF2B5EF4-FFF2-40B4-BE49-F238E27FC236}">
                <a16:creationId xmlns:a16="http://schemas.microsoft.com/office/drawing/2014/main" id="{F1D6D22C-17F0-054F-B37D-0547FB9B1731}"/>
              </a:ext>
            </a:extLst>
          </p:cNvPr>
          <p:cNvSpPr txBox="1"/>
          <p:nvPr/>
        </p:nvSpPr>
        <p:spPr>
          <a:xfrm>
            <a:off x="1334925" y="392462"/>
            <a:ext cx="4754613" cy="446789"/>
          </a:xfrm>
          <a:prstGeom prst="rect">
            <a:avLst/>
          </a:prstGeom>
          <a:solidFill>
            <a:schemeClr val="bg1"/>
          </a:solidFill>
        </p:spPr>
        <p:txBody>
          <a:bodyPr wrap="square">
            <a:spAutoFit/>
          </a:bodyPr>
          <a:lstStyle/>
          <a:p>
            <a:pPr>
              <a:lnSpc>
                <a:spcPts val="2660"/>
              </a:lnSpc>
            </a:pPr>
            <a:r>
              <a:rPr lang="en-IE" sz="2800" b="1" dirty="0">
                <a:solidFill>
                  <a:srgbClr val="3750A1"/>
                </a:solidFill>
                <a:latin typeface="Calibri" panose="020F0502020204030204" pitchFamily="34" charset="0"/>
                <a:ea typeface="Calibri" panose="020F0502020204030204" pitchFamily="34" charset="0"/>
                <a:cs typeface="Times New Roman" panose="02020603050405020304" pitchFamily="18" charset="0"/>
              </a:rPr>
              <a:t>Marketing &amp; </a:t>
            </a:r>
            <a:r>
              <a:rPr lang="en-IE" sz="2800" b="1" dirty="0" err="1">
                <a:solidFill>
                  <a:srgbClr val="3750A1"/>
                </a:solidFill>
                <a:latin typeface="Calibri" panose="020F0502020204030204" pitchFamily="34" charset="0"/>
                <a:ea typeface="Calibri" panose="020F0502020204030204" pitchFamily="34" charset="0"/>
                <a:cs typeface="Times New Roman" panose="02020603050405020304" pitchFamily="18" charset="0"/>
              </a:rPr>
              <a:t>Werbung</a:t>
            </a:r>
            <a:endParaRPr lang="en-IE" sz="2800" b="1" dirty="0">
              <a:solidFill>
                <a:srgbClr val="3750A1"/>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1EE0315A-BCC4-CE19-110C-DD683FD9B4F8}"/>
              </a:ext>
            </a:extLst>
          </p:cNvPr>
          <p:cNvCxnSpPr>
            <a:cxnSpLocks/>
          </p:cNvCxnSpPr>
          <p:nvPr/>
        </p:nvCxnSpPr>
        <p:spPr>
          <a:xfrm flipH="1">
            <a:off x="1003886" y="919045"/>
            <a:ext cx="6771691"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3084A360-D76D-B6BB-E2DC-F5B3F9A50551}"/>
              </a:ext>
            </a:extLst>
          </p:cNvPr>
          <p:cNvGrpSpPr/>
          <p:nvPr/>
        </p:nvGrpSpPr>
        <p:grpSpPr>
          <a:xfrm>
            <a:off x="432978" y="456894"/>
            <a:ext cx="1032286" cy="1003445"/>
            <a:chOff x="1097638" y="1953911"/>
            <a:chExt cx="1029814" cy="1001042"/>
          </a:xfrm>
        </p:grpSpPr>
        <p:grpSp>
          <p:nvGrpSpPr>
            <p:cNvPr id="26" name="Group 25">
              <a:extLst>
                <a:ext uri="{FF2B5EF4-FFF2-40B4-BE49-F238E27FC236}">
                  <a16:creationId xmlns:a16="http://schemas.microsoft.com/office/drawing/2014/main" id="{34D94630-9C78-E5D6-E0FD-7FFEBF4A878F}"/>
                </a:ext>
              </a:extLst>
            </p:cNvPr>
            <p:cNvGrpSpPr/>
            <p:nvPr/>
          </p:nvGrpSpPr>
          <p:grpSpPr>
            <a:xfrm>
              <a:off x="1097638" y="1962876"/>
              <a:ext cx="1029814" cy="992077"/>
              <a:chOff x="1503112" y="2673517"/>
              <a:chExt cx="1029814" cy="992077"/>
            </a:xfrm>
          </p:grpSpPr>
          <p:sp>
            <p:nvSpPr>
              <p:cNvPr id="28" name="Freeform 27">
                <a:extLst>
                  <a:ext uri="{FF2B5EF4-FFF2-40B4-BE49-F238E27FC236}">
                    <a16:creationId xmlns:a16="http://schemas.microsoft.com/office/drawing/2014/main" id="{F2F3B192-30EA-734A-CCDE-F59E2E995605}"/>
                  </a:ext>
                </a:extLst>
              </p:cNvPr>
              <p:cNvSpPr/>
              <p:nvPr/>
            </p:nvSpPr>
            <p:spPr>
              <a:xfrm>
                <a:off x="1622027" y="2673517"/>
                <a:ext cx="789497" cy="789495"/>
              </a:xfrm>
              <a:custGeom>
                <a:avLst/>
                <a:gdLst>
                  <a:gd name="connsiteX0" fmla="*/ 544108 w 1088219"/>
                  <a:gd name="connsiteY0" fmla="*/ 0 h 1088216"/>
                  <a:gd name="connsiteX1" fmla="*/ 0 w 1088219"/>
                  <a:gd name="connsiteY1" fmla="*/ 544108 h 1088216"/>
                  <a:gd name="connsiteX2" fmla="*/ 544108 w 1088219"/>
                  <a:gd name="connsiteY2" fmla="*/ 1088216 h 1088216"/>
                  <a:gd name="connsiteX3" fmla="*/ 1088216 w 1088219"/>
                  <a:gd name="connsiteY3" fmla="*/ 544108 h 1088216"/>
                  <a:gd name="connsiteX4" fmla="*/ 544108 w 1088219"/>
                  <a:gd name="connsiteY4" fmla="*/ 0 h 1088216"/>
                  <a:gd name="connsiteX5" fmla="*/ 544108 w 1088219"/>
                  <a:gd name="connsiteY5" fmla="*/ 0 h 10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219" h="1088216">
                    <a:moveTo>
                      <a:pt x="544108" y="0"/>
                    </a:moveTo>
                    <a:cubicBezTo>
                      <a:pt x="243224" y="0"/>
                      <a:pt x="0" y="243224"/>
                      <a:pt x="0" y="544108"/>
                    </a:cubicBezTo>
                    <a:cubicBezTo>
                      <a:pt x="0" y="844993"/>
                      <a:pt x="243224" y="1088216"/>
                      <a:pt x="544108" y="1088216"/>
                    </a:cubicBezTo>
                    <a:cubicBezTo>
                      <a:pt x="844993" y="1088216"/>
                      <a:pt x="1088216" y="844993"/>
                      <a:pt x="1088216" y="544108"/>
                    </a:cubicBezTo>
                    <a:cubicBezTo>
                      <a:pt x="1089265" y="243224"/>
                      <a:pt x="844993" y="0"/>
                      <a:pt x="544108" y="0"/>
                    </a:cubicBezTo>
                    <a:lnTo>
                      <a:pt x="544108" y="0"/>
                    </a:lnTo>
                    <a:close/>
                  </a:path>
                </a:pathLst>
              </a:custGeom>
              <a:solidFill>
                <a:srgbClr val="EE5650"/>
              </a:solidFill>
              <a:ln w="10478" cap="flat">
                <a:noFill/>
                <a:prstDash val="solid"/>
                <a:miter/>
              </a:ln>
            </p:spPr>
            <p:txBody>
              <a:bodyPr rtlCol="0" anchor="ctr"/>
              <a:lstStyle/>
              <a:p>
                <a:endParaRPr lang="en-US"/>
              </a:p>
            </p:txBody>
          </p:sp>
          <p:sp>
            <p:nvSpPr>
              <p:cNvPr id="29" name="Text Placeholder 3">
                <a:extLst>
                  <a:ext uri="{FF2B5EF4-FFF2-40B4-BE49-F238E27FC236}">
                    <a16:creationId xmlns:a16="http://schemas.microsoft.com/office/drawing/2014/main" id="{79496D84-7D40-A648-1105-FFFB628E8D3F}"/>
                  </a:ext>
                </a:extLst>
              </p:cNvPr>
              <p:cNvSpPr txBox="1">
                <a:spLocks/>
              </p:cNvSpPr>
              <p:nvPr/>
            </p:nvSpPr>
            <p:spPr>
              <a:xfrm>
                <a:off x="1503112" y="3013420"/>
                <a:ext cx="1029814" cy="652174"/>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3600" b="1">
                    <a:solidFill>
                      <a:schemeClr val="bg1"/>
                    </a:solidFill>
                    <a:latin typeface="Calibri" panose="020F0502020204030204" pitchFamily="34" charset="0"/>
                    <a:cs typeface="Calibri" panose="020F0502020204030204" pitchFamily="34" charset="0"/>
                  </a:rPr>
                  <a:t>10</a:t>
                </a:r>
              </a:p>
              <a:p>
                <a:pPr marL="0" indent="0" algn="ctr">
                  <a:lnSpc>
                    <a:spcPts val="2480"/>
                  </a:lnSpc>
                  <a:spcBef>
                    <a:spcPts val="0"/>
                  </a:spcBef>
                  <a:buNone/>
                </a:pPr>
                <a:endParaRPr lang="en-US" sz="2800" b="1">
                  <a:solidFill>
                    <a:schemeClr val="bg1"/>
                  </a:solidFill>
                  <a:latin typeface="Calibri" panose="020F0502020204030204" pitchFamily="34" charset="0"/>
                  <a:cs typeface="Calibri" panose="020F0502020204030204" pitchFamily="34" charset="0"/>
                </a:endParaRPr>
              </a:p>
            </p:txBody>
          </p:sp>
        </p:grpSp>
        <p:sp>
          <p:nvSpPr>
            <p:cNvPr id="27" name="Text Placeholder 3">
              <a:extLst>
                <a:ext uri="{FF2B5EF4-FFF2-40B4-BE49-F238E27FC236}">
                  <a16:creationId xmlns:a16="http://schemas.microsoft.com/office/drawing/2014/main" id="{E4AA96EC-B15F-0D49-7DE0-DF94FBFEA193}"/>
                </a:ext>
              </a:extLst>
            </p:cNvPr>
            <p:cNvSpPr txBox="1">
              <a:spLocks/>
            </p:cNvSpPr>
            <p:nvPr/>
          </p:nvSpPr>
          <p:spPr>
            <a:xfrm>
              <a:off x="1217796" y="1953911"/>
              <a:ext cx="789497" cy="630243"/>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1600" b="1" dirty="0">
                  <a:solidFill>
                    <a:schemeClr val="bg1"/>
                  </a:solidFill>
                  <a:latin typeface="Calibri" panose="020F0502020204030204" pitchFamily="34" charset="0"/>
                  <a:cs typeface="Calibri" panose="020F0502020204030204" pitchFamily="34" charset="0"/>
                </a:rPr>
                <a:t>SCHRIT</a:t>
              </a:r>
            </a:p>
          </p:txBody>
        </p:sp>
      </p:grpSp>
      <p:sp>
        <p:nvSpPr>
          <p:cNvPr id="30" name="Rectangle 29">
            <a:extLst>
              <a:ext uri="{FF2B5EF4-FFF2-40B4-BE49-F238E27FC236}">
                <a16:creationId xmlns:a16="http://schemas.microsoft.com/office/drawing/2014/main" id="{0A5D3B3B-998D-E7B0-FEF1-009F968E6BD3}"/>
              </a:ext>
            </a:extLst>
          </p:cNvPr>
          <p:cNvSpPr/>
          <p:nvPr/>
        </p:nvSpPr>
        <p:spPr>
          <a:xfrm>
            <a:off x="6347492" y="566152"/>
            <a:ext cx="796694" cy="6145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100" name="Freeform 99">
            <a:extLst>
              <a:ext uri="{FF2B5EF4-FFF2-40B4-BE49-F238E27FC236}">
                <a16:creationId xmlns:a16="http://schemas.microsoft.com/office/drawing/2014/main" id="{95D46DD2-CA1F-B413-DF30-B6F9053F9458}"/>
              </a:ext>
            </a:extLst>
          </p:cNvPr>
          <p:cNvSpPr/>
          <p:nvPr/>
        </p:nvSpPr>
        <p:spPr>
          <a:xfrm rot="9870378" flipH="1">
            <a:off x="5522771" y="-1523690"/>
            <a:ext cx="5356420" cy="3429291"/>
          </a:xfrm>
          <a:custGeom>
            <a:avLst/>
            <a:gdLst>
              <a:gd name="connsiteX0" fmla="*/ 3579722 w 5485296"/>
              <a:gd name="connsiteY0" fmla="*/ 1718388 h 3511800"/>
              <a:gd name="connsiteX1" fmla="*/ 3640372 w 5485296"/>
              <a:gd name="connsiteY1" fmla="*/ 1769500 h 3511800"/>
              <a:gd name="connsiteX2" fmla="*/ 4924479 w 5485296"/>
              <a:gd name="connsiteY2" fmla="*/ 2213906 h 3511800"/>
              <a:gd name="connsiteX3" fmla="*/ 5062783 w 5485296"/>
              <a:gd name="connsiteY3" fmla="*/ 2215924 h 3511800"/>
              <a:gd name="connsiteX4" fmla="*/ 5062727 w 5485296"/>
              <a:gd name="connsiteY4" fmla="*/ 2215927 h 3511800"/>
              <a:gd name="connsiteX5" fmla="*/ 3640245 w 5485296"/>
              <a:gd name="connsiteY5" fmla="*/ 1769501 h 3511800"/>
              <a:gd name="connsiteX6" fmla="*/ 3160030 w 5485296"/>
              <a:gd name="connsiteY6" fmla="*/ 443 h 3511800"/>
              <a:gd name="connsiteX7" fmla="*/ 2908414 w 5485296"/>
              <a:gd name="connsiteY7" fmla="*/ 38071 h 3511800"/>
              <a:gd name="connsiteX8" fmla="*/ 2908433 w 5485296"/>
              <a:gd name="connsiteY8" fmla="*/ 38365 h 3511800"/>
              <a:gd name="connsiteX9" fmla="*/ 2813540 w 5485296"/>
              <a:gd name="connsiteY9" fmla="*/ 69672 h 3511800"/>
              <a:gd name="connsiteX10" fmla="*/ 2203564 w 5485296"/>
              <a:gd name="connsiteY10" fmla="*/ 565342 h 3511800"/>
              <a:gd name="connsiteX11" fmla="*/ 1268912 w 5485296"/>
              <a:gd name="connsiteY11" fmla="*/ 1895941 h 3511800"/>
              <a:gd name="connsiteX12" fmla="*/ 344251 w 5485296"/>
              <a:gd name="connsiteY12" fmla="*/ 2193163 h 3511800"/>
              <a:gd name="connsiteX13" fmla="*/ 0 w 5485296"/>
              <a:gd name="connsiteY13" fmla="*/ 3511800 h 3511800"/>
              <a:gd name="connsiteX14" fmla="*/ 5485296 w 5485296"/>
              <a:gd name="connsiteY14" fmla="*/ 3511800 h 3511800"/>
              <a:gd name="connsiteX15" fmla="*/ 5485296 w 5485296"/>
              <a:gd name="connsiteY15" fmla="*/ 3091272 h 3511800"/>
              <a:gd name="connsiteX16" fmla="*/ 5224610 w 5485296"/>
              <a:gd name="connsiteY16" fmla="*/ 2270459 h 3511800"/>
              <a:gd name="connsiteX17" fmla="*/ 5200993 w 5485296"/>
              <a:gd name="connsiteY17" fmla="*/ 2209727 h 3511800"/>
              <a:gd name="connsiteX18" fmla="*/ 5181345 w 5485296"/>
              <a:gd name="connsiteY18" fmla="*/ 2210608 h 3511800"/>
              <a:gd name="connsiteX19" fmla="*/ 5200993 w 5485296"/>
              <a:gd name="connsiteY19" fmla="*/ 2209726 h 3511800"/>
              <a:gd name="connsiteX20" fmla="*/ 3904832 w 5485296"/>
              <a:gd name="connsiteY20" fmla="*/ 238673 h 3511800"/>
              <a:gd name="connsiteX21" fmla="*/ 3160030 w 5485296"/>
              <a:gd name="connsiteY21" fmla="*/ 443 h 351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85296" h="3511800">
                <a:moveTo>
                  <a:pt x="3579722" y="1718388"/>
                </a:moveTo>
                <a:lnTo>
                  <a:pt x="3640372" y="1769500"/>
                </a:lnTo>
                <a:cubicBezTo>
                  <a:pt x="4005754" y="2038440"/>
                  <a:pt x="4463210" y="2193615"/>
                  <a:pt x="4924479" y="2213906"/>
                </a:cubicBezTo>
                <a:lnTo>
                  <a:pt x="5062783" y="2215924"/>
                </a:lnTo>
                <a:lnTo>
                  <a:pt x="5062727" y="2215927"/>
                </a:lnTo>
                <a:cubicBezTo>
                  <a:pt x="4554919" y="2223513"/>
                  <a:pt x="4041502" y="2065336"/>
                  <a:pt x="3640245" y="1769501"/>
                </a:cubicBezTo>
                <a:close/>
                <a:moveTo>
                  <a:pt x="3160030" y="443"/>
                </a:moveTo>
                <a:cubicBezTo>
                  <a:pt x="3075486" y="2873"/>
                  <a:pt x="2991297" y="15296"/>
                  <a:pt x="2908414" y="38071"/>
                </a:cubicBezTo>
                <a:lnTo>
                  <a:pt x="2908433" y="38365"/>
                </a:lnTo>
                <a:lnTo>
                  <a:pt x="2813540" y="69672"/>
                </a:lnTo>
                <a:cubicBezTo>
                  <a:pt x="2591612" y="154404"/>
                  <a:pt x="2381594" y="316545"/>
                  <a:pt x="2203564" y="565342"/>
                </a:cubicBezTo>
                <a:cubicBezTo>
                  <a:pt x="1885656" y="1008875"/>
                  <a:pt x="1662211" y="1708221"/>
                  <a:pt x="1268912" y="1895941"/>
                </a:cubicBezTo>
                <a:cubicBezTo>
                  <a:pt x="961902" y="2042252"/>
                  <a:pt x="604935" y="1876617"/>
                  <a:pt x="344251" y="2193163"/>
                </a:cubicBezTo>
                <a:cubicBezTo>
                  <a:pt x="39057" y="2564921"/>
                  <a:pt x="35424" y="3014896"/>
                  <a:pt x="0" y="3511800"/>
                </a:cubicBezTo>
                <a:lnTo>
                  <a:pt x="5485296" y="3511800"/>
                </a:lnTo>
                <a:lnTo>
                  <a:pt x="5485296" y="3091272"/>
                </a:lnTo>
                <a:cubicBezTo>
                  <a:pt x="5409906" y="2806932"/>
                  <a:pt x="5321799" y="2531795"/>
                  <a:pt x="5224610" y="2270459"/>
                </a:cubicBezTo>
                <a:cubicBezTo>
                  <a:pt x="5217344" y="2251136"/>
                  <a:pt x="5209169" y="2229971"/>
                  <a:pt x="5200993" y="2209727"/>
                </a:cubicBezTo>
                <a:lnTo>
                  <a:pt x="5181345" y="2210608"/>
                </a:lnTo>
                <a:lnTo>
                  <a:pt x="5200993" y="2209726"/>
                </a:lnTo>
                <a:cubicBezTo>
                  <a:pt x="4879450" y="1364068"/>
                  <a:pt x="4447094" y="615030"/>
                  <a:pt x="3904832" y="238673"/>
                </a:cubicBezTo>
                <a:cubicBezTo>
                  <a:pt x="3670488" y="75798"/>
                  <a:pt x="3413662" y="-6847"/>
                  <a:pt x="3160030" y="443"/>
                </a:cubicBezTo>
                <a:close/>
              </a:path>
            </a:pathLst>
          </a:custGeom>
          <a:solidFill>
            <a:srgbClr val="3750A1"/>
          </a:solidFill>
          <a:ln w="6105" cap="flat">
            <a:noFill/>
            <a:prstDash val="solid"/>
            <a:miter/>
          </a:ln>
        </p:spPr>
        <p:txBody>
          <a:bodyPr rtlCol="0" anchor="ctr"/>
          <a:lstStyle/>
          <a:p>
            <a:endParaRPr lang="en-US"/>
          </a:p>
        </p:txBody>
      </p:sp>
      <p:sp>
        <p:nvSpPr>
          <p:cNvPr id="35" name="Text Placeholder 1">
            <a:extLst>
              <a:ext uri="{FF2B5EF4-FFF2-40B4-BE49-F238E27FC236}">
                <a16:creationId xmlns:a16="http://schemas.microsoft.com/office/drawing/2014/main" id="{851B7007-5C00-9B3E-791B-FDCB164AC6B6}"/>
              </a:ext>
            </a:extLst>
          </p:cNvPr>
          <p:cNvSpPr txBox="1">
            <a:spLocks/>
          </p:cNvSpPr>
          <p:nvPr/>
        </p:nvSpPr>
        <p:spPr>
          <a:xfrm>
            <a:off x="713543" y="1252827"/>
            <a:ext cx="6567968" cy="8536829"/>
          </a:xfrm>
          <a:prstGeom prst="rect">
            <a:avLst/>
          </a:prstGeom>
        </p:spPr>
        <p:txBody>
          <a:bodyPr vert="horz" lIns="91440" tIns="45720" rIns="91440" bIns="45720" numCol="2" spcCol="21600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100" b="0" i="0" kern="1200" baseline="0">
                <a:solidFill>
                  <a:schemeClr val="tx1"/>
                </a:solidFill>
                <a:latin typeface="Calibri" panose="020F0502020204030204" pitchFamily="34" charset="0"/>
                <a:ea typeface="+mn-ea"/>
                <a:cs typeface="Calibri" panose="020F0502020204030204" pitchFamily="34" charset="0"/>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Marketing spielt eine wichtige Rolle, wenn es darum geht, Ansätze der Kreislaufwirtschaft voranzutreiben. Marken sollten die Prinzipien der CE fördern und sich darauf konzentrieren, den Nachweis zu erbringen, dass die Werte gelebt werden. Daher kann Marketing dazu beitragen, die Akzeptanz der Marktplätze zu erweitern. Darüber hinaus kann Marketing als Instrument genutzt werden, um die Möglichkeiten der Kreislaufwirtschaft bei den Zielgruppen zu erkunden und zu verstehen, welche Möglichkeiten für die Kreislaufwirtschaft bestehen, und diese Möglichkeiten aufzudecken.</a:t>
            </a: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Es ist wichtig, auch Kunden zu überprüfen. Weltweit suchen 45 % der Verbraucher nach Marken, die sich für zirkuläre Nachhaltigkeit einsetzen, aber der Aufbau von Vertrauen ist angesichts von Greenwashing-Vorwürfen eine Herausforderung. Vermarkter müssen überzeugendes, kreatives Marken-Storytelling einsetzen. Der Übergang vom Konsum zu einer nachhaltigen Lebensweise beinhaltet:</a:t>
            </a:r>
          </a:p>
          <a:p>
            <a:pPr marL="171450" indent="-171450">
              <a:lnSpc>
                <a:spcPct val="100000"/>
              </a:lnSpc>
              <a:spcBef>
                <a:spcPts val="0"/>
              </a:spcBef>
              <a:buClr>
                <a:srgbClr val="EE5650"/>
              </a:buClr>
              <a:buFont typeface="Arial" panose="020B0604020202020204" pitchFamily="34" charset="0"/>
              <a:buChar char="•"/>
            </a:pPr>
            <a:r>
              <a:rPr lang="de-DE" sz="1150" dirty="0">
                <a:ea typeface="Calibri" panose="020F0502020204030204" pitchFamily="34" charset="0"/>
                <a:cs typeface="Times New Roman" panose="02020603050405020304" pitchFamily="18" charset="0"/>
              </a:rPr>
              <a:t>Entwicklung umweltfreundlicher Produkte und Dienstleistungen, die zugänglich und erschwinglich sind.</a:t>
            </a:r>
          </a:p>
          <a:p>
            <a:pPr marL="171450" indent="-171450">
              <a:lnSpc>
                <a:spcPct val="100000"/>
              </a:lnSpc>
              <a:spcBef>
                <a:spcPts val="0"/>
              </a:spcBef>
              <a:buClr>
                <a:srgbClr val="EE5650"/>
              </a:buClr>
              <a:buFont typeface="Arial" panose="020B0604020202020204" pitchFamily="34" charset="0"/>
              <a:buChar char="•"/>
            </a:pPr>
            <a:r>
              <a:rPr lang="de-DE" sz="1150" dirty="0">
                <a:ea typeface="Calibri" panose="020F0502020204030204" pitchFamily="34" charset="0"/>
                <a:cs typeface="Times New Roman" panose="02020603050405020304" pitchFamily="18" charset="0"/>
              </a:rPr>
              <a:t>Schaffung einzigartiger Benutzererlebnisse während des gesamten Lebenszyklus eines Produkts, die sich von standardisierten Angeboten unterscheiden.</a:t>
            </a: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Dieser Ansatz geht auf die Bedenken der Verbraucher hinsichtlich der Bequemlichkeit ein und deckt sich mit ihrem Interesse am Recycling (64 %), dem Wiederverkauf gebrauchter Produkte (62 %) und der Wiederverwendung alter Gegenstände (54 %).</a:t>
            </a:r>
            <a:r>
              <a:rPr lang="en-IE" sz="1150" dirty="0">
                <a:ea typeface="Calibri" panose="020F0502020204030204" pitchFamily="34" charset="0"/>
                <a:cs typeface="Times New Roman" panose="02020603050405020304" pitchFamily="18" charset="0"/>
              </a:rPr>
              <a:t> </a:t>
            </a: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Marketing in der Kreislaufwirtschaft ist jedoch mehr als nur die Förderung nachhaltiger Produkte. Es ist ein ganzheitlicher Ansatz, der Nachhaltigkeit und soziale Verantwortung von Unternehmen umfasst. Im digitalen Zeitalter spielt eine überzeugende grüne digitale Marketingstrategie eine zentrale Rolle, um den Wert nachhaltiger Angebote zu vermitteln. Dieser Ansatz informiert, inspiriert, integriert, baut Markenbekanntheit auf, verbessert den Ruf der Marke und schafft wirtschaftlichen Wert.</a:t>
            </a:r>
          </a:p>
          <a:p>
            <a:pPr algn="just">
              <a:lnSpc>
                <a:spcPct val="100000"/>
              </a:lnSpc>
              <a:spcBef>
                <a:spcPts val="0"/>
              </a:spcBef>
              <a:buClr>
                <a:srgbClr val="EE5650"/>
              </a:buClr>
            </a:pPr>
            <a:endParaRPr lang="en-IE" sz="1600" b="1" dirty="0">
              <a:solidFill>
                <a:srgbClr val="EE5650"/>
              </a:solidFill>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de-DE" sz="1400" b="1" dirty="0">
                <a:solidFill>
                  <a:srgbClr val="EE5650"/>
                </a:solidFill>
                <a:ea typeface="Calibri" panose="020F0502020204030204" pitchFamily="34" charset="0"/>
                <a:cs typeface="Times New Roman" panose="02020603050405020304" pitchFamily="18" charset="0"/>
              </a:rPr>
              <a:t>Um sich auf eine nachhaltige digitale Marketingreise zu begeben, sollten mehrere wesentliche Faktoren berücksichtigt werden:</a:t>
            </a:r>
            <a:endParaRPr lang="en-IE" sz="1400" b="1" dirty="0">
              <a:solidFill>
                <a:srgbClr val="EE5650"/>
              </a:solidFill>
              <a:ea typeface="Calibri" panose="020F0502020204030204" pitchFamily="34" charset="0"/>
              <a:cs typeface="Times New Roman" panose="02020603050405020304" pitchFamily="18" charset="0"/>
            </a:endParaRPr>
          </a:p>
          <a:p>
            <a:pPr marL="171450" indent="-171450">
              <a:lnSpc>
                <a:spcPct val="100000"/>
              </a:lnSpc>
              <a:spcBef>
                <a:spcPts val="0"/>
              </a:spcBef>
              <a:buClr>
                <a:srgbClr val="EE5650"/>
              </a:buClr>
              <a:buFont typeface="Arial" panose="020B0604020202020204" pitchFamily="34" charset="0"/>
              <a:buChar char="•"/>
            </a:pPr>
            <a:endParaRPr lang="de-DE" sz="1150" b="1" dirty="0">
              <a:solidFill>
                <a:srgbClr val="EE5650"/>
              </a:solidFill>
              <a:ea typeface="Calibri" panose="020F0502020204030204" pitchFamily="34" charset="0"/>
              <a:cs typeface="Times New Roman" panose="02020603050405020304" pitchFamily="18" charset="0"/>
            </a:endParaRPr>
          </a:p>
          <a:p>
            <a:pPr marL="171450" indent="-171450">
              <a:lnSpc>
                <a:spcPct val="100000"/>
              </a:lnSpc>
              <a:spcBef>
                <a:spcPts val="0"/>
              </a:spcBef>
              <a:buClr>
                <a:srgbClr val="EE5650"/>
              </a:buClr>
              <a:buFont typeface="Arial" panose="020B0604020202020204" pitchFamily="34" charset="0"/>
              <a:buChar char="•"/>
            </a:pPr>
            <a:r>
              <a:rPr lang="de-DE" sz="1150" b="1" dirty="0">
                <a:solidFill>
                  <a:srgbClr val="EE5650"/>
                </a:solidFill>
                <a:ea typeface="Calibri" panose="020F0502020204030204" pitchFamily="34" charset="0"/>
                <a:cs typeface="Times New Roman" panose="02020603050405020304" pitchFamily="18" charset="0"/>
              </a:rPr>
              <a:t>Identifizierung der Zielgruppe: </a:t>
            </a:r>
            <a:r>
              <a:rPr lang="de-DE" sz="1150" dirty="0">
                <a:ea typeface="Calibri" panose="020F0502020204030204" pitchFamily="34" charset="0"/>
                <a:cs typeface="Times New Roman" panose="02020603050405020304" pitchFamily="18" charset="0"/>
              </a:rPr>
              <a:t>Es ist entscheidend, die Zielgruppe zu verstehen, die an nachhaltigen Produkten und Dienstleistungen interessiert ist. Dazu gehört die Durchführung von Marktforschung, um potenzielle Kunden zu ermitteln.</a:t>
            </a:r>
          </a:p>
          <a:p>
            <a:pPr marL="171450" indent="-171450">
              <a:lnSpc>
                <a:spcPct val="100000"/>
              </a:lnSpc>
              <a:spcBef>
                <a:spcPts val="0"/>
              </a:spcBef>
              <a:buClr>
                <a:srgbClr val="EE5650"/>
              </a:buClr>
              <a:buFont typeface="Arial" panose="020B0604020202020204" pitchFamily="34" charset="0"/>
              <a:buChar char="•"/>
            </a:pPr>
            <a:r>
              <a:rPr lang="de-DE" sz="1150" b="1" dirty="0">
                <a:solidFill>
                  <a:srgbClr val="EE5650"/>
                </a:solidFill>
                <a:ea typeface="Calibri" panose="020F0502020204030204" pitchFamily="34" charset="0"/>
                <a:cs typeface="Times New Roman" panose="02020603050405020304" pitchFamily="18" charset="0"/>
              </a:rPr>
              <a:t>Erstellen von Buyer Personas: </a:t>
            </a:r>
            <a:r>
              <a:rPr lang="de-DE" sz="1150" dirty="0">
                <a:ea typeface="Calibri" panose="020F0502020204030204" pitchFamily="34" charset="0"/>
                <a:cs typeface="Times New Roman" panose="02020603050405020304" pitchFamily="18" charset="0"/>
              </a:rPr>
              <a:t>Entwickeln Sie detaillierte Buyer Personas, um Marketingmaßnahmen und -inhalte auf die spezifischen Bedürfnisse und Vorlieben Ihrer Zielgruppe zuzuschneiden</a:t>
            </a:r>
            <a:r>
              <a:rPr lang="de-DE" sz="1150" b="1" dirty="0">
                <a:solidFill>
                  <a:srgbClr val="EE5650"/>
                </a:solidFill>
                <a:ea typeface="Calibri" panose="020F0502020204030204" pitchFamily="34" charset="0"/>
                <a:cs typeface="Times New Roman" panose="02020603050405020304" pitchFamily="18" charset="0"/>
              </a:rPr>
              <a:t>.</a:t>
            </a:r>
          </a:p>
          <a:p>
            <a:pPr marL="171450" indent="-171450">
              <a:lnSpc>
                <a:spcPct val="100000"/>
              </a:lnSpc>
              <a:spcBef>
                <a:spcPts val="0"/>
              </a:spcBef>
              <a:buClr>
                <a:srgbClr val="EE5650"/>
              </a:buClr>
              <a:buFont typeface="Arial" panose="020B0604020202020204" pitchFamily="34" charset="0"/>
              <a:buChar char="•"/>
            </a:pPr>
            <a:r>
              <a:rPr lang="de-DE" sz="1150" b="1" dirty="0">
                <a:solidFill>
                  <a:srgbClr val="EE5650"/>
                </a:solidFill>
                <a:ea typeface="Calibri" panose="020F0502020204030204" pitchFamily="34" charset="0"/>
                <a:cs typeface="Times New Roman" panose="02020603050405020304" pitchFamily="18" charset="0"/>
              </a:rPr>
              <a:t>Definieren von Inhalts- und Kommunikationskanälen: </a:t>
            </a:r>
            <a:r>
              <a:rPr lang="de-DE" sz="1150" dirty="0">
                <a:ea typeface="Calibri" panose="020F0502020204030204" pitchFamily="34" charset="0"/>
                <a:cs typeface="Times New Roman" panose="02020603050405020304" pitchFamily="18" charset="0"/>
              </a:rPr>
              <a:t>Bestimmen Sie die effektivsten Kanäle, um Ihre Zielgruppe zu erreichen. Dies kann SEO für die Sichtbarkeit in Suchmaschinen, bezahlte Werbung, soziale Medien und mehr umfassen.</a:t>
            </a:r>
          </a:p>
          <a:p>
            <a:pPr marL="171450" indent="-171450">
              <a:lnSpc>
                <a:spcPct val="100000"/>
              </a:lnSpc>
              <a:spcBef>
                <a:spcPts val="0"/>
              </a:spcBef>
              <a:buClr>
                <a:srgbClr val="EE5650"/>
              </a:buClr>
              <a:buFont typeface="Arial" panose="020B0604020202020204" pitchFamily="34" charset="0"/>
              <a:buChar char="•"/>
            </a:pPr>
            <a:r>
              <a:rPr lang="en-IE" sz="1150" b="1" dirty="0">
                <a:solidFill>
                  <a:srgbClr val="EE5650"/>
                </a:solidFill>
                <a:ea typeface="Calibri" panose="020F0502020204030204" pitchFamily="34" charset="0"/>
                <a:cs typeface="Times New Roman" panose="02020603050405020304" pitchFamily="18" charset="0"/>
              </a:rPr>
              <a:t>Social Media </a:t>
            </a:r>
            <a:r>
              <a:rPr lang="en-IE" sz="1150" b="1" dirty="0" err="1">
                <a:solidFill>
                  <a:srgbClr val="EE5650"/>
                </a:solidFill>
                <a:ea typeface="Calibri" panose="020F0502020204030204" pitchFamily="34" charset="0"/>
                <a:cs typeface="Times New Roman" panose="02020603050405020304" pitchFamily="18" charset="0"/>
              </a:rPr>
              <a:t>nutzen</a:t>
            </a:r>
            <a:r>
              <a:rPr lang="en-IE" sz="1150" b="1" dirty="0">
                <a:solidFill>
                  <a:srgbClr val="EE5650"/>
                </a:solidFill>
                <a:ea typeface="Calibri" panose="020F0502020204030204" pitchFamily="34" charset="0"/>
                <a:cs typeface="Times New Roman" panose="02020603050405020304" pitchFamily="18" charset="0"/>
              </a:rPr>
              <a:t>: </a:t>
            </a:r>
            <a:r>
              <a:rPr lang="en-IE" sz="1150" dirty="0">
                <a:ea typeface="Calibri" panose="020F0502020204030204" pitchFamily="34" charset="0"/>
                <a:cs typeface="Times New Roman" panose="02020603050405020304" pitchFamily="18" charset="0"/>
              </a:rPr>
              <a:t>Social-Media-</a:t>
            </a:r>
            <a:r>
              <a:rPr lang="en-IE" sz="1150" dirty="0" err="1">
                <a:ea typeface="Calibri" panose="020F0502020204030204" pitchFamily="34" charset="0"/>
                <a:cs typeface="Times New Roman" panose="02020603050405020304" pitchFamily="18" charset="0"/>
              </a:rPr>
              <a:t>Plattformen</a:t>
            </a:r>
            <a:r>
              <a:rPr lang="en-IE" sz="1150" dirty="0">
                <a:ea typeface="Calibri" panose="020F0502020204030204" pitchFamily="34" charset="0"/>
                <a:cs typeface="Times New Roman" panose="02020603050405020304" pitchFamily="18" charset="0"/>
              </a:rPr>
              <a:t> </a:t>
            </a:r>
            <a:r>
              <a:rPr lang="en-IE" sz="1150" dirty="0" err="1">
                <a:ea typeface="Calibri" panose="020F0502020204030204" pitchFamily="34" charset="0"/>
                <a:cs typeface="Times New Roman" panose="02020603050405020304" pitchFamily="18" charset="0"/>
              </a:rPr>
              <a:t>sind</a:t>
            </a:r>
            <a:r>
              <a:rPr lang="en-IE" sz="1150" dirty="0">
                <a:ea typeface="Calibri" panose="020F0502020204030204" pitchFamily="34" charset="0"/>
                <a:cs typeface="Times New Roman" panose="02020603050405020304" pitchFamily="18" charset="0"/>
              </a:rPr>
              <a:t> </a:t>
            </a:r>
            <a:r>
              <a:rPr lang="en-IE" sz="1150" dirty="0" err="1">
                <a:ea typeface="Calibri" panose="020F0502020204030204" pitchFamily="34" charset="0"/>
                <a:cs typeface="Times New Roman" panose="02020603050405020304" pitchFamily="18" charset="0"/>
              </a:rPr>
              <a:t>für</a:t>
            </a:r>
            <a:r>
              <a:rPr lang="en-IE" sz="1150" dirty="0">
                <a:ea typeface="Calibri" panose="020F0502020204030204" pitchFamily="34" charset="0"/>
                <a:cs typeface="Times New Roman" panose="02020603050405020304" pitchFamily="18" charset="0"/>
              </a:rPr>
              <a:t> </a:t>
            </a:r>
            <a:r>
              <a:rPr lang="en-IE" sz="1150" dirty="0" err="1">
                <a:ea typeface="Calibri" panose="020F0502020204030204" pitchFamily="34" charset="0"/>
                <a:cs typeface="Times New Roman" panose="02020603050405020304" pitchFamily="18" charset="0"/>
              </a:rPr>
              <a:t>nachhaltiges</a:t>
            </a:r>
            <a:r>
              <a:rPr lang="en-IE" sz="1150" dirty="0">
                <a:ea typeface="Calibri" panose="020F0502020204030204" pitchFamily="34" charset="0"/>
                <a:cs typeface="Times New Roman" panose="02020603050405020304" pitchFamily="18" charset="0"/>
              </a:rPr>
              <a:t> Marketing </a:t>
            </a:r>
            <a:r>
              <a:rPr lang="en-IE" sz="1150" dirty="0" err="1">
                <a:ea typeface="Calibri" panose="020F0502020204030204" pitchFamily="34" charset="0"/>
                <a:cs typeface="Times New Roman" panose="02020603050405020304" pitchFamily="18" charset="0"/>
              </a:rPr>
              <a:t>unverzichtbar</a:t>
            </a:r>
            <a:r>
              <a:rPr lang="en-IE" sz="1150" dirty="0">
                <a:ea typeface="Calibri" panose="020F0502020204030204" pitchFamily="34" charset="0"/>
                <a:cs typeface="Times New Roman" panose="02020603050405020304" pitchFamily="18" charset="0"/>
              </a:rPr>
              <a:t>. </a:t>
            </a:r>
            <a:r>
              <a:rPr lang="en-IE" sz="1150" dirty="0" err="1">
                <a:ea typeface="Calibri" panose="020F0502020204030204" pitchFamily="34" charset="0"/>
                <a:cs typeface="Times New Roman" panose="02020603050405020304" pitchFamily="18" charset="0"/>
              </a:rPr>
              <a:t>Passen</a:t>
            </a:r>
            <a:r>
              <a:rPr lang="en-IE" sz="1150" dirty="0">
                <a:ea typeface="Calibri" panose="020F0502020204030204" pitchFamily="34" charset="0"/>
                <a:cs typeface="Times New Roman" panose="02020603050405020304" pitchFamily="18" charset="0"/>
              </a:rPr>
              <a:t> </a:t>
            </a:r>
            <a:r>
              <a:rPr lang="en-IE" sz="1150" dirty="0" err="1">
                <a:ea typeface="Calibri" panose="020F0502020204030204" pitchFamily="34" charset="0"/>
                <a:cs typeface="Times New Roman" panose="02020603050405020304" pitchFamily="18" charset="0"/>
              </a:rPr>
              <a:t>Sie</a:t>
            </a:r>
            <a:r>
              <a:rPr lang="en-IE" sz="1150" dirty="0">
                <a:ea typeface="Calibri" panose="020F0502020204030204" pitchFamily="34" charset="0"/>
                <a:cs typeface="Times New Roman" panose="02020603050405020304" pitchFamily="18" charset="0"/>
              </a:rPr>
              <a:t> </a:t>
            </a:r>
            <a:r>
              <a:rPr lang="en-IE" sz="1150" dirty="0" err="1">
                <a:ea typeface="Calibri" panose="020F0502020204030204" pitchFamily="34" charset="0"/>
                <a:cs typeface="Times New Roman" panose="02020603050405020304" pitchFamily="18" charset="0"/>
              </a:rPr>
              <a:t>Ihren</a:t>
            </a:r>
            <a:r>
              <a:rPr lang="en-IE" sz="1150" dirty="0">
                <a:ea typeface="Calibri" panose="020F0502020204030204" pitchFamily="34" charset="0"/>
                <a:cs typeface="Times New Roman" panose="02020603050405020304" pitchFamily="18" charset="0"/>
              </a:rPr>
              <a:t> Ansatz an </a:t>
            </a:r>
            <a:r>
              <a:rPr lang="en-IE" sz="1150" dirty="0" err="1">
                <a:ea typeface="Calibri" panose="020F0502020204030204" pitchFamily="34" charset="0"/>
                <a:cs typeface="Times New Roman" panose="02020603050405020304" pitchFamily="18" charset="0"/>
              </a:rPr>
              <a:t>jede</a:t>
            </a:r>
            <a:r>
              <a:rPr lang="en-IE" sz="1150" dirty="0">
                <a:ea typeface="Calibri" panose="020F0502020204030204" pitchFamily="34" charset="0"/>
                <a:cs typeface="Times New Roman" panose="02020603050405020304" pitchFamily="18" charset="0"/>
              </a:rPr>
              <a:t> </a:t>
            </a:r>
            <a:r>
              <a:rPr lang="en-IE" sz="1150" dirty="0" err="1">
                <a:ea typeface="Calibri" panose="020F0502020204030204" pitchFamily="34" charset="0"/>
                <a:cs typeface="Times New Roman" panose="02020603050405020304" pitchFamily="18" charset="0"/>
              </a:rPr>
              <a:t>Plattform</a:t>
            </a:r>
            <a:r>
              <a:rPr lang="en-IE" sz="1150" dirty="0">
                <a:ea typeface="Calibri" panose="020F0502020204030204" pitchFamily="34" charset="0"/>
                <a:cs typeface="Times New Roman" panose="02020603050405020304" pitchFamily="18" charset="0"/>
              </a:rPr>
              <a:t> an; Instagram </a:t>
            </a:r>
            <a:r>
              <a:rPr lang="en-IE" sz="1150" dirty="0" err="1">
                <a:ea typeface="Calibri" panose="020F0502020204030204" pitchFamily="34" charset="0"/>
                <a:cs typeface="Times New Roman" panose="02020603050405020304" pitchFamily="18" charset="0"/>
              </a:rPr>
              <a:t>für</a:t>
            </a:r>
            <a:r>
              <a:rPr lang="en-IE" sz="1150" dirty="0">
                <a:ea typeface="Calibri" panose="020F0502020204030204" pitchFamily="34" charset="0"/>
                <a:cs typeface="Times New Roman" panose="02020603050405020304" pitchFamily="18" charset="0"/>
              </a:rPr>
              <a:t> </a:t>
            </a:r>
            <a:r>
              <a:rPr lang="en-IE" sz="1150" dirty="0" err="1">
                <a:ea typeface="Calibri" panose="020F0502020204030204" pitchFamily="34" charset="0"/>
                <a:cs typeface="Times New Roman" panose="02020603050405020304" pitchFamily="18" charset="0"/>
              </a:rPr>
              <a:t>visuelle</a:t>
            </a:r>
            <a:r>
              <a:rPr lang="en-IE" sz="1150" dirty="0">
                <a:ea typeface="Calibri" panose="020F0502020204030204" pitchFamily="34" charset="0"/>
                <a:cs typeface="Times New Roman" panose="02020603050405020304" pitchFamily="18" charset="0"/>
              </a:rPr>
              <a:t> </a:t>
            </a:r>
            <a:r>
              <a:rPr lang="en-IE" sz="1150" dirty="0" err="1">
                <a:ea typeface="Calibri" panose="020F0502020204030204" pitchFamily="34" charset="0"/>
                <a:cs typeface="Times New Roman" panose="02020603050405020304" pitchFamily="18" charset="0"/>
              </a:rPr>
              <a:t>Inhalte</a:t>
            </a:r>
            <a:r>
              <a:rPr lang="en-IE" sz="1150" dirty="0">
                <a:ea typeface="Calibri" panose="020F0502020204030204" pitchFamily="34" charset="0"/>
                <a:cs typeface="Times New Roman" panose="02020603050405020304" pitchFamily="18" charset="0"/>
              </a:rPr>
              <a:t>, Facebook </a:t>
            </a:r>
            <a:r>
              <a:rPr lang="en-IE" sz="1150" dirty="0" err="1">
                <a:ea typeface="Calibri" panose="020F0502020204030204" pitchFamily="34" charset="0"/>
                <a:cs typeface="Times New Roman" panose="02020603050405020304" pitchFamily="18" charset="0"/>
              </a:rPr>
              <a:t>für</a:t>
            </a:r>
            <a:r>
              <a:rPr lang="en-IE" sz="1150" dirty="0">
                <a:ea typeface="Calibri" panose="020F0502020204030204" pitchFamily="34" charset="0"/>
                <a:cs typeface="Times New Roman" panose="02020603050405020304" pitchFamily="18" charset="0"/>
              </a:rPr>
              <a:t> den </a:t>
            </a:r>
            <a:r>
              <a:rPr lang="en-IE" sz="1150" dirty="0" err="1">
                <a:ea typeface="Calibri" panose="020F0502020204030204" pitchFamily="34" charset="0"/>
                <a:cs typeface="Times New Roman" panose="02020603050405020304" pitchFamily="18" charset="0"/>
              </a:rPr>
              <a:t>Aufbau</a:t>
            </a:r>
            <a:r>
              <a:rPr lang="en-IE" sz="1150" dirty="0">
                <a:ea typeface="Calibri" panose="020F0502020204030204" pitchFamily="34" charset="0"/>
                <a:cs typeface="Times New Roman" panose="02020603050405020304" pitchFamily="18" charset="0"/>
              </a:rPr>
              <a:t> von Communities, LinkedIn und Twitter </a:t>
            </a:r>
            <a:r>
              <a:rPr lang="en-IE" sz="1150" dirty="0" err="1">
                <a:ea typeface="Calibri" panose="020F0502020204030204" pitchFamily="34" charset="0"/>
                <a:cs typeface="Times New Roman" panose="02020603050405020304" pitchFamily="18" charset="0"/>
              </a:rPr>
              <a:t>für</a:t>
            </a:r>
            <a:r>
              <a:rPr lang="en-IE" sz="1150" dirty="0">
                <a:ea typeface="Calibri" panose="020F0502020204030204" pitchFamily="34" charset="0"/>
                <a:cs typeface="Times New Roman" panose="02020603050405020304" pitchFamily="18" charset="0"/>
              </a:rPr>
              <a:t> </a:t>
            </a:r>
            <a:r>
              <a:rPr lang="en-IE" sz="1150" dirty="0" err="1">
                <a:ea typeface="Calibri" panose="020F0502020204030204" pitchFamily="34" charset="0"/>
                <a:cs typeface="Times New Roman" panose="02020603050405020304" pitchFamily="18" charset="0"/>
              </a:rPr>
              <a:t>professionelles</a:t>
            </a:r>
            <a:r>
              <a:rPr lang="en-IE" sz="1150" dirty="0">
                <a:ea typeface="Calibri" panose="020F0502020204030204" pitchFamily="34" charset="0"/>
                <a:cs typeface="Times New Roman" panose="02020603050405020304" pitchFamily="18" charset="0"/>
              </a:rPr>
              <a:t> Engagement und YouTube </a:t>
            </a:r>
            <a:r>
              <a:rPr lang="en-IE" sz="1150" dirty="0" err="1">
                <a:ea typeface="Calibri" panose="020F0502020204030204" pitchFamily="34" charset="0"/>
                <a:cs typeface="Times New Roman" panose="02020603050405020304" pitchFamily="18" charset="0"/>
              </a:rPr>
              <a:t>für</a:t>
            </a:r>
            <a:r>
              <a:rPr lang="en-IE" sz="1150" dirty="0">
                <a:ea typeface="Calibri" panose="020F0502020204030204" pitchFamily="34" charset="0"/>
                <a:cs typeface="Times New Roman" panose="02020603050405020304" pitchFamily="18" charset="0"/>
              </a:rPr>
              <a:t> Videos. </a:t>
            </a: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Eine erfolgreiche Marketingstrategie für die Kreislaufwirtschaft informiert die Verbraucher über Nachhaltigkeit, fördert einen verantwortungsvollen Konsum, integriert nachhaltige Produkte in das tägliche Leben, baut die Markenbekanntheit auf, verbessert den Ruf der Marke und schafft letztendlich wirtschaftlichen Wert. Durch die Umsetzung dieser Prinzipien und den effektiven Einsatz digitaler Marketinginstrumente können Unternehmen zu einer nachhaltigeren Zukunft beitragen und gleichzeitig die Nachfrage der Verbraucher nach ethischen und umweltfreundlichen Produkten und Dienstleistungen erfüllen. </a:t>
            </a:r>
          </a:p>
          <a:p>
            <a:pPr algn="just">
              <a:lnSpc>
                <a:spcPct val="100000"/>
              </a:lnSpc>
              <a:spcBef>
                <a:spcPts val="0"/>
              </a:spcBef>
              <a:buClr>
                <a:srgbClr val="EE5650"/>
              </a:buClr>
            </a:pPr>
            <a:endParaRPr lang="en-IE" sz="1150" b="1" dirty="0">
              <a:solidFill>
                <a:srgbClr val="EE5650"/>
              </a:solidFill>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en-IE" sz="1150" b="1" dirty="0">
                <a:solidFill>
                  <a:srgbClr val="EE5650"/>
                </a:solidFill>
                <a:ea typeface="Calibri" panose="020F0502020204030204" pitchFamily="34" charset="0"/>
                <a:cs typeface="Times New Roman" panose="02020603050405020304" pitchFamily="18" charset="0"/>
              </a:rPr>
              <a:t>Quelle:</a:t>
            </a:r>
          </a:p>
          <a:p>
            <a:pPr algn="just">
              <a:lnSpc>
                <a:spcPct val="100000"/>
              </a:lnSpc>
              <a:spcBef>
                <a:spcPts val="0"/>
              </a:spcBef>
              <a:buClr>
                <a:srgbClr val="EE5650"/>
              </a:buClr>
            </a:pPr>
            <a:r>
              <a:rPr lang="en-IE" sz="1150" i="1" dirty="0">
                <a:ea typeface="Calibri" panose="020F0502020204030204" pitchFamily="34" charset="0"/>
                <a:cs typeface="Times New Roman" panose="02020603050405020304" pitchFamily="18" charset="0"/>
              </a:rPr>
              <a:t>https://www.fastcompany.com/90914456/the-circular-economy-how-marketing-teams-can-help-broaden-its-adoption</a:t>
            </a:r>
          </a:p>
          <a:p>
            <a:pPr algn="just">
              <a:lnSpc>
                <a:spcPct val="100000"/>
              </a:lnSpc>
              <a:spcBef>
                <a:spcPts val="0"/>
              </a:spcBef>
              <a:buClr>
                <a:srgbClr val="EE5650"/>
              </a:buClr>
            </a:pPr>
            <a:r>
              <a:rPr lang="en-IE" sz="1150" i="1" dirty="0">
                <a:ea typeface="Calibri" panose="020F0502020204030204" pitchFamily="34" charset="0"/>
                <a:cs typeface="Times New Roman" panose="02020603050405020304" pitchFamily="18" charset="0"/>
              </a:rPr>
              <a:t>https://intheloopgame.com/transcript/what-is-the-role-of-marketing-in-a-circular-economy-with-alena-kuzniatsova-2/</a:t>
            </a:r>
          </a:p>
          <a:p>
            <a:pPr algn="just">
              <a:lnSpc>
                <a:spcPct val="100000"/>
              </a:lnSpc>
              <a:spcBef>
                <a:spcPts val="0"/>
              </a:spcBef>
              <a:buClr>
                <a:srgbClr val="EE5650"/>
              </a:buClr>
            </a:pPr>
            <a:r>
              <a:rPr lang="en-IE" sz="1150" i="1" dirty="0">
                <a:ea typeface="Calibri" panose="020F0502020204030204" pitchFamily="34" charset="0"/>
                <a:cs typeface="Times New Roman" panose="02020603050405020304" pitchFamily="18" charset="0"/>
              </a:rPr>
              <a:t>https://www.lesrencontreseconomiques.fr/en/debats-idees/marketing-as-the-catalyst-of-the-circular-economy-transition/</a:t>
            </a:r>
          </a:p>
          <a:p>
            <a:pPr algn="just">
              <a:lnSpc>
                <a:spcPct val="100000"/>
              </a:lnSpc>
              <a:spcBef>
                <a:spcPts val="0"/>
              </a:spcBef>
              <a:buClr>
                <a:srgbClr val="EE5650"/>
              </a:buClr>
            </a:pPr>
            <a:r>
              <a:rPr lang="en-IE" sz="1150" i="1" dirty="0">
                <a:ea typeface="Calibri" panose="020F0502020204030204" pitchFamily="34" charset="0"/>
                <a:cs typeface="Times New Roman" panose="02020603050405020304" pitchFamily="18" charset="0"/>
              </a:rPr>
              <a:t>https://www.xplore.marketing/post/digital-marketing-in-the-circular-economy</a:t>
            </a:r>
          </a:p>
          <a:p>
            <a:pPr algn="just">
              <a:lnSpc>
                <a:spcPct val="100000"/>
              </a:lnSpc>
              <a:spcBef>
                <a:spcPts val="0"/>
              </a:spcBef>
              <a:buClr>
                <a:srgbClr val="EE5650"/>
              </a:buClr>
            </a:pPr>
            <a:endParaRPr lang="en-IE" sz="1150" dirty="0">
              <a:ea typeface="Calibri" panose="020F0502020204030204" pitchFamily="34" charset="0"/>
              <a:cs typeface="Times New Roman" panose="02020603050405020304" pitchFamily="18" charset="0"/>
            </a:endParaRPr>
          </a:p>
        </p:txBody>
      </p:sp>
      <p:grpSp>
        <p:nvGrpSpPr>
          <p:cNvPr id="21" name="Graphic 3">
            <a:extLst>
              <a:ext uri="{FF2B5EF4-FFF2-40B4-BE49-F238E27FC236}">
                <a16:creationId xmlns:a16="http://schemas.microsoft.com/office/drawing/2014/main" id="{C5EF6B07-CB60-8955-50A7-F440AE4B0ACA}"/>
              </a:ext>
            </a:extLst>
          </p:cNvPr>
          <p:cNvGrpSpPr>
            <a:grpSpLocks noChangeAspect="1"/>
          </p:cNvGrpSpPr>
          <p:nvPr/>
        </p:nvGrpSpPr>
        <p:grpSpPr>
          <a:xfrm>
            <a:off x="6347492" y="471224"/>
            <a:ext cx="796694" cy="804426"/>
            <a:chOff x="8626076" y="3737866"/>
            <a:chExt cx="1130020" cy="1140988"/>
          </a:xfrm>
        </p:grpSpPr>
        <p:grpSp>
          <p:nvGrpSpPr>
            <p:cNvPr id="22" name="Graphic 3">
              <a:extLst>
                <a:ext uri="{FF2B5EF4-FFF2-40B4-BE49-F238E27FC236}">
                  <a16:creationId xmlns:a16="http://schemas.microsoft.com/office/drawing/2014/main" id="{9E09D5C1-D672-64FA-B37E-6066E0358EFE}"/>
                </a:ext>
              </a:extLst>
            </p:cNvPr>
            <p:cNvGrpSpPr/>
            <p:nvPr/>
          </p:nvGrpSpPr>
          <p:grpSpPr>
            <a:xfrm>
              <a:off x="8626076" y="4097168"/>
              <a:ext cx="907855" cy="521124"/>
              <a:chOff x="8626076" y="4097168"/>
              <a:chExt cx="907855" cy="521124"/>
            </a:xfrm>
            <a:solidFill>
              <a:srgbClr val="00BADE"/>
            </a:solidFill>
          </p:grpSpPr>
          <p:sp>
            <p:nvSpPr>
              <p:cNvPr id="44" name="Freeform 43">
                <a:extLst>
                  <a:ext uri="{FF2B5EF4-FFF2-40B4-BE49-F238E27FC236}">
                    <a16:creationId xmlns:a16="http://schemas.microsoft.com/office/drawing/2014/main" id="{0C0EB166-B838-5567-C7D8-5D2D32C5017A}"/>
                  </a:ext>
                </a:extLst>
              </p:cNvPr>
              <p:cNvSpPr/>
              <p:nvPr/>
            </p:nvSpPr>
            <p:spPr>
              <a:xfrm>
                <a:off x="8626076" y="4097168"/>
                <a:ext cx="543067" cy="521124"/>
              </a:xfrm>
              <a:custGeom>
                <a:avLst/>
                <a:gdLst>
                  <a:gd name="connsiteX0" fmla="*/ 381245 w 543067"/>
                  <a:gd name="connsiteY0" fmla="*/ 0 h 521124"/>
                  <a:gd name="connsiteX1" fmla="*/ 342846 w 543067"/>
                  <a:gd name="connsiteY1" fmla="*/ 65827 h 521124"/>
                  <a:gd name="connsiteX2" fmla="*/ 342846 w 543067"/>
                  <a:gd name="connsiteY2" fmla="*/ 82283 h 521124"/>
                  <a:gd name="connsiteX3" fmla="*/ 452557 w 543067"/>
                  <a:gd name="connsiteY3" fmla="*/ 249592 h 521124"/>
                  <a:gd name="connsiteX4" fmla="*/ 271535 w 543067"/>
                  <a:gd name="connsiteY4" fmla="*/ 430614 h 521124"/>
                  <a:gd name="connsiteX5" fmla="*/ 90511 w 543067"/>
                  <a:gd name="connsiteY5" fmla="*/ 249592 h 521124"/>
                  <a:gd name="connsiteX6" fmla="*/ 200222 w 543067"/>
                  <a:gd name="connsiteY6" fmla="*/ 82283 h 521124"/>
                  <a:gd name="connsiteX7" fmla="*/ 200222 w 543067"/>
                  <a:gd name="connsiteY7" fmla="*/ 65827 h 521124"/>
                  <a:gd name="connsiteX8" fmla="*/ 161824 w 543067"/>
                  <a:gd name="connsiteY8" fmla="*/ 0 h 521124"/>
                  <a:gd name="connsiteX9" fmla="*/ 0 w 543067"/>
                  <a:gd name="connsiteY9" fmla="*/ 249592 h 521124"/>
                  <a:gd name="connsiteX10" fmla="*/ 271535 w 543067"/>
                  <a:gd name="connsiteY10" fmla="*/ 521125 h 521124"/>
                  <a:gd name="connsiteX11" fmla="*/ 543068 w 543067"/>
                  <a:gd name="connsiteY11" fmla="*/ 249592 h 521124"/>
                  <a:gd name="connsiteX12" fmla="*/ 381245 w 543067"/>
                  <a:gd name="connsiteY12" fmla="*/ 0 h 521124"/>
                  <a:gd name="connsiteX13" fmla="*/ 381245 w 543067"/>
                  <a:gd name="connsiteY13" fmla="*/ 0 h 52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3067" h="521124">
                    <a:moveTo>
                      <a:pt x="381245" y="0"/>
                    </a:moveTo>
                    <a:cubicBezTo>
                      <a:pt x="364788" y="21942"/>
                      <a:pt x="348332" y="41141"/>
                      <a:pt x="342846" y="65827"/>
                    </a:cubicBezTo>
                    <a:lnTo>
                      <a:pt x="342846" y="82283"/>
                    </a:lnTo>
                    <a:cubicBezTo>
                      <a:pt x="405929" y="109710"/>
                      <a:pt x="452557" y="175537"/>
                      <a:pt x="452557" y="249592"/>
                    </a:cubicBezTo>
                    <a:cubicBezTo>
                      <a:pt x="452557" y="351074"/>
                      <a:pt x="370274" y="430614"/>
                      <a:pt x="271535" y="430614"/>
                    </a:cubicBezTo>
                    <a:cubicBezTo>
                      <a:pt x="172794" y="430614"/>
                      <a:pt x="90511" y="348331"/>
                      <a:pt x="90511" y="249592"/>
                    </a:cubicBezTo>
                    <a:cubicBezTo>
                      <a:pt x="90511" y="175537"/>
                      <a:pt x="134396" y="109710"/>
                      <a:pt x="200222" y="82283"/>
                    </a:cubicBezTo>
                    <a:lnTo>
                      <a:pt x="200222" y="65827"/>
                    </a:lnTo>
                    <a:cubicBezTo>
                      <a:pt x="194736" y="41141"/>
                      <a:pt x="178280" y="19199"/>
                      <a:pt x="161824" y="0"/>
                    </a:cubicBezTo>
                    <a:cubicBezTo>
                      <a:pt x="63083" y="43884"/>
                      <a:pt x="0" y="139881"/>
                      <a:pt x="0" y="249592"/>
                    </a:cubicBezTo>
                    <a:cubicBezTo>
                      <a:pt x="0" y="400443"/>
                      <a:pt x="123425" y="521125"/>
                      <a:pt x="271535" y="521125"/>
                    </a:cubicBezTo>
                    <a:cubicBezTo>
                      <a:pt x="419643" y="521125"/>
                      <a:pt x="543068" y="397701"/>
                      <a:pt x="543068" y="249592"/>
                    </a:cubicBezTo>
                    <a:cubicBezTo>
                      <a:pt x="543068" y="142624"/>
                      <a:pt x="479984" y="43884"/>
                      <a:pt x="381245" y="0"/>
                    </a:cubicBezTo>
                    <a:lnTo>
                      <a:pt x="381245" y="0"/>
                    </a:lnTo>
                    <a:close/>
                  </a:path>
                </a:pathLst>
              </a:custGeom>
              <a:solidFill>
                <a:srgbClr val="EE5650"/>
              </a:solidFill>
              <a:ln w="2742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DAFADD95-6675-606B-7989-98F2ABD84FD0}"/>
                  </a:ext>
                </a:extLst>
              </p:cNvPr>
              <p:cNvSpPr/>
              <p:nvPr/>
            </p:nvSpPr>
            <p:spPr>
              <a:xfrm>
                <a:off x="9278854" y="4275448"/>
                <a:ext cx="255077" cy="219420"/>
              </a:xfrm>
              <a:custGeom>
                <a:avLst/>
                <a:gdLst>
                  <a:gd name="connsiteX0" fmla="*/ 181024 w 255077"/>
                  <a:gd name="connsiteY0" fmla="*/ 145366 h 219420"/>
                  <a:gd name="connsiteX1" fmla="*/ 181024 w 255077"/>
                  <a:gd name="connsiteY1" fmla="*/ 0 h 219420"/>
                  <a:gd name="connsiteX2" fmla="*/ 0 w 255077"/>
                  <a:gd name="connsiteY2" fmla="*/ 0 h 219420"/>
                  <a:gd name="connsiteX3" fmla="*/ 0 w 255077"/>
                  <a:gd name="connsiteY3" fmla="*/ 219421 h 219420"/>
                  <a:gd name="connsiteX4" fmla="*/ 255077 w 255077"/>
                  <a:gd name="connsiteY4" fmla="*/ 219421 h 219420"/>
                  <a:gd name="connsiteX5" fmla="*/ 255077 w 255077"/>
                  <a:gd name="connsiteY5" fmla="*/ 145366 h 219420"/>
                  <a:gd name="connsiteX6" fmla="*/ 181024 w 255077"/>
                  <a:gd name="connsiteY6" fmla="*/ 145366 h 21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77" h="219420">
                    <a:moveTo>
                      <a:pt x="181024" y="145366"/>
                    </a:moveTo>
                    <a:lnTo>
                      <a:pt x="181024" y="0"/>
                    </a:lnTo>
                    <a:lnTo>
                      <a:pt x="0" y="0"/>
                    </a:lnTo>
                    <a:lnTo>
                      <a:pt x="0" y="219421"/>
                    </a:lnTo>
                    <a:lnTo>
                      <a:pt x="255077" y="219421"/>
                    </a:lnTo>
                    <a:lnTo>
                      <a:pt x="255077" y="145366"/>
                    </a:lnTo>
                    <a:lnTo>
                      <a:pt x="181024" y="145366"/>
                    </a:lnTo>
                    <a:close/>
                  </a:path>
                </a:pathLst>
              </a:custGeom>
              <a:solidFill>
                <a:srgbClr val="EE5650"/>
              </a:solidFill>
              <a:ln w="27426" cap="flat">
                <a:noFill/>
                <a:prstDash val="solid"/>
                <a:miter/>
              </a:ln>
            </p:spPr>
            <p:txBody>
              <a:bodyPr rtlCol="0" anchor="ctr"/>
              <a:lstStyle/>
              <a:p>
                <a:endParaRPr lang="en-US"/>
              </a:p>
            </p:txBody>
          </p:sp>
        </p:grpSp>
        <p:sp>
          <p:nvSpPr>
            <p:cNvPr id="36" name="Freeform 35">
              <a:extLst>
                <a:ext uri="{FF2B5EF4-FFF2-40B4-BE49-F238E27FC236}">
                  <a16:creationId xmlns:a16="http://schemas.microsoft.com/office/drawing/2014/main" id="{48672B2A-DF57-DED3-839A-037BB7D2A2F9}"/>
                </a:ext>
              </a:extLst>
            </p:cNvPr>
            <p:cNvSpPr/>
            <p:nvPr/>
          </p:nvSpPr>
          <p:spPr>
            <a:xfrm>
              <a:off x="869738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solidFill>
              <a:srgbClr val="000000"/>
            </a:solid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4768E9D8-9076-E050-1136-770FA5E593C3}"/>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000000"/>
            </a:solid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E5DE7DB-1862-6460-E40B-5227E94AFA49}"/>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solidFill>
              <a:srgbClr val="000000"/>
            </a:solidFill>
            <a:ln w="2742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88C5A3AF-9277-6FFB-072E-AED7B313CF43}"/>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000000"/>
            </a:solidFill>
            <a:ln w="2742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728207B7-CFEE-52A2-1E3F-3C19CF4AC80B}"/>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solidFill>
              <a:srgbClr val="000000"/>
            </a:solidFill>
            <a:ln w="2742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64FC459C-C159-646A-9FCF-6810E51FD164}"/>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solidFill>
              <a:srgbClr val="000000"/>
            </a:solidFill>
            <a:ln w="2742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742B4182-4355-8225-7BD4-CEA2788C6FAE}"/>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solidFill>
              <a:srgbClr val="000000"/>
            </a:solidFill>
            <a:ln w="2742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004088F3-77CD-94D8-4CDE-B0A3F6929D94}"/>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solidFill>
              <a:srgbClr val="000000"/>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2420175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28137F3-8567-90DF-0AB5-2C14564756FF}"/>
              </a:ext>
            </a:extLst>
          </p:cNvPr>
          <p:cNvGrpSpPr/>
          <p:nvPr/>
        </p:nvGrpSpPr>
        <p:grpSpPr>
          <a:xfrm rot="10800000">
            <a:off x="-817808" y="8860090"/>
            <a:ext cx="2150199" cy="3375489"/>
            <a:chOff x="3613580" y="6052"/>
            <a:chExt cx="1874765" cy="2943098"/>
          </a:xfrm>
        </p:grpSpPr>
        <p:sp>
          <p:nvSpPr>
            <p:cNvPr id="5" name="Freeform 4">
              <a:extLst>
                <a:ext uri="{FF2B5EF4-FFF2-40B4-BE49-F238E27FC236}">
                  <a16:creationId xmlns:a16="http://schemas.microsoft.com/office/drawing/2014/main" id="{C536E90B-D177-2E43-D23D-F0C2278A048B}"/>
                </a:ext>
              </a:extLst>
            </p:cNvPr>
            <p:cNvSpPr/>
            <p:nvPr/>
          </p:nvSpPr>
          <p:spPr>
            <a:xfrm>
              <a:off x="3615175" y="6052"/>
              <a:ext cx="1873170" cy="2943098"/>
            </a:xfrm>
            <a:custGeom>
              <a:avLst/>
              <a:gdLst>
                <a:gd name="connsiteX0" fmla="*/ 1168690 w 1873170"/>
                <a:gd name="connsiteY0" fmla="*/ 0 h 2943098"/>
                <a:gd name="connsiteX1" fmla="*/ 1873170 w 1873170"/>
                <a:gd name="connsiteY1" fmla="*/ 0 h 2943098"/>
                <a:gd name="connsiteX2" fmla="*/ 1873170 w 1873170"/>
                <a:gd name="connsiteY2" fmla="*/ 2943098 h 2943098"/>
                <a:gd name="connsiteX3" fmla="*/ 1161695 w 1873170"/>
                <a:gd name="connsiteY3" fmla="*/ 2734730 h 2943098"/>
                <a:gd name="connsiteX4" fmla="*/ 1001899 w 1873170"/>
                <a:gd name="connsiteY4" fmla="*/ 2173154 h 2943098"/>
                <a:gd name="connsiteX5" fmla="*/ 284083 w 1873170"/>
                <a:gd name="connsiteY5" fmla="*/ 1606496 h 2943098"/>
                <a:gd name="connsiteX6" fmla="*/ 0 w 1873170"/>
                <a:gd name="connsiteY6" fmla="*/ 1178326 h 2943098"/>
                <a:gd name="connsiteX7" fmla="*/ 730498 w 1873170"/>
                <a:gd name="connsiteY7" fmla="*/ 969959 h 2943098"/>
                <a:gd name="connsiteX8" fmla="*/ 1157455 w 1873170"/>
                <a:gd name="connsiteY8" fmla="*/ 123426 h 294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170" h="2943098">
                  <a:moveTo>
                    <a:pt x="1168690" y="0"/>
                  </a:moveTo>
                  <a:lnTo>
                    <a:pt x="1873170" y="0"/>
                  </a:lnTo>
                  <a:lnTo>
                    <a:pt x="1873170" y="2943098"/>
                  </a:lnTo>
                  <a:cubicBezTo>
                    <a:pt x="1604306" y="2921499"/>
                    <a:pt x="1362075" y="2920228"/>
                    <a:pt x="1161695" y="2734730"/>
                  </a:cubicBezTo>
                  <a:cubicBezTo>
                    <a:pt x="991753" y="2575913"/>
                    <a:pt x="1080529" y="2359923"/>
                    <a:pt x="1001899" y="2173154"/>
                  </a:cubicBezTo>
                  <a:cubicBezTo>
                    <a:pt x="900441" y="1935565"/>
                    <a:pt x="523778" y="1799617"/>
                    <a:pt x="284083" y="1606496"/>
                  </a:cubicBezTo>
                  <a:cubicBezTo>
                    <a:pt x="130628" y="1483254"/>
                    <a:pt x="39315" y="1334602"/>
                    <a:pt x="0" y="1178326"/>
                  </a:cubicBezTo>
                  <a:cubicBezTo>
                    <a:pt x="334812" y="1160539"/>
                    <a:pt x="588457" y="1093201"/>
                    <a:pt x="730498" y="969959"/>
                  </a:cubicBezTo>
                  <a:cubicBezTo>
                    <a:pt x="961633" y="768897"/>
                    <a:pt x="1110016" y="455631"/>
                    <a:pt x="1157455" y="123426"/>
                  </a:cubicBezTo>
                  <a:close/>
                </a:path>
              </a:pathLst>
            </a:custGeom>
            <a:solidFill>
              <a:srgbClr val="EE4C45"/>
            </a:solidFill>
            <a:ln w="12670"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198663FC-5F44-F316-3153-34EC3919F953}"/>
                </a:ext>
              </a:extLst>
            </p:cNvPr>
            <p:cNvSpPr/>
            <p:nvPr/>
          </p:nvSpPr>
          <p:spPr>
            <a:xfrm>
              <a:off x="3613580" y="6052"/>
              <a:ext cx="1204108" cy="1271075"/>
            </a:xfrm>
            <a:custGeom>
              <a:avLst/>
              <a:gdLst>
                <a:gd name="connsiteX0" fmla="*/ 774219 w 1204108"/>
                <a:gd name="connsiteY0" fmla="*/ 0 h 1271075"/>
                <a:gd name="connsiteX1" fmla="*/ 1204108 w 1204108"/>
                <a:gd name="connsiteY1" fmla="*/ 0 h 1271075"/>
                <a:gd name="connsiteX2" fmla="*/ 1199694 w 1204108"/>
                <a:gd name="connsiteY2" fmla="*/ 122989 h 1271075"/>
                <a:gd name="connsiteX3" fmla="*/ 765068 w 1204108"/>
                <a:gd name="connsiteY3" fmla="*/ 1044920 h 1271075"/>
                <a:gd name="connsiteX4" fmla="*/ 20619 w 1204108"/>
                <a:gd name="connsiteY4" fmla="*/ 1271075 h 1271075"/>
                <a:gd name="connsiteX5" fmla="*/ 130955 w 1204108"/>
                <a:gd name="connsiteY5" fmla="*/ 614209 h 1271075"/>
                <a:gd name="connsiteX6" fmla="*/ 575310 w 1204108"/>
                <a:gd name="connsiteY6" fmla="*/ 131883 h 127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08" h="1271075">
                  <a:moveTo>
                    <a:pt x="774219" y="0"/>
                  </a:moveTo>
                  <a:lnTo>
                    <a:pt x="1204108" y="0"/>
                  </a:lnTo>
                  <a:lnTo>
                    <a:pt x="1199694" y="122989"/>
                  </a:lnTo>
                  <a:cubicBezTo>
                    <a:pt x="1151481" y="483900"/>
                    <a:pt x="1000007" y="824800"/>
                    <a:pt x="765068" y="1044920"/>
                  </a:cubicBezTo>
                  <a:cubicBezTo>
                    <a:pt x="620490" y="1178326"/>
                    <a:pt x="361772" y="1250747"/>
                    <a:pt x="20619" y="1271075"/>
                  </a:cubicBezTo>
                  <a:cubicBezTo>
                    <a:pt x="-28841" y="1052543"/>
                    <a:pt x="11742" y="820036"/>
                    <a:pt x="130955" y="614209"/>
                  </a:cubicBezTo>
                  <a:cubicBezTo>
                    <a:pt x="234316" y="435064"/>
                    <a:pt x="388722" y="274342"/>
                    <a:pt x="575310" y="131883"/>
                  </a:cubicBezTo>
                  <a:close/>
                </a:path>
              </a:pathLst>
            </a:custGeom>
            <a:solidFill>
              <a:srgbClr val="40284B"/>
            </a:solidFill>
            <a:ln w="12670" cap="flat">
              <a:noFill/>
              <a:prstDash val="solid"/>
              <a:miter/>
            </a:ln>
          </p:spPr>
          <p:txBody>
            <a:bodyPr rtlCol="0" anchor="ctr"/>
            <a:lstStyle/>
            <a:p>
              <a:endParaRPr lang="en-US"/>
            </a:p>
          </p:txBody>
        </p:sp>
      </p:grpSp>
      <p:pic>
        <p:nvPicPr>
          <p:cNvPr id="9" name="Graphic 8">
            <a:extLst>
              <a:ext uri="{FF2B5EF4-FFF2-40B4-BE49-F238E27FC236}">
                <a16:creationId xmlns:a16="http://schemas.microsoft.com/office/drawing/2014/main" id="{FD0241AC-54A1-AA84-3F91-B4D35A999D3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9196" t="46643" r="11312" b="16009"/>
          <a:stretch/>
        </p:blipFill>
        <p:spPr>
          <a:xfrm rot="5400000">
            <a:off x="-2483883" y="8005932"/>
            <a:ext cx="3535686" cy="3652035"/>
          </a:xfrm>
          <a:prstGeom prst="rect">
            <a:avLst/>
          </a:prstGeom>
        </p:spPr>
      </p:pic>
      <p:sp>
        <p:nvSpPr>
          <p:cNvPr id="10" name="Slide Number Placeholder 5">
            <a:extLst>
              <a:ext uri="{FF2B5EF4-FFF2-40B4-BE49-F238E27FC236}">
                <a16:creationId xmlns:a16="http://schemas.microsoft.com/office/drawing/2014/main" id="{050284F6-4087-05BD-EF7A-B6A4C2802FED}"/>
              </a:ext>
            </a:extLst>
          </p:cNvPr>
          <p:cNvSpPr>
            <a:spLocks noGrp="1"/>
          </p:cNvSpPr>
          <p:nvPr>
            <p:ph type="sldNum" sz="quarter" idx="4"/>
          </p:nvPr>
        </p:nvSpPr>
        <p:spPr>
          <a:xfrm>
            <a:off x="7281511" y="10353161"/>
            <a:ext cx="372588" cy="363596"/>
          </a:xfrm>
          <a:prstGeom prst="rect">
            <a:avLst/>
          </a:prstGeom>
        </p:spPr>
        <p:txBody>
          <a:bodyPr vert="horz" lIns="91440" tIns="45720" rIns="91440" bIns="45720" rtlCol="0" anchor="ctr"/>
          <a:lstStyle>
            <a:lvl1pPr algn="r">
              <a:defRPr sz="900">
                <a:solidFill>
                  <a:schemeClr val="tx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27</a:t>
            </a:fld>
            <a:endParaRPr lang="fr-CA"/>
          </a:p>
        </p:txBody>
      </p:sp>
      <p:sp>
        <p:nvSpPr>
          <p:cNvPr id="17" name="TextBox 16">
            <a:extLst>
              <a:ext uri="{FF2B5EF4-FFF2-40B4-BE49-F238E27FC236}">
                <a16:creationId xmlns:a16="http://schemas.microsoft.com/office/drawing/2014/main" id="{F1D6D22C-17F0-054F-B37D-0547FB9B1731}"/>
              </a:ext>
            </a:extLst>
          </p:cNvPr>
          <p:cNvSpPr txBox="1"/>
          <p:nvPr/>
        </p:nvSpPr>
        <p:spPr>
          <a:xfrm>
            <a:off x="1330615" y="672481"/>
            <a:ext cx="4754613" cy="1139286"/>
          </a:xfrm>
          <a:prstGeom prst="rect">
            <a:avLst/>
          </a:prstGeom>
          <a:solidFill>
            <a:schemeClr val="bg1"/>
          </a:solidFill>
        </p:spPr>
        <p:txBody>
          <a:bodyPr wrap="square">
            <a:spAutoFit/>
          </a:bodyPr>
          <a:lstStyle/>
          <a:p>
            <a:pPr>
              <a:lnSpc>
                <a:spcPts val="2660"/>
              </a:lnSpc>
            </a:pPr>
            <a:r>
              <a:rPr lang="en-IE" sz="2800" b="1" dirty="0" err="1">
                <a:solidFill>
                  <a:srgbClr val="3750A1"/>
                </a:solidFill>
                <a:latin typeface="Calibri" panose="020F0502020204030204" pitchFamily="34" charset="0"/>
                <a:ea typeface="Calibri" panose="020F0502020204030204" pitchFamily="34" charset="0"/>
                <a:cs typeface="Times New Roman" panose="02020603050405020304" pitchFamily="18" charset="0"/>
              </a:rPr>
              <a:t>Betrieb</a:t>
            </a:r>
            <a:r>
              <a:rPr lang="en-IE" sz="2800" b="1" dirty="0">
                <a:solidFill>
                  <a:srgbClr val="3750A1"/>
                </a:solidFill>
                <a:latin typeface="Calibri" panose="020F0502020204030204" pitchFamily="34" charset="0"/>
                <a:ea typeface="Calibri" panose="020F0502020204030204" pitchFamily="34" charset="0"/>
                <a:cs typeface="Times New Roman" panose="02020603050405020304" pitchFamily="18" charset="0"/>
              </a:rPr>
              <a:t> &amp; </a:t>
            </a:r>
          </a:p>
          <a:p>
            <a:pPr>
              <a:lnSpc>
                <a:spcPts val="2660"/>
              </a:lnSpc>
            </a:pPr>
            <a:r>
              <a:rPr lang="en-IE" sz="2800" b="1" dirty="0" err="1">
                <a:solidFill>
                  <a:srgbClr val="3750A1"/>
                </a:solidFill>
                <a:latin typeface="Calibri" panose="020F0502020204030204" pitchFamily="34" charset="0"/>
                <a:ea typeface="Calibri" panose="020F0502020204030204" pitchFamily="34" charset="0"/>
                <a:cs typeface="Times New Roman" panose="02020603050405020304" pitchFamily="18" charset="0"/>
              </a:rPr>
              <a:t>Abfallwirtschaft</a:t>
            </a:r>
            <a:endParaRPr lang="en-IE" sz="2800" b="1" dirty="0">
              <a:solidFill>
                <a:srgbClr val="3750A1"/>
              </a:solidFill>
              <a:latin typeface="Calibri" panose="020F0502020204030204" pitchFamily="34" charset="0"/>
              <a:ea typeface="Calibri" panose="020F0502020204030204" pitchFamily="34" charset="0"/>
              <a:cs typeface="Times New Roman" panose="02020603050405020304" pitchFamily="18" charset="0"/>
            </a:endParaRPr>
          </a:p>
          <a:p>
            <a:pPr>
              <a:lnSpc>
                <a:spcPts val="2660"/>
              </a:lnSpc>
            </a:pPr>
            <a:endParaRPr lang="en-IE" sz="2800" b="1" dirty="0">
              <a:solidFill>
                <a:srgbClr val="3750A1"/>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1EE0315A-BCC4-CE19-110C-DD683FD9B4F8}"/>
              </a:ext>
            </a:extLst>
          </p:cNvPr>
          <p:cNvCxnSpPr>
            <a:cxnSpLocks/>
          </p:cNvCxnSpPr>
          <p:nvPr/>
        </p:nvCxnSpPr>
        <p:spPr>
          <a:xfrm flipH="1">
            <a:off x="1003886" y="1490545"/>
            <a:ext cx="6771691"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3084A360-D76D-B6BB-E2DC-F5B3F9A50551}"/>
              </a:ext>
            </a:extLst>
          </p:cNvPr>
          <p:cNvGrpSpPr/>
          <p:nvPr/>
        </p:nvGrpSpPr>
        <p:grpSpPr>
          <a:xfrm>
            <a:off x="332576" y="672481"/>
            <a:ext cx="1032286" cy="1003445"/>
            <a:chOff x="1097638" y="1953911"/>
            <a:chExt cx="1029814" cy="1001042"/>
          </a:xfrm>
        </p:grpSpPr>
        <p:grpSp>
          <p:nvGrpSpPr>
            <p:cNvPr id="26" name="Group 25">
              <a:extLst>
                <a:ext uri="{FF2B5EF4-FFF2-40B4-BE49-F238E27FC236}">
                  <a16:creationId xmlns:a16="http://schemas.microsoft.com/office/drawing/2014/main" id="{34D94630-9C78-E5D6-E0FD-7FFEBF4A878F}"/>
                </a:ext>
              </a:extLst>
            </p:cNvPr>
            <p:cNvGrpSpPr/>
            <p:nvPr/>
          </p:nvGrpSpPr>
          <p:grpSpPr>
            <a:xfrm>
              <a:off x="1097638" y="1962876"/>
              <a:ext cx="1029814" cy="992077"/>
              <a:chOff x="1503112" y="2673517"/>
              <a:chExt cx="1029814" cy="992077"/>
            </a:xfrm>
          </p:grpSpPr>
          <p:sp>
            <p:nvSpPr>
              <p:cNvPr id="28" name="Freeform 27">
                <a:extLst>
                  <a:ext uri="{FF2B5EF4-FFF2-40B4-BE49-F238E27FC236}">
                    <a16:creationId xmlns:a16="http://schemas.microsoft.com/office/drawing/2014/main" id="{F2F3B192-30EA-734A-CCDE-F59E2E995605}"/>
                  </a:ext>
                </a:extLst>
              </p:cNvPr>
              <p:cNvSpPr/>
              <p:nvPr/>
            </p:nvSpPr>
            <p:spPr>
              <a:xfrm>
                <a:off x="1622027" y="2673517"/>
                <a:ext cx="789497" cy="789495"/>
              </a:xfrm>
              <a:custGeom>
                <a:avLst/>
                <a:gdLst>
                  <a:gd name="connsiteX0" fmla="*/ 544108 w 1088219"/>
                  <a:gd name="connsiteY0" fmla="*/ 0 h 1088216"/>
                  <a:gd name="connsiteX1" fmla="*/ 0 w 1088219"/>
                  <a:gd name="connsiteY1" fmla="*/ 544108 h 1088216"/>
                  <a:gd name="connsiteX2" fmla="*/ 544108 w 1088219"/>
                  <a:gd name="connsiteY2" fmla="*/ 1088216 h 1088216"/>
                  <a:gd name="connsiteX3" fmla="*/ 1088216 w 1088219"/>
                  <a:gd name="connsiteY3" fmla="*/ 544108 h 1088216"/>
                  <a:gd name="connsiteX4" fmla="*/ 544108 w 1088219"/>
                  <a:gd name="connsiteY4" fmla="*/ 0 h 1088216"/>
                  <a:gd name="connsiteX5" fmla="*/ 544108 w 1088219"/>
                  <a:gd name="connsiteY5" fmla="*/ 0 h 10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219" h="1088216">
                    <a:moveTo>
                      <a:pt x="544108" y="0"/>
                    </a:moveTo>
                    <a:cubicBezTo>
                      <a:pt x="243224" y="0"/>
                      <a:pt x="0" y="243224"/>
                      <a:pt x="0" y="544108"/>
                    </a:cubicBezTo>
                    <a:cubicBezTo>
                      <a:pt x="0" y="844993"/>
                      <a:pt x="243224" y="1088216"/>
                      <a:pt x="544108" y="1088216"/>
                    </a:cubicBezTo>
                    <a:cubicBezTo>
                      <a:pt x="844993" y="1088216"/>
                      <a:pt x="1088216" y="844993"/>
                      <a:pt x="1088216" y="544108"/>
                    </a:cubicBezTo>
                    <a:cubicBezTo>
                      <a:pt x="1089265" y="243224"/>
                      <a:pt x="844993" y="0"/>
                      <a:pt x="544108" y="0"/>
                    </a:cubicBezTo>
                    <a:lnTo>
                      <a:pt x="544108" y="0"/>
                    </a:lnTo>
                    <a:close/>
                  </a:path>
                </a:pathLst>
              </a:custGeom>
              <a:solidFill>
                <a:srgbClr val="EE5650"/>
              </a:solidFill>
              <a:ln w="10478" cap="flat">
                <a:noFill/>
                <a:prstDash val="solid"/>
                <a:miter/>
              </a:ln>
            </p:spPr>
            <p:txBody>
              <a:bodyPr rtlCol="0" anchor="ctr"/>
              <a:lstStyle/>
              <a:p>
                <a:endParaRPr lang="en-US"/>
              </a:p>
            </p:txBody>
          </p:sp>
          <p:sp>
            <p:nvSpPr>
              <p:cNvPr id="29" name="Text Placeholder 3">
                <a:extLst>
                  <a:ext uri="{FF2B5EF4-FFF2-40B4-BE49-F238E27FC236}">
                    <a16:creationId xmlns:a16="http://schemas.microsoft.com/office/drawing/2014/main" id="{79496D84-7D40-A648-1105-FFFB628E8D3F}"/>
                  </a:ext>
                </a:extLst>
              </p:cNvPr>
              <p:cNvSpPr txBox="1">
                <a:spLocks/>
              </p:cNvSpPr>
              <p:nvPr/>
            </p:nvSpPr>
            <p:spPr>
              <a:xfrm>
                <a:off x="1503112" y="3013420"/>
                <a:ext cx="1029814" cy="652174"/>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3600" b="1" dirty="0">
                    <a:solidFill>
                      <a:schemeClr val="bg1"/>
                    </a:solidFill>
                    <a:latin typeface="Calibri" panose="020F0502020204030204" pitchFamily="34" charset="0"/>
                    <a:cs typeface="Calibri" panose="020F0502020204030204" pitchFamily="34" charset="0"/>
                  </a:rPr>
                  <a:t>11</a:t>
                </a:r>
              </a:p>
              <a:p>
                <a:pPr marL="0" indent="0" algn="ctr">
                  <a:lnSpc>
                    <a:spcPts val="2480"/>
                  </a:lnSpc>
                  <a:spcBef>
                    <a:spcPts val="0"/>
                  </a:spcBef>
                  <a:buNone/>
                </a:pPr>
                <a:endParaRPr lang="en-US" sz="2800" b="1" dirty="0">
                  <a:solidFill>
                    <a:schemeClr val="bg1"/>
                  </a:solidFill>
                  <a:latin typeface="Calibri" panose="020F0502020204030204" pitchFamily="34" charset="0"/>
                  <a:cs typeface="Calibri" panose="020F0502020204030204" pitchFamily="34" charset="0"/>
                </a:endParaRPr>
              </a:p>
            </p:txBody>
          </p:sp>
        </p:grpSp>
        <p:sp>
          <p:nvSpPr>
            <p:cNvPr id="27" name="Text Placeholder 3">
              <a:extLst>
                <a:ext uri="{FF2B5EF4-FFF2-40B4-BE49-F238E27FC236}">
                  <a16:creationId xmlns:a16="http://schemas.microsoft.com/office/drawing/2014/main" id="{E4AA96EC-B15F-0D49-7DE0-DF94FBFEA193}"/>
                </a:ext>
              </a:extLst>
            </p:cNvPr>
            <p:cNvSpPr txBox="1">
              <a:spLocks/>
            </p:cNvSpPr>
            <p:nvPr/>
          </p:nvSpPr>
          <p:spPr>
            <a:xfrm>
              <a:off x="1217796" y="1953911"/>
              <a:ext cx="789497" cy="630243"/>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1600" b="1" dirty="0">
                  <a:solidFill>
                    <a:schemeClr val="bg1"/>
                  </a:solidFill>
                  <a:latin typeface="Calibri" panose="020F0502020204030204" pitchFamily="34" charset="0"/>
                  <a:cs typeface="Calibri" panose="020F0502020204030204" pitchFamily="34" charset="0"/>
                </a:rPr>
                <a:t>SCHRIT</a:t>
              </a:r>
            </a:p>
          </p:txBody>
        </p:sp>
      </p:grpSp>
      <p:sp>
        <p:nvSpPr>
          <p:cNvPr id="30" name="Rectangle 29">
            <a:extLst>
              <a:ext uri="{FF2B5EF4-FFF2-40B4-BE49-F238E27FC236}">
                <a16:creationId xmlns:a16="http://schemas.microsoft.com/office/drawing/2014/main" id="{0A5D3B3B-998D-E7B0-FEF1-009F968E6BD3}"/>
              </a:ext>
            </a:extLst>
          </p:cNvPr>
          <p:cNvSpPr/>
          <p:nvPr/>
        </p:nvSpPr>
        <p:spPr>
          <a:xfrm>
            <a:off x="6347492" y="1137652"/>
            <a:ext cx="796694" cy="6145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100" name="Freeform 99">
            <a:extLst>
              <a:ext uri="{FF2B5EF4-FFF2-40B4-BE49-F238E27FC236}">
                <a16:creationId xmlns:a16="http://schemas.microsoft.com/office/drawing/2014/main" id="{95D46DD2-CA1F-B413-DF30-B6F9053F9458}"/>
              </a:ext>
            </a:extLst>
          </p:cNvPr>
          <p:cNvSpPr/>
          <p:nvPr/>
        </p:nvSpPr>
        <p:spPr>
          <a:xfrm rot="9870378" flipH="1">
            <a:off x="5522771" y="-1523690"/>
            <a:ext cx="5356420" cy="3429291"/>
          </a:xfrm>
          <a:custGeom>
            <a:avLst/>
            <a:gdLst>
              <a:gd name="connsiteX0" fmla="*/ 3579722 w 5485296"/>
              <a:gd name="connsiteY0" fmla="*/ 1718388 h 3511800"/>
              <a:gd name="connsiteX1" fmla="*/ 3640372 w 5485296"/>
              <a:gd name="connsiteY1" fmla="*/ 1769500 h 3511800"/>
              <a:gd name="connsiteX2" fmla="*/ 4924479 w 5485296"/>
              <a:gd name="connsiteY2" fmla="*/ 2213906 h 3511800"/>
              <a:gd name="connsiteX3" fmla="*/ 5062783 w 5485296"/>
              <a:gd name="connsiteY3" fmla="*/ 2215924 h 3511800"/>
              <a:gd name="connsiteX4" fmla="*/ 5062727 w 5485296"/>
              <a:gd name="connsiteY4" fmla="*/ 2215927 h 3511800"/>
              <a:gd name="connsiteX5" fmla="*/ 3640245 w 5485296"/>
              <a:gd name="connsiteY5" fmla="*/ 1769501 h 3511800"/>
              <a:gd name="connsiteX6" fmla="*/ 3160030 w 5485296"/>
              <a:gd name="connsiteY6" fmla="*/ 443 h 3511800"/>
              <a:gd name="connsiteX7" fmla="*/ 2908414 w 5485296"/>
              <a:gd name="connsiteY7" fmla="*/ 38071 h 3511800"/>
              <a:gd name="connsiteX8" fmla="*/ 2908433 w 5485296"/>
              <a:gd name="connsiteY8" fmla="*/ 38365 h 3511800"/>
              <a:gd name="connsiteX9" fmla="*/ 2813540 w 5485296"/>
              <a:gd name="connsiteY9" fmla="*/ 69672 h 3511800"/>
              <a:gd name="connsiteX10" fmla="*/ 2203564 w 5485296"/>
              <a:gd name="connsiteY10" fmla="*/ 565342 h 3511800"/>
              <a:gd name="connsiteX11" fmla="*/ 1268912 w 5485296"/>
              <a:gd name="connsiteY11" fmla="*/ 1895941 h 3511800"/>
              <a:gd name="connsiteX12" fmla="*/ 344251 w 5485296"/>
              <a:gd name="connsiteY12" fmla="*/ 2193163 h 3511800"/>
              <a:gd name="connsiteX13" fmla="*/ 0 w 5485296"/>
              <a:gd name="connsiteY13" fmla="*/ 3511800 h 3511800"/>
              <a:gd name="connsiteX14" fmla="*/ 5485296 w 5485296"/>
              <a:gd name="connsiteY14" fmla="*/ 3511800 h 3511800"/>
              <a:gd name="connsiteX15" fmla="*/ 5485296 w 5485296"/>
              <a:gd name="connsiteY15" fmla="*/ 3091272 h 3511800"/>
              <a:gd name="connsiteX16" fmla="*/ 5224610 w 5485296"/>
              <a:gd name="connsiteY16" fmla="*/ 2270459 h 3511800"/>
              <a:gd name="connsiteX17" fmla="*/ 5200993 w 5485296"/>
              <a:gd name="connsiteY17" fmla="*/ 2209727 h 3511800"/>
              <a:gd name="connsiteX18" fmla="*/ 5181345 w 5485296"/>
              <a:gd name="connsiteY18" fmla="*/ 2210608 h 3511800"/>
              <a:gd name="connsiteX19" fmla="*/ 5200993 w 5485296"/>
              <a:gd name="connsiteY19" fmla="*/ 2209726 h 3511800"/>
              <a:gd name="connsiteX20" fmla="*/ 3904832 w 5485296"/>
              <a:gd name="connsiteY20" fmla="*/ 238673 h 3511800"/>
              <a:gd name="connsiteX21" fmla="*/ 3160030 w 5485296"/>
              <a:gd name="connsiteY21" fmla="*/ 443 h 351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85296" h="3511800">
                <a:moveTo>
                  <a:pt x="3579722" y="1718388"/>
                </a:moveTo>
                <a:lnTo>
                  <a:pt x="3640372" y="1769500"/>
                </a:lnTo>
                <a:cubicBezTo>
                  <a:pt x="4005754" y="2038440"/>
                  <a:pt x="4463210" y="2193615"/>
                  <a:pt x="4924479" y="2213906"/>
                </a:cubicBezTo>
                <a:lnTo>
                  <a:pt x="5062783" y="2215924"/>
                </a:lnTo>
                <a:lnTo>
                  <a:pt x="5062727" y="2215927"/>
                </a:lnTo>
                <a:cubicBezTo>
                  <a:pt x="4554919" y="2223513"/>
                  <a:pt x="4041502" y="2065336"/>
                  <a:pt x="3640245" y="1769501"/>
                </a:cubicBezTo>
                <a:close/>
                <a:moveTo>
                  <a:pt x="3160030" y="443"/>
                </a:moveTo>
                <a:cubicBezTo>
                  <a:pt x="3075486" y="2873"/>
                  <a:pt x="2991297" y="15296"/>
                  <a:pt x="2908414" y="38071"/>
                </a:cubicBezTo>
                <a:lnTo>
                  <a:pt x="2908433" y="38365"/>
                </a:lnTo>
                <a:lnTo>
                  <a:pt x="2813540" y="69672"/>
                </a:lnTo>
                <a:cubicBezTo>
                  <a:pt x="2591612" y="154404"/>
                  <a:pt x="2381594" y="316545"/>
                  <a:pt x="2203564" y="565342"/>
                </a:cubicBezTo>
                <a:cubicBezTo>
                  <a:pt x="1885656" y="1008875"/>
                  <a:pt x="1662211" y="1708221"/>
                  <a:pt x="1268912" y="1895941"/>
                </a:cubicBezTo>
                <a:cubicBezTo>
                  <a:pt x="961902" y="2042252"/>
                  <a:pt x="604935" y="1876617"/>
                  <a:pt x="344251" y="2193163"/>
                </a:cubicBezTo>
                <a:cubicBezTo>
                  <a:pt x="39057" y="2564921"/>
                  <a:pt x="35424" y="3014896"/>
                  <a:pt x="0" y="3511800"/>
                </a:cubicBezTo>
                <a:lnTo>
                  <a:pt x="5485296" y="3511800"/>
                </a:lnTo>
                <a:lnTo>
                  <a:pt x="5485296" y="3091272"/>
                </a:lnTo>
                <a:cubicBezTo>
                  <a:pt x="5409906" y="2806932"/>
                  <a:pt x="5321799" y="2531795"/>
                  <a:pt x="5224610" y="2270459"/>
                </a:cubicBezTo>
                <a:cubicBezTo>
                  <a:pt x="5217344" y="2251136"/>
                  <a:pt x="5209169" y="2229971"/>
                  <a:pt x="5200993" y="2209727"/>
                </a:cubicBezTo>
                <a:lnTo>
                  <a:pt x="5181345" y="2210608"/>
                </a:lnTo>
                <a:lnTo>
                  <a:pt x="5200993" y="2209726"/>
                </a:lnTo>
                <a:cubicBezTo>
                  <a:pt x="4879450" y="1364068"/>
                  <a:pt x="4447094" y="615030"/>
                  <a:pt x="3904832" y="238673"/>
                </a:cubicBezTo>
                <a:cubicBezTo>
                  <a:pt x="3670488" y="75798"/>
                  <a:pt x="3413662" y="-6847"/>
                  <a:pt x="3160030" y="443"/>
                </a:cubicBezTo>
                <a:close/>
              </a:path>
            </a:pathLst>
          </a:custGeom>
          <a:solidFill>
            <a:srgbClr val="3750A1"/>
          </a:solidFill>
          <a:ln w="6105" cap="flat">
            <a:noFill/>
            <a:prstDash val="solid"/>
            <a:miter/>
          </a:ln>
        </p:spPr>
        <p:txBody>
          <a:bodyPr rtlCol="0" anchor="ctr"/>
          <a:lstStyle/>
          <a:p>
            <a:endParaRPr lang="en-US"/>
          </a:p>
        </p:txBody>
      </p:sp>
      <p:sp>
        <p:nvSpPr>
          <p:cNvPr id="35" name="Text Placeholder 1">
            <a:extLst>
              <a:ext uri="{FF2B5EF4-FFF2-40B4-BE49-F238E27FC236}">
                <a16:creationId xmlns:a16="http://schemas.microsoft.com/office/drawing/2014/main" id="{851B7007-5C00-9B3E-791B-FDCB164AC6B6}"/>
              </a:ext>
            </a:extLst>
          </p:cNvPr>
          <p:cNvSpPr txBox="1">
            <a:spLocks/>
          </p:cNvSpPr>
          <p:nvPr/>
        </p:nvSpPr>
        <p:spPr>
          <a:xfrm>
            <a:off x="800099" y="1930887"/>
            <a:ext cx="6486787" cy="3147658"/>
          </a:xfrm>
          <a:prstGeom prst="rect">
            <a:avLst/>
          </a:prstGeom>
        </p:spPr>
        <p:txBody>
          <a:bodyPr vert="horz" lIns="91440" tIns="45720" rIns="91440" bIns="45720" numCol="2" spcCol="21600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100" b="0" i="0" kern="1200" baseline="0">
                <a:solidFill>
                  <a:schemeClr val="tx1"/>
                </a:solidFill>
                <a:latin typeface="Calibri" panose="020F0502020204030204" pitchFamily="34" charset="0"/>
                <a:ea typeface="+mn-ea"/>
                <a:cs typeface="Calibri" panose="020F0502020204030204" pitchFamily="34" charset="0"/>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Im Mittelpunkt des Zero-Waste-Kreislaufmarktes steht das Bekenntnis zu nachhaltigem Betrieb und Ressourcenrückgewinnung. Dies umfasst Praktiken, die darauf abzielen, Ressourcen effizient zu verwalten, Abfälle als wertvollen Input wiederzuverwenden und letztendlich die Umweltauswirkungen von Abfällen zu verringern.</a:t>
            </a: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Die Ressourcenrückgewinnung geht über die traditionelle Abfallwirtschaft hinaus, indem sie den Schwerpunkt auf die Wiederverwendung, Aufarbeitung und das Recycling von Materialien legt. Sie ist von entscheidender Bedeutung für die Gesundheit unseres Planeten und für den Übergang zu einer Kreislaufwirtschaft, in der Abfall kein Endpunkt, sondern ein Neuanfang ist.</a:t>
            </a: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Durch die Neukonzeption von Abfall als Ressource unterstützt der Marktplatz nicht nur eine nachhaltige Zukunft, sondern steht auch im Einklang mit der aktuellen Umweltpolitik und den Erwartungen der Verbraucher an einen verantwortungsvollen Konsum.</a:t>
            </a:r>
          </a:p>
          <a:p>
            <a:pPr algn="just">
              <a:lnSpc>
                <a:spcPct val="100000"/>
              </a:lnSpc>
              <a:spcBef>
                <a:spcPts val="0"/>
              </a:spcBef>
              <a:buClr>
                <a:srgbClr val="EE5650"/>
              </a:buClr>
            </a:pPr>
            <a:r>
              <a:rPr lang="de-DE" sz="1150" b="1" dirty="0">
                <a:solidFill>
                  <a:srgbClr val="EE5650"/>
                </a:solidFill>
                <a:ea typeface="Calibri" panose="020F0502020204030204" pitchFamily="34" charset="0"/>
                <a:cs typeface="Times New Roman" panose="02020603050405020304" pitchFamily="18" charset="0"/>
              </a:rPr>
              <a:t>Was ist Abfallwirtschaft und warum ist sie wichtig?</a:t>
            </a: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Das Ziel der Abfallwirtschaft ist es, den Lebenszyklus des Produkts zu verlängern und Materialien nach Möglichkeit wiederzuverwenden und zurückzugewinnen, um die Gesamtmenge an Abfall, die auf Deponien landet, zu reduzieren und die Umweltbelastung zu minimieren. Das letztendliche Ziel, das mit dieser Praxis verfolgt wird, besteht also darin, durch eine verantwortungsvolle Entsorgung von Abfällen eine wertvolle Ressource wiederherzustellen, weshalb die Abfallwirtschaft eine entscheidende Rolle bei der Unterstützung der nachhaltigen Entwicklung und des Übergangs zu einer Kreislaufwirtschaft spielt</a:t>
            </a:r>
            <a:r>
              <a:rPr lang="en-IE" sz="1150" dirty="0">
                <a:ea typeface="Calibri" panose="020F0502020204030204" pitchFamily="34" charset="0"/>
                <a:cs typeface="Times New Roman" panose="02020603050405020304" pitchFamily="18" charset="0"/>
              </a:rPr>
              <a:t>.</a:t>
            </a:r>
          </a:p>
        </p:txBody>
      </p:sp>
      <p:grpSp>
        <p:nvGrpSpPr>
          <p:cNvPr id="23" name="Group 22">
            <a:extLst>
              <a:ext uri="{FF2B5EF4-FFF2-40B4-BE49-F238E27FC236}">
                <a16:creationId xmlns:a16="http://schemas.microsoft.com/office/drawing/2014/main" id="{C5185850-FB92-B4C7-498C-3E7E603880B2}"/>
              </a:ext>
            </a:extLst>
          </p:cNvPr>
          <p:cNvGrpSpPr>
            <a:grpSpLocks noChangeAspect="1"/>
          </p:cNvGrpSpPr>
          <p:nvPr/>
        </p:nvGrpSpPr>
        <p:grpSpPr>
          <a:xfrm>
            <a:off x="6334161" y="1037379"/>
            <a:ext cx="807346" cy="747028"/>
            <a:chOff x="5567489" y="1050947"/>
            <a:chExt cx="1468478" cy="1358766"/>
          </a:xfrm>
        </p:grpSpPr>
        <p:grpSp>
          <p:nvGrpSpPr>
            <p:cNvPr id="31" name="Graphic 66">
              <a:extLst>
                <a:ext uri="{FF2B5EF4-FFF2-40B4-BE49-F238E27FC236}">
                  <a16:creationId xmlns:a16="http://schemas.microsoft.com/office/drawing/2014/main" id="{22646080-1E81-4123-C27C-3E6BD475E21E}"/>
                </a:ext>
              </a:extLst>
            </p:cNvPr>
            <p:cNvGrpSpPr/>
            <p:nvPr/>
          </p:nvGrpSpPr>
          <p:grpSpPr>
            <a:xfrm>
              <a:off x="6063687" y="1658689"/>
              <a:ext cx="538346" cy="722385"/>
              <a:chOff x="6053528" y="1122100"/>
              <a:chExt cx="538346" cy="722385"/>
            </a:xfrm>
            <a:solidFill>
              <a:srgbClr val="FEBE38"/>
            </a:solidFill>
          </p:grpSpPr>
          <p:sp>
            <p:nvSpPr>
              <p:cNvPr id="49" name="Freeform 48">
                <a:extLst>
                  <a:ext uri="{FF2B5EF4-FFF2-40B4-BE49-F238E27FC236}">
                    <a16:creationId xmlns:a16="http://schemas.microsoft.com/office/drawing/2014/main" id="{B8BA614E-89B8-157D-F938-BC5B8CE9486D}"/>
                  </a:ext>
                </a:extLst>
              </p:cNvPr>
              <p:cNvSpPr/>
              <p:nvPr/>
            </p:nvSpPr>
            <p:spPr>
              <a:xfrm>
                <a:off x="6102312" y="1369304"/>
                <a:ext cx="439630" cy="475181"/>
              </a:xfrm>
              <a:custGeom>
                <a:avLst/>
                <a:gdLst>
                  <a:gd name="connsiteX0" fmla="*/ 0 w 439630"/>
                  <a:gd name="connsiteY0" fmla="*/ 0 h 475181"/>
                  <a:gd name="connsiteX1" fmla="*/ 439630 w 439630"/>
                  <a:gd name="connsiteY1" fmla="*/ 0 h 475181"/>
                  <a:gd name="connsiteX2" fmla="*/ 412082 w 439630"/>
                  <a:gd name="connsiteY2" fmla="*/ 475182 h 475181"/>
                  <a:gd name="connsiteX3" fmla="*/ 26975 w 439630"/>
                  <a:gd name="connsiteY3" fmla="*/ 475182 h 475181"/>
                  <a:gd name="connsiteX4" fmla="*/ 0 w 439630"/>
                  <a:gd name="connsiteY4" fmla="*/ 0 h 475181"/>
                  <a:gd name="connsiteX5" fmla="*/ 153239 w 439630"/>
                  <a:gd name="connsiteY5" fmla="*/ 237017 h 475181"/>
                  <a:gd name="connsiteX6" fmla="*/ 153239 w 439630"/>
                  <a:gd name="connsiteY6" fmla="*/ 136586 h 475181"/>
                  <a:gd name="connsiteX7" fmla="*/ 131430 w 439630"/>
                  <a:gd name="connsiteY7" fmla="*/ 109039 h 475181"/>
                  <a:gd name="connsiteX8" fmla="*/ 109047 w 439630"/>
                  <a:gd name="connsiteY8" fmla="*/ 136012 h 475181"/>
                  <a:gd name="connsiteX9" fmla="*/ 109047 w 439630"/>
                  <a:gd name="connsiteY9" fmla="*/ 179054 h 475181"/>
                  <a:gd name="connsiteX10" fmla="*/ 109047 w 439630"/>
                  <a:gd name="connsiteY10" fmla="*/ 331135 h 475181"/>
                  <a:gd name="connsiteX11" fmla="*/ 109047 w 439630"/>
                  <a:gd name="connsiteY11" fmla="*/ 342613 h 475181"/>
                  <a:gd name="connsiteX12" fmla="*/ 130856 w 439630"/>
                  <a:gd name="connsiteY12" fmla="*/ 366716 h 475181"/>
                  <a:gd name="connsiteX13" fmla="*/ 153239 w 439630"/>
                  <a:gd name="connsiteY13" fmla="*/ 342039 h 475181"/>
                  <a:gd name="connsiteX14" fmla="*/ 153239 w 439630"/>
                  <a:gd name="connsiteY14" fmla="*/ 237017 h 475181"/>
                  <a:gd name="connsiteX15" fmla="*/ 286391 w 439630"/>
                  <a:gd name="connsiteY15" fmla="*/ 237591 h 475181"/>
                  <a:gd name="connsiteX16" fmla="*/ 286391 w 439630"/>
                  <a:gd name="connsiteY16" fmla="*/ 333431 h 475181"/>
                  <a:gd name="connsiteX17" fmla="*/ 286391 w 439630"/>
                  <a:gd name="connsiteY17" fmla="*/ 342039 h 475181"/>
                  <a:gd name="connsiteX18" fmla="*/ 307627 w 439630"/>
                  <a:gd name="connsiteY18" fmla="*/ 366716 h 475181"/>
                  <a:gd name="connsiteX19" fmla="*/ 330010 w 439630"/>
                  <a:gd name="connsiteY19" fmla="*/ 342039 h 475181"/>
                  <a:gd name="connsiteX20" fmla="*/ 330010 w 439630"/>
                  <a:gd name="connsiteY20" fmla="*/ 333431 h 475181"/>
                  <a:gd name="connsiteX21" fmla="*/ 330010 w 439630"/>
                  <a:gd name="connsiteY21" fmla="*/ 141177 h 475181"/>
                  <a:gd name="connsiteX22" fmla="*/ 328288 w 439630"/>
                  <a:gd name="connsiteY22" fmla="*/ 124534 h 475181"/>
                  <a:gd name="connsiteX23" fmla="*/ 309922 w 439630"/>
                  <a:gd name="connsiteY23" fmla="*/ 109613 h 475181"/>
                  <a:gd name="connsiteX24" fmla="*/ 289261 w 439630"/>
                  <a:gd name="connsiteY24" fmla="*/ 120517 h 475181"/>
                  <a:gd name="connsiteX25" fmla="*/ 286391 w 439630"/>
                  <a:gd name="connsiteY25" fmla="*/ 136586 h 475181"/>
                  <a:gd name="connsiteX26" fmla="*/ 286391 w 439630"/>
                  <a:gd name="connsiteY26" fmla="*/ 237591 h 47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9630" h="475181">
                    <a:moveTo>
                      <a:pt x="0" y="0"/>
                    </a:moveTo>
                    <a:cubicBezTo>
                      <a:pt x="146926" y="0"/>
                      <a:pt x="292704" y="0"/>
                      <a:pt x="439630" y="0"/>
                    </a:cubicBezTo>
                    <a:cubicBezTo>
                      <a:pt x="430447" y="158968"/>
                      <a:pt x="421265" y="316214"/>
                      <a:pt x="412082" y="475182"/>
                    </a:cubicBezTo>
                    <a:cubicBezTo>
                      <a:pt x="284095" y="475182"/>
                      <a:pt x="156683" y="475182"/>
                      <a:pt x="26975" y="475182"/>
                    </a:cubicBezTo>
                    <a:cubicBezTo>
                      <a:pt x="18366" y="317362"/>
                      <a:pt x="9183" y="159542"/>
                      <a:pt x="0" y="0"/>
                    </a:cubicBezTo>
                    <a:close/>
                    <a:moveTo>
                      <a:pt x="153239" y="237017"/>
                    </a:moveTo>
                    <a:cubicBezTo>
                      <a:pt x="153239" y="203731"/>
                      <a:pt x="153239" y="169872"/>
                      <a:pt x="153239" y="136586"/>
                    </a:cubicBezTo>
                    <a:cubicBezTo>
                      <a:pt x="153239" y="118222"/>
                      <a:pt x="145778" y="109039"/>
                      <a:pt x="131430" y="109039"/>
                    </a:cubicBezTo>
                    <a:cubicBezTo>
                      <a:pt x="117082" y="109039"/>
                      <a:pt x="109621" y="117648"/>
                      <a:pt x="109047" y="136012"/>
                    </a:cubicBezTo>
                    <a:cubicBezTo>
                      <a:pt x="109047" y="150359"/>
                      <a:pt x="109047" y="164707"/>
                      <a:pt x="109047" y="179054"/>
                    </a:cubicBezTo>
                    <a:cubicBezTo>
                      <a:pt x="109047" y="229556"/>
                      <a:pt x="109047" y="280059"/>
                      <a:pt x="109047" y="331135"/>
                    </a:cubicBezTo>
                    <a:cubicBezTo>
                      <a:pt x="109047" y="335152"/>
                      <a:pt x="109047" y="338596"/>
                      <a:pt x="109047" y="342613"/>
                    </a:cubicBezTo>
                    <a:cubicBezTo>
                      <a:pt x="110195" y="356960"/>
                      <a:pt x="118804" y="366716"/>
                      <a:pt x="130856" y="366716"/>
                    </a:cubicBezTo>
                    <a:cubicBezTo>
                      <a:pt x="143482" y="366716"/>
                      <a:pt x="152666" y="356386"/>
                      <a:pt x="153239" y="342039"/>
                    </a:cubicBezTo>
                    <a:cubicBezTo>
                      <a:pt x="153813" y="307032"/>
                      <a:pt x="153239" y="272024"/>
                      <a:pt x="153239" y="237017"/>
                    </a:cubicBezTo>
                    <a:close/>
                    <a:moveTo>
                      <a:pt x="286391" y="237591"/>
                    </a:moveTo>
                    <a:cubicBezTo>
                      <a:pt x="286391" y="269729"/>
                      <a:pt x="286391" y="301867"/>
                      <a:pt x="286391" y="333431"/>
                    </a:cubicBezTo>
                    <a:cubicBezTo>
                      <a:pt x="286391" y="336300"/>
                      <a:pt x="286391" y="339170"/>
                      <a:pt x="286391" y="342039"/>
                    </a:cubicBezTo>
                    <a:cubicBezTo>
                      <a:pt x="286965" y="356386"/>
                      <a:pt x="295574" y="366143"/>
                      <a:pt x="307627" y="366716"/>
                    </a:cubicBezTo>
                    <a:cubicBezTo>
                      <a:pt x="320253" y="367290"/>
                      <a:pt x="329436" y="357534"/>
                      <a:pt x="330010" y="342039"/>
                    </a:cubicBezTo>
                    <a:cubicBezTo>
                      <a:pt x="330010" y="339170"/>
                      <a:pt x="330010" y="336300"/>
                      <a:pt x="330010" y="333431"/>
                    </a:cubicBezTo>
                    <a:cubicBezTo>
                      <a:pt x="330010" y="269155"/>
                      <a:pt x="330010" y="205453"/>
                      <a:pt x="330010" y="141177"/>
                    </a:cubicBezTo>
                    <a:cubicBezTo>
                      <a:pt x="330010" y="135438"/>
                      <a:pt x="331158" y="128552"/>
                      <a:pt x="328288" y="124534"/>
                    </a:cubicBezTo>
                    <a:cubicBezTo>
                      <a:pt x="323697" y="118222"/>
                      <a:pt x="316809" y="110187"/>
                      <a:pt x="309922" y="109613"/>
                    </a:cubicBezTo>
                    <a:cubicBezTo>
                      <a:pt x="303035" y="109039"/>
                      <a:pt x="294426" y="114778"/>
                      <a:pt x="289261" y="120517"/>
                    </a:cubicBezTo>
                    <a:cubicBezTo>
                      <a:pt x="285817" y="123961"/>
                      <a:pt x="286391" y="131421"/>
                      <a:pt x="286391" y="136586"/>
                    </a:cubicBezTo>
                    <a:cubicBezTo>
                      <a:pt x="286391" y="170446"/>
                      <a:pt x="286391" y="203731"/>
                      <a:pt x="286391" y="237591"/>
                    </a:cubicBezTo>
                    <a:close/>
                  </a:path>
                </a:pathLst>
              </a:custGeom>
              <a:solidFill>
                <a:srgbClr val="EE5650"/>
              </a:solidFill>
              <a:ln w="5739"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BBA7DEAA-6C5A-384A-E0F9-9D543D527196}"/>
                  </a:ext>
                </a:extLst>
              </p:cNvPr>
              <p:cNvSpPr/>
              <p:nvPr/>
            </p:nvSpPr>
            <p:spPr>
              <a:xfrm>
                <a:off x="6053528" y="1240178"/>
                <a:ext cx="538346" cy="83214"/>
              </a:xfrm>
              <a:custGeom>
                <a:avLst/>
                <a:gdLst>
                  <a:gd name="connsiteX0" fmla="*/ 538347 w 538346"/>
                  <a:gd name="connsiteY0" fmla="*/ 0 h 83214"/>
                  <a:gd name="connsiteX1" fmla="*/ 538347 w 538346"/>
                  <a:gd name="connsiteY1" fmla="*/ 83214 h 83214"/>
                  <a:gd name="connsiteX2" fmla="*/ 0 w 538346"/>
                  <a:gd name="connsiteY2" fmla="*/ 83214 h 83214"/>
                  <a:gd name="connsiteX3" fmla="*/ 0 w 538346"/>
                  <a:gd name="connsiteY3" fmla="*/ 0 h 83214"/>
                  <a:gd name="connsiteX4" fmla="*/ 538347 w 538346"/>
                  <a:gd name="connsiteY4" fmla="*/ 0 h 83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46" h="83214">
                    <a:moveTo>
                      <a:pt x="538347" y="0"/>
                    </a:moveTo>
                    <a:cubicBezTo>
                      <a:pt x="538347" y="28121"/>
                      <a:pt x="538347" y="55094"/>
                      <a:pt x="538347" y="83214"/>
                    </a:cubicBezTo>
                    <a:cubicBezTo>
                      <a:pt x="358706" y="83214"/>
                      <a:pt x="180214" y="83214"/>
                      <a:pt x="0" y="83214"/>
                    </a:cubicBezTo>
                    <a:cubicBezTo>
                      <a:pt x="0" y="55667"/>
                      <a:pt x="0" y="28695"/>
                      <a:pt x="0" y="0"/>
                    </a:cubicBezTo>
                    <a:cubicBezTo>
                      <a:pt x="179066" y="0"/>
                      <a:pt x="357559" y="0"/>
                      <a:pt x="538347" y="0"/>
                    </a:cubicBezTo>
                    <a:close/>
                  </a:path>
                </a:pathLst>
              </a:custGeom>
              <a:solidFill>
                <a:srgbClr val="EE5650"/>
              </a:solidFill>
              <a:ln w="5739"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46B9744E-8272-696E-FDE0-62413947F93B}"/>
                  </a:ext>
                </a:extLst>
              </p:cNvPr>
              <p:cNvSpPr/>
              <p:nvPr/>
            </p:nvSpPr>
            <p:spPr>
              <a:xfrm>
                <a:off x="6255751" y="1122100"/>
                <a:ext cx="132888" cy="72166"/>
              </a:xfrm>
              <a:custGeom>
                <a:avLst/>
                <a:gdLst>
                  <a:gd name="connsiteX0" fmla="*/ 132379 w 132888"/>
                  <a:gd name="connsiteY0" fmla="*/ 72167 h 72166"/>
                  <a:gd name="connsiteX1" fmla="*/ 375 w 132888"/>
                  <a:gd name="connsiteY1" fmla="*/ 72167 h 72166"/>
                  <a:gd name="connsiteX2" fmla="*/ 949 w 132888"/>
                  <a:gd name="connsiteY2" fmla="*/ 20517 h 72166"/>
                  <a:gd name="connsiteX3" fmla="*/ 22758 w 132888"/>
                  <a:gd name="connsiteY3" fmla="*/ 430 h 72166"/>
                  <a:gd name="connsiteX4" fmla="*/ 109995 w 132888"/>
                  <a:gd name="connsiteY4" fmla="*/ 430 h 72166"/>
                  <a:gd name="connsiteX5" fmla="*/ 132379 w 132888"/>
                  <a:gd name="connsiteY5" fmla="*/ 20517 h 72166"/>
                  <a:gd name="connsiteX6" fmla="*/ 132379 w 132888"/>
                  <a:gd name="connsiteY6" fmla="*/ 72167 h 7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888" h="72166">
                    <a:moveTo>
                      <a:pt x="132379" y="72167"/>
                    </a:moveTo>
                    <a:cubicBezTo>
                      <a:pt x="88186" y="72167"/>
                      <a:pt x="44567" y="72167"/>
                      <a:pt x="375" y="72167"/>
                    </a:cubicBezTo>
                    <a:cubicBezTo>
                      <a:pt x="375" y="54376"/>
                      <a:pt x="-773" y="37159"/>
                      <a:pt x="949" y="20517"/>
                    </a:cubicBezTo>
                    <a:cubicBezTo>
                      <a:pt x="2097" y="7891"/>
                      <a:pt x="10131" y="430"/>
                      <a:pt x="22758" y="430"/>
                    </a:cubicBezTo>
                    <a:cubicBezTo>
                      <a:pt x="52029" y="-143"/>
                      <a:pt x="81299" y="-143"/>
                      <a:pt x="109995" y="430"/>
                    </a:cubicBezTo>
                    <a:cubicBezTo>
                      <a:pt x="122622" y="430"/>
                      <a:pt x="131231" y="7891"/>
                      <a:pt x="132379" y="20517"/>
                    </a:cubicBezTo>
                    <a:cubicBezTo>
                      <a:pt x="133526" y="37159"/>
                      <a:pt x="132379" y="54376"/>
                      <a:pt x="132379" y="72167"/>
                    </a:cubicBezTo>
                    <a:close/>
                  </a:path>
                </a:pathLst>
              </a:custGeom>
              <a:solidFill>
                <a:srgbClr val="EE5650"/>
              </a:solidFill>
              <a:ln w="5739" cap="flat">
                <a:noFill/>
                <a:prstDash val="solid"/>
                <a:miter/>
              </a:ln>
            </p:spPr>
            <p:txBody>
              <a:bodyPr rtlCol="0" anchor="ctr"/>
              <a:lstStyle/>
              <a:p>
                <a:endParaRPr lang="en-US"/>
              </a:p>
            </p:txBody>
          </p:sp>
        </p:grpSp>
        <p:sp>
          <p:nvSpPr>
            <p:cNvPr id="32" name="Freeform 31">
              <a:extLst>
                <a:ext uri="{FF2B5EF4-FFF2-40B4-BE49-F238E27FC236}">
                  <a16:creationId xmlns:a16="http://schemas.microsoft.com/office/drawing/2014/main" id="{642DBEBA-0EFA-260E-5466-C9A51AE5FA3C}"/>
                </a:ext>
              </a:extLst>
            </p:cNvPr>
            <p:cNvSpPr/>
            <p:nvPr/>
          </p:nvSpPr>
          <p:spPr>
            <a:xfrm>
              <a:off x="6156664" y="1111627"/>
              <a:ext cx="350671" cy="369645"/>
            </a:xfrm>
            <a:custGeom>
              <a:avLst/>
              <a:gdLst>
                <a:gd name="connsiteX0" fmla="*/ 0 w 350671"/>
                <a:gd name="connsiteY0" fmla="*/ 250790 h 369645"/>
                <a:gd name="connsiteX1" fmla="*/ 0 w 350671"/>
                <a:gd name="connsiteY1" fmla="*/ 117074 h 369645"/>
                <a:gd name="connsiteX2" fmla="*/ 26975 w 350671"/>
                <a:gd name="connsiteY2" fmla="*/ 71736 h 369645"/>
                <a:gd name="connsiteX3" fmla="*/ 38453 w 350671"/>
                <a:gd name="connsiteY3" fmla="*/ 68293 h 369645"/>
                <a:gd name="connsiteX4" fmla="*/ 145204 w 350671"/>
                <a:gd name="connsiteY4" fmla="*/ 0 h 369645"/>
                <a:gd name="connsiteX5" fmla="*/ 205467 w 350671"/>
                <a:gd name="connsiteY5" fmla="*/ 0 h 369645"/>
                <a:gd name="connsiteX6" fmla="*/ 210059 w 350671"/>
                <a:gd name="connsiteY6" fmla="*/ 15495 h 369645"/>
                <a:gd name="connsiteX7" fmla="*/ 306479 w 350671"/>
                <a:gd name="connsiteY7" fmla="*/ 68867 h 369645"/>
                <a:gd name="connsiteX8" fmla="*/ 328288 w 350671"/>
                <a:gd name="connsiteY8" fmla="*/ 76901 h 369645"/>
                <a:gd name="connsiteX9" fmla="*/ 350671 w 350671"/>
                <a:gd name="connsiteY9" fmla="*/ 117648 h 369645"/>
                <a:gd name="connsiteX10" fmla="*/ 322549 w 350671"/>
                <a:gd name="connsiteY10" fmla="*/ 213488 h 369645"/>
                <a:gd name="connsiteX11" fmla="*/ 342636 w 350671"/>
                <a:gd name="connsiteY11" fmla="*/ 242182 h 369645"/>
                <a:gd name="connsiteX12" fmla="*/ 345506 w 350671"/>
                <a:gd name="connsiteY12" fmla="*/ 259399 h 369645"/>
                <a:gd name="connsiteX13" fmla="*/ 336323 w 350671"/>
                <a:gd name="connsiteY13" fmla="*/ 277189 h 369645"/>
                <a:gd name="connsiteX14" fmla="*/ 296722 w 350671"/>
                <a:gd name="connsiteY14" fmla="*/ 296128 h 369645"/>
                <a:gd name="connsiteX15" fmla="*/ 209484 w 350671"/>
                <a:gd name="connsiteY15" fmla="*/ 353517 h 369645"/>
                <a:gd name="connsiteX16" fmla="*/ 187675 w 350671"/>
                <a:gd name="connsiteY16" fmla="*/ 369586 h 369645"/>
                <a:gd name="connsiteX17" fmla="*/ 175049 w 350671"/>
                <a:gd name="connsiteY17" fmla="*/ 369586 h 369645"/>
                <a:gd name="connsiteX18" fmla="*/ 138317 w 350671"/>
                <a:gd name="connsiteY18" fmla="*/ 344909 h 369645"/>
                <a:gd name="connsiteX19" fmla="*/ 42471 w 350671"/>
                <a:gd name="connsiteY19" fmla="*/ 298423 h 369645"/>
                <a:gd name="connsiteX20" fmla="*/ 22957 w 350671"/>
                <a:gd name="connsiteY20" fmla="*/ 290963 h 369645"/>
                <a:gd name="connsiteX21" fmla="*/ 0 w 350671"/>
                <a:gd name="connsiteY21" fmla="*/ 250790 h 369645"/>
                <a:gd name="connsiteX22" fmla="*/ 174475 w 350671"/>
                <a:gd name="connsiteY22" fmla="*/ 266286 h 369645"/>
                <a:gd name="connsiteX23" fmla="*/ 258268 w 350671"/>
                <a:gd name="connsiteY23" fmla="*/ 184219 h 369645"/>
                <a:gd name="connsiteX24" fmla="*/ 175623 w 350671"/>
                <a:gd name="connsiteY24" fmla="*/ 100431 h 369645"/>
                <a:gd name="connsiteX25" fmla="*/ 92403 w 350671"/>
                <a:gd name="connsiteY25" fmla="*/ 181924 h 369645"/>
                <a:gd name="connsiteX26" fmla="*/ 174475 w 350671"/>
                <a:gd name="connsiteY26" fmla="*/ 266286 h 369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0671" h="369645">
                  <a:moveTo>
                    <a:pt x="0" y="250790"/>
                  </a:moveTo>
                  <a:cubicBezTo>
                    <a:pt x="45914" y="206027"/>
                    <a:pt x="45914" y="161837"/>
                    <a:pt x="0" y="117074"/>
                  </a:cubicBezTo>
                  <a:cubicBezTo>
                    <a:pt x="8609" y="102153"/>
                    <a:pt x="17218" y="86658"/>
                    <a:pt x="26975" y="71736"/>
                  </a:cubicBezTo>
                  <a:cubicBezTo>
                    <a:pt x="28696" y="68867"/>
                    <a:pt x="35584" y="67145"/>
                    <a:pt x="38453" y="68293"/>
                  </a:cubicBezTo>
                  <a:cubicBezTo>
                    <a:pt x="80924" y="83214"/>
                    <a:pt x="134300" y="60259"/>
                    <a:pt x="145204" y="0"/>
                  </a:cubicBezTo>
                  <a:cubicBezTo>
                    <a:pt x="164718" y="0"/>
                    <a:pt x="185379" y="0"/>
                    <a:pt x="205467" y="0"/>
                  </a:cubicBezTo>
                  <a:cubicBezTo>
                    <a:pt x="207189" y="5739"/>
                    <a:pt x="208336" y="10904"/>
                    <a:pt x="210059" y="15495"/>
                  </a:cubicBezTo>
                  <a:cubicBezTo>
                    <a:pt x="222685" y="57389"/>
                    <a:pt x="265156" y="81493"/>
                    <a:pt x="306479" y="68867"/>
                  </a:cubicBezTo>
                  <a:cubicBezTo>
                    <a:pt x="317383" y="65424"/>
                    <a:pt x="323122" y="67719"/>
                    <a:pt x="328288" y="76901"/>
                  </a:cubicBezTo>
                  <a:cubicBezTo>
                    <a:pt x="335749" y="90675"/>
                    <a:pt x="343210" y="103874"/>
                    <a:pt x="350671" y="117648"/>
                  </a:cubicBezTo>
                  <a:cubicBezTo>
                    <a:pt x="319679" y="144621"/>
                    <a:pt x="307627" y="176185"/>
                    <a:pt x="322549" y="213488"/>
                  </a:cubicBezTo>
                  <a:cubicBezTo>
                    <a:pt x="326566" y="224392"/>
                    <a:pt x="334601" y="234148"/>
                    <a:pt x="342636" y="242182"/>
                  </a:cubicBezTo>
                  <a:cubicBezTo>
                    <a:pt x="348949" y="248495"/>
                    <a:pt x="348949" y="252512"/>
                    <a:pt x="345506" y="259399"/>
                  </a:cubicBezTo>
                  <a:cubicBezTo>
                    <a:pt x="342062" y="265138"/>
                    <a:pt x="339767" y="271451"/>
                    <a:pt x="336323" y="277189"/>
                  </a:cubicBezTo>
                  <a:cubicBezTo>
                    <a:pt x="323122" y="300719"/>
                    <a:pt x="323122" y="300719"/>
                    <a:pt x="296722" y="296128"/>
                  </a:cubicBezTo>
                  <a:cubicBezTo>
                    <a:pt x="258268" y="289815"/>
                    <a:pt x="219815" y="314492"/>
                    <a:pt x="209484" y="353517"/>
                  </a:cubicBezTo>
                  <a:cubicBezTo>
                    <a:pt x="206041" y="366717"/>
                    <a:pt x="199728" y="370160"/>
                    <a:pt x="187675" y="369586"/>
                  </a:cubicBezTo>
                  <a:cubicBezTo>
                    <a:pt x="183658" y="369586"/>
                    <a:pt x="179066" y="369586"/>
                    <a:pt x="175049" y="369586"/>
                  </a:cubicBezTo>
                  <a:cubicBezTo>
                    <a:pt x="148074" y="369586"/>
                    <a:pt x="148074" y="369586"/>
                    <a:pt x="138317" y="344909"/>
                  </a:cubicBezTo>
                  <a:cubicBezTo>
                    <a:pt x="122821" y="306458"/>
                    <a:pt x="83220" y="286372"/>
                    <a:pt x="42471" y="298423"/>
                  </a:cubicBezTo>
                  <a:cubicBezTo>
                    <a:pt x="32714" y="301293"/>
                    <a:pt x="27549" y="298997"/>
                    <a:pt x="22957" y="290963"/>
                  </a:cubicBezTo>
                  <a:cubicBezTo>
                    <a:pt x="16070" y="278337"/>
                    <a:pt x="8035" y="264564"/>
                    <a:pt x="0" y="250790"/>
                  </a:cubicBezTo>
                  <a:close/>
                  <a:moveTo>
                    <a:pt x="174475" y="266286"/>
                  </a:moveTo>
                  <a:cubicBezTo>
                    <a:pt x="219815" y="266859"/>
                    <a:pt x="257695" y="229556"/>
                    <a:pt x="258268" y="184219"/>
                  </a:cubicBezTo>
                  <a:cubicBezTo>
                    <a:pt x="258843" y="138882"/>
                    <a:pt x="220963" y="101005"/>
                    <a:pt x="175623" y="100431"/>
                  </a:cubicBezTo>
                  <a:cubicBezTo>
                    <a:pt x="130856" y="100431"/>
                    <a:pt x="92977" y="137160"/>
                    <a:pt x="92403" y="181924"/>
                  </a:cubicBezTo>
                  <a:cubicBezTo>
                    <a:pt x="92403" y="227835"/>
                    <a:pt x="129708" y="266286"/>
                    <a:pt x="174475" y="266286"/>
                  </a:cubicBezTo>
                  <a:close/>
                </a:path>
              </a:pathLst>
            </a:custGeom>
            <a:solidFill>
              <a:srgbClr val="EE5650"/>
            </a:solidFill>
            <a:ln w="5739"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7D98B03-EF6C-8D87-D66F-1582D7997CF5}"/>
                </a:ext>
              </a:extLst>
            </p:cNvPr>
            <p:cNvSpPr/>
            <p:nvPr/>
          </p:nvSpPr>
          <p:spPr>
            <a:xfrm>
              <a:off x="5776487" y="1535677"/>
              <a:ext cx="1259480" cy="874036"/>
            </a:xfrm>
            <a:custGeom>
              <a:avLst/>
              <a:gdLst>
                <a:gd name="connsiteX0" fmla="*/ 1259480 w 1259480"/>
                <a:gd name="connsiteY0" fmla="*/ 219800 h 874036"/>
                <a:gd name="connsiteX1" fmla="*/ 1211844 w 1259480"/>
                <a:gd name="connsiteY1" fmla="*/ 245626 h 874036"/>
                <a:gd name="connsiteX2" fmla="*/ 1155025 w 1259480"/>
                <a:gd name="connsiteY2" fmla="*/ 245626 h 874036"/>
                <a:gd name="connsiteX3" fmla="*/ 1147564 w 1259480"/>
                <a:gd name="connsiteY3" fmla="*/ 312197 h 874036"/>
                <a:gd name="connsiteX4" fmla="*/ 943819 w 1259480"/>
                <a:gd name="connsiteY4" fmla="*/ 692687 h 874036"/>
                <a:gd name="connsiteX5" fmla="*/ 773362 w 1259480"/>
                <a:gd name="connsiteY5" fmla="*/ 801152 h 874036"/>
                <a:gd name="connsiteX6" fmla="*/ 762457 w 1259480"/>
                <a:gd name="connsiteY6" fmla="*/ 815499 h 874036"/>
                <a:gd name="connsiteX7" fmla="*/ 761883 w 1259480"/>
                <a:gd name="connsiteY7" fmla="*/ 825256 h 874036"/>
                <a:gd name="connsiteX8" fmla="*/ 707934 w 1259480"/>
                <a:gd name="connsiteY8" fmla="*/ 874036 h 874036"/>
                <a:gd name="connsiteX9" fmla="*/ 339471 w 1259480"/>
                <a:gd name="connsiteY9" fmla="*/ 873462 h 874036"/>
                <a:gd name="connsiteX10" fmla="*/ 290113 w 1259480"/>
                <a:gd name="connsiteY10" fmla="*/ 828699 h 874036"/>
                <a:gd name="connsiteX11" fmla="*/ 266582 w 1259480"/>
                <a:gd name="connsiteY11" fmla="*/ 795413 h 874036"/>
                <a:gd name="connsiteX12" fmla="*/ 12905 w 1259480"/>
                <a:gd name="connsiteY12" fmla="*/ 587091 h 874036"/>
                <a:gd name="connsiteX13" fmla="*/ 16922 w 1259480"/>
                <a:gd name="connsiteY13" fmla="*/ 523389 h 874036"/>
                <a:gd name="connsiteX14" fmla="*/ 71446 w 1259480"/>
                <a:gd name="connsiteY14" fmla="*/ 462556 h 874036"/>
                <a:gd name="connsiteX15" fmla="*/ 138596 w 1259480"/>
                <a:gd name="connsiteY15" fmla="*/ 467721 h 874036"/>
                <a:gd name="connsiteX16" fmla="*/ 276339 w 1259480"/>
                <a:gd name="connsiteY16" fmla="*/ 606603 h 874036"/>
                <a:gd name="connsiteX17" fmla="*/ 261990 w 1259480"/>
                <a:gd name="connsiteY17" fmla="*/ 353517 h 874036"/>
                <a:gd name="connsiteX18" fmla="*/ 253955 w 1259480"/>
                <a:gd name="connsiteY18" fmla="*/ 352369 h 874036"/>
                <a:gd name="connsiteX19" fmla="*/ 211485 w 1259480"/>
                <a:gd name="connsiteY19" fmla="*/ 307032 h 874036"/>
                <a:gd name="connsiteX20" fmla="*/ 211485 w 1259480"/>
                <a:gd name="connsiteY20" fmla="*/ 223818 h 874036"/>
                <a:gd name="connsiteX21" fmla="*/ 256251 w 1259480"/>
                <a:gd name="connsiteY21" fmla="*/ 179054 h 874036"/>
                <a:gd name="connsiteX22" fmla="*/ 398012 w 1259480"/>
                <a:gd name="connsiteY22" fmla="*/ 179054 h 874036"/>
                <a:gd name="connsiteX23" fmla="*/ 415230 w 1259480"/>
                <a:gd name="connsiteY23" fmla="*/ 179054 h 874036"/>
                <a:gd name="connsiteX24" fmla="*/ 415230 w 1259480"/>
                <a:gd name="connsiteY24" fmla="*/ 136586 h 874036"/>
                <a:gd name="connsiteX25" fmla="*/ 490989 w 1259480"/>
                <a:gd name="connsiteY25" fmla="*/ 61980 h 874036"/>
                <a:gd name="connsiteX26" fmla="*/ 563877 w 1259480"/>
                <a:gd name="connsiteY26" fmla="*/ 61980 h 874036"/>
                <a:gd name="connsiteX27" fmla="*/ 635619 w 1259480"/>
                <a:gd name="connsiteY27" fmla="*/ 132569 h 874036"/>
                <a:gd name="connsiteX28" fmla="*/ 635619 w 1259480"/>
                <a:gd name="connsiteY28" fmla="*/ 178480 h 874036"/>
                <a:gd name="connsiteX29" fmla="*/ 651689 w 1259480"/>
                <a:gd name="connsiteY29" fmla="*/ 179054 h 874036"/>
                <a:gd name="connsiteX30" fmla="*/ 795171 w 1259480"/>
                <a:gd name="connsiteY30" fmla="*/ 179054 h 874036"/>
                <a:gd name="connsiteX31" fmla="*/ 839364 w 1259480"/>
                <a:gd name="connsiteY31" fmla="*/ 222670 h 874036"/>
                <a:gd name="connsiteX32" fmla="*/ 839364 w 1259480"/>
                <a:gd name="connsiteY32" fmla="*/ 298423 h 874036"/>
                <a:gd name="connsiteX33" fmla="*/ 788858 w 1259480"/>
                <a:gd name="connsiteY33" fmla="*/ 352943 h 874036"/>
                <a:gd name="connsiteX34" fmla="*/ 774510 w 1259480"/>
                <a:gd name="connsiteY34" fmla="*/ 603160 h 874036"/>
                <a:gd name="connsiteX35" fmla="*/ 777954 w 1259480"/>
                <a:gd name="connsiteY35" fmla="*/ 605455 h 874036"/>
                <a:gd name="connsiteX36" fmla="*/ 837068 w 1259480"/>
                <a:gd name="connsiteY36" fmla="*/ 556674 h 874036"/>
                <a:gd name="connsiteX37" fmla="*/ 850269 w 1259480"/>
                <a:gd name="connsiteY37" fmla="*/ 544049 h 874036"/>
                <a:gd name="connsiteX38" fmla="*/ 885278 w 1259480"/>
                <a:gd name="connsiteY38" fmla="*/ 540606 h 874036"/>
                <a:gd name="connsiteX39" fmla="*/ 881261 w 1259480"/>
                <a:gd name="connsiteY39" fmla="*/ 574465 h 874036"/>
                <a:gd name="connsiteX40" fmla="*/ 813537 w 1259480"/>
                <a:gd name="connsiteY40" fmla="*/ 631854 h 874036"/>
                <a:gd name="connsiteX41" fmla="*/ 791154 w 1259480"/>
                <a:gd name="connsiteY41" fmla="*/ 646775 h 874036"/>
                <a:gd name="connsiteX42" fmla="*/ 769345 w 1259480"/>
                <a:gd name="connsiteY42" fmla="*/ 683504 h 874036"/>
                <a:gd name="connsiteX43" fmla="*/ 765901 w 1259480"/>
                <a:gd name="connsiteY43" fmla="*/ 756963 h 874036"/>
                <a:gd name="connsiteX44" fmla="*/ 833051 w 1259480"/>
                <a:gd name="connsiteY44" fmla="*/ 719660 h 874036"/>
                <a:gd name="connsiteX45" fmla="*/ 1103946 w 1259480"/>
                <a:gd name="connsiteY45" fmla="*/ 310475 h 874036"/>
                <a:gd name="connsiteX46" fmla="*/ 1110259 w 1259480"/>
                <a:gd name="connsiteY46" fmla="*/ 239313 h 874036"/>
                <a:gd name="connsiteX47" fmla="*/ 1148712 w 1259480"/>
                <a:gd name="connsiteY47" fmla="*/ 200862 h 874036"/>
                <a:gd name="connsiteX48" fmla="*/ 1206679 w 1259480"/>
                <a:gd name="connsiteY48" fmla="*/ 200862 h 874036"/>
                <a:gd name="connsiteX49" fmla="*/ 1068362 w 1259480"/>
                <a:gd name="connsiteY49" fmla="*/ 47633 h 874036"/>
                <a:gd name="connsiteX50" fmla="*/ 930045 w 1259480"/>
                <a:gd name="connsiteY50" fmla="*/ 200862 h 874036"/>
                <a:gd name="connsiteX51" fmla="*/ 984568 w 1259480"/>
                <a:gd name="connsiteY51" fmla="*/ 200862 h 874036"/>
                <a:gd name="connsiteX52" fmla="*/ 1025891 w 1259480"/>
                <a:gd name="connsiteY52" fmla="*/ 245052 h 874036"/>
                <a:gd name="connsiteX53" fmla="*/ 952428 w 1259480"/>
                <a:gd name="connsiteY53" fmla="*/ 483216 h 874036"/>
                <a:gd name="connsiteX54" fmla="*/ 931193 w 1259480"/>
                <a:gd name="connsiteY54" fmla="*/ 498712 h 874036"/>
                <a:gd name="connsiteX55" fmla="*/ 913401 w 1259480"/>
                <a:gd name="connsiteY55" fmla="*/ 464278 h 874036"/>
                <a:gd name="connsiteX56" fmla="*/ 961611 w 1259480"/>
                <a:gd name="connsiteY56" fmla="*/ 357534 h 874036"/>
                <a:gd name="connsiteX57" fmla="*/ 981699 w 1259480"/>
                <a:gd name="connsiteY57" fmla="*/ 243904 h 874036"/>
                <a:gd name="connsiteX58" fmla="*/ 919140 w 1259480"/>
                <a:gd name="connsiteY58" fmla="*/ 243904 h 874036"/>
                <a:gd name="connsiteX59" fmla="*/ 880687 w 1259480"/>
                <a:gd name="connsiteY59" fmla="*/ 222096 h 874036"/>
                <a:gd name="connsiteX60" fmla="*/ 889870 w 1259480"/>
                <a:gd name="connsiteY60" fmla="*/ 180202 h 874036"/>
                <a:gd name="connsiteX61" fmla="*/ 1039092 w 1259480"/>
                <a:gd name="connsiteY61" fmla="*/ 15495 h 874036"/>
                <a:gd name="connsiteX62" fmla="*/ 1098206 w 1259480"/>
                <a:gd name="connsiteY62" fmla="*/ 15495 h 874036"/>
                <a:gd name="connsiteX63" fmla="*/ 1246854 w 1259480"/>
                <a:gd name="connsiteY63" fmla="*/ 180202 h 874036"/>
                <a:gd name="connsiteX64" fmla="*/ 1258907 w 1259480"/>
                <a:gd name="connsiteY64" fmla="*/ 195123 h 874036"/>
                <a:gd name="connsiteX65" fmla="*/ 1259480 w 1259480"/>
                <a:gd name="connsiteY65" fmla="*/ 219800 h 874036"/>
                <a:gd name="connsiteX66" fmla="*/ 305609 w 1259480"/>
                <a:gd name="connsiteY66" fmla="*/ 354665 h 874036"/>
                <a:gd name="connsiteX67" fmla="*/ 333158 w 1259480"/>
                <a:gd name="connsiteY67" fmla="*/ 829847 h 874036"/>
                <a:gd name="connsiteX68" fmla="*/ 718265 w 1259480"/>
                <a:gd name="connsiteY68" fmla="*/ 829847 h 874036"/>
                <a:gd name="connsiteX69" fmla="*/ 745813 w 1259480"/>
                <a:gd name="connsiteY69" fmla="*/ 354665 h 874036"/>
                <a:gd name="connsiteX70" fmla="*/ 305609 w 1259480"/>
                <a:gd name="connsiteY70" fmla="*/ 354665 h 874036"/>
                <a:gd name="connsiteX71" fmla="*/ 795171 w 1259480"/>
                <a:gd name="connsiteY71" fmla="*/ 225539 h 874036"/>
                <a:gd name="connsiteX72" fmla="*/ 256825 w 1259480"/>
                <a:gd name="connsiteY72" fmla="*/ 225539 h 874036"/>
                <a:gd name="connsiteX73" fmla="*/ 256825 w 1259480"/>
                <a:gd name="connsiteY73" fmla="*/ 308754 h 874036"/>
                <a:gd name="connsiteX74" fmla="*/ 795171 w 1259480"/>
                <a:gd name="connsiteY74" fmla="*/ 308754 h 874036"/>
                <a:gd name="connsiteX75" fmla="*/ 795171 w 1259480"/>
                <a:gd name="connsiteY75" fmla="*/ 225539 h 874036"/>
                <a:gd name="connsiteX76" fmla="*/ 103012 w 1259480"/>
                <a:gd name="connsiteY76" fmla="*/ 494120 h 874036"/>
                <a:gd name="connsiteX77" fmla="*/ 53080 w 1259480"/>
                <a:gd name="connsiteY77" fmla="*/ 549214 h 874036"/>
                <a:gd name="connsiteX78" fmla="*/ 52506 w 1259480"/>
                <a:gd name="connsiteY78" fmla="*/ 568726 h 874036"/>
                <a:gd name="connsiteX79" fmla="*/ 206319 w 1259480"/>
                <a:gd name="connsiteY79" fmla="*/ 714495 h 874036"/>
                <a:gd name="connsiteX80" fmla="*/ 285521 w 1259480"/>
                <a:gd name="connsiteY80" fmla="*/ 759832 h 874036"/>
                <a:gd name="connsiteX81" fmla="*/ 281504 w 1259480"/>
                <a:gd name="connsiteY81" fmla="*/ 680061 h 874036"/>
                <a:gd name="connsiteX82" fmla="*/ 262564 w 1259480"/>
                <a:gd name="connsiteY82" fmla="*/ 650219 h 874036"/>
                <a:gd name="connsiteX83" fmla="*/ 231572 w 1259480"/>
                <a:gd name="connsiteY83" fmla="*/ 629559 h 874036"/>
                <a:gd name="connsiteX84" fmla="*/ 103012 w 1259480"/>
                <a:gd name="connsiteY84" fmla="*/ 494120 h 874036"/>
                <a:gd name="connsiteX85" fmla="*/ 591426 w 1259480"/>
                <a:gd name="connsiteY85" fmla="*/ 179628 h 874036"/>
                <a:gd name="connsiteX86" fmla="*/ 590852 w 1259480"/>
                <a:gd name="connsiteY86" fmla="*/ 127978 h 874036"/>
                <a:gd name="connsiteX87" fmla="*/ 568469 w 1259480"/>
                <a:gd name="connsiteY87" fmla="*/ 107892 h 874036"/>
                <a:gd name="connsiteX88" fmla="*/ 481232 w 1259480"/>
                <a:gd name="connsiteY88" fmla="*/ 107892 h 874036"/>
                <a:gd name="connsiteX89" fmla="*/ 459422 w 1259480"/>
                <a:gd name="connsiteY89" fmla="*/ 127978 h 874036"/>
                <a:gd name="connsiteX90" fmla="*/ 458848 w 1259480"/>
                <a:gd name="connsiteY90" fmla="*/ 179628 h 874036"/>
                <a:gd name="connsiteX91" fmla="*/ 591426 w 1259480"/>
                <a:gd name="connsiteY91" fmla="*/ 179628 h 87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59480" h="874036">
                  <a:moveTo>
                    <a:pt x="1259480" y="219800"/>
                  </a:moveTo>
                  <a:cubicBezTo>
                    <a:pt x="1249724" y="239887"/>
                    <a:pt x="1233654" y="247347"/>
                    <a:pt x="1211844" y="245626"/>
                  </a:cubicBezTo>
                  <a:cubicBezTo>
                    <a:pt x="1193479" y="244478"/>
                    <a:pt x="1174539" y="245626"/>
                    <a:pt x="1155025" y="245626"/>
                  </a:cubicBezTo>
                  <a:cubicBezTo>
                    <a:pt x="1152730" y="268007"/>
                    <a:pt x="1151008" y="290389"/>
                    <a:pt x="1147564" y="312197"/>
                  </a:cubicBezTo>
                  <a:cubicBezTo>
                    <a:pt x="1125755" y="463704"/>
                    <a:pt x="1056883" y="589960"/>
                    <a:pt x="943819" y="692687"/>
                  </a:cubicBezTo>
                  <a:cubicBezTo>
                    <a:pt x="893313" y="738598"/>
                    <a:pt x="835920" y="774753"/>
                    <a:pt x="773362" y="801152"/>
                  </a:cubicBezTo>
                  <a:cubicBezTo>
                    <a:pt x="766475" y="804022"/>
                    <a:pt x="761883" y="806891"/>
                    <a:pt x="762457" y="815499"/>
                  </a:cubicBezTo>
                  <a:cubicBezTo>
                    <a:pt x="763031" y="818943"/>
                    <a:pt x="761309" y="822386"/>
                    <a:pt x="761883" y="825256"/>
                  </a:cubicBezTo>
                  <a:cubicBezTo>
                    <a:pt x="762457" y="860837"/>
                    <a:pt x="746961" y="874036"/>
                    <a:pt x="707934" y="874036"/>
                  </a:cubicBezTo>
                  <a:cubicBezTo>
                    <a:pt x="585113" y="872889"/>
                    <a:pt x="462292" y="873462"/>
                    <a:pt x="339471" y="873462"/>
                  </a:cubicBezTo>
                  <a:cubicBezTo>
                    <a:pt x="302166" y="873462"/>
                    <a:pt x="292409" y="865428"/>
                    <a:pt x="290113" y="828699"/>
                  </a:cubicBezTo>
                  <a:cubicBezTo>
                    <a:pt x="288965" y="811482"/>
                    <a:pt x="283226" y="802874"/>
                    <a:pt x="266582" y="795413"/>
                  </a:cubicBezTo>
                  <a:cubicBezTo>
                    <a:pt x="162701" y="749502"/>
                    <a:pt x="78907" y="679487"/>
                    <a:pt x="12905" y="587091"/>
                  </a:cubicBezTo>
                  <a:cubicBezTo>
                    <a:pt x="-5461" y="561840"/>
                    <a:pt x="-4313" y="546918"/>
                    <a:pt x="16922" y="523389"/>
                  </a:cubicBezTo>
                  <a:cubicBezTo>
                    <a:pt x="35288" y="503303"/>
                    <a:pt x="53080" y="482643"/>
                    <a:pt x="71446" y="462556"/>
                  </a:cubicBezTo>
                  <a:cubicBezTo>
                    <a:pt x="93255" y="439027"/>
                    <a:pt x="120804" y="440749"/>
                    <a:pt x="138596" y="467721"/>
                  </a:cubicBezTo>
                  <a:cubicBezTo>
                    <a:pt x="174179" y="522241"/>
                    <a:pt x="218946" y="568152"/>
                    <a:pt x="276339" y="606603"/>
                  </a:cubicBezTo>
                  <a:cubicBezTo>
                    <a:pt x="271173" y="520519"/>
                    <a:pt x="266582" y="437305"/>
                    <a:pt x="261990" y="353517"/>
                  </a:cubicBezTo>
                  <a:cubicBezTo>
                    <a:pt x="258547" y="352943"/>
                    <a:pt x="256251" y="352943"/>
                    <a:pt x="253955" y="352369"/>
                  </a:cubicBezTo>
                  <a:cubicBezTo>
                    <a:pt x="222963" y="350074"/>
                    <a:pt x="211485" y="338596"/>
                    <a:pt x="211485" y="307032"/>
                  </a:cubicBezTo>
                  <a:cubicBezTo>
                    <a:pt x="211485" y="279485"/>
                    <a:pt x="211485" y="251364"/>
                    <a:pt x="211485" y="223818"/>
                  </a:cubicBezTo>
                  <a:cubicBezTo>
                    <a:pt x="211485" y="192827"/>
                    <a:pt x="225259" y="179054"/>
                    <a:pt x="256251" y="179054"/>
                  </a:cubicBezTo>
                  <a:cubicBezTo>
                    <a:pt x="303313" y="179054"/>
                    <a:pt x="350950" y="179054"/>
                    <a:pt x="398012" y="179054"/>
                  </a:cubicBezTo>
                  <a:cubicBezTo>
                    <a:pt x="403177" y="179054"/>
                    <a:pt x="408343" y="179054"/>
                    <a:pt x="415230" y="179054"/>
                  </a:cubicBezTo>
                  <a:cubicBezTo>
                    <a:pt x="415230" y="163559"/>
                    <a:pt x="415230" y="150360"/>
                    <a:pt x="415230" y="136586"/>
                  </a:cubicBezTo>
                  <a:cubicBezTo>
                    <a:pt x="415804" y="89527"/>
                    <a:pt x="443352" y="61980"/>
                    <a:pt x="490989" y="61980"/>
                  </a:cubicBezTo>
                  <a:cubicBezTo>
                    <a:pt x="515093" y="61980"/>
                    <a:pt x="539773" y="61406"/>
                    <a:pt x="563877" y="61980"/>
                  </a:cubicBezTo>
                  <a:cubicBezTo>
                    <a:pt x="606348" y="62554"/>
                    <a:pt x="634471" y="90101"/>
                    <a:pt x="635619" y="132569"/>
                  </a:cubicBezTo>
                  <a:cubicBezTo>
                    <a:pt x="636193" y="147490"/>
                    <a:pt x="635619" y="161837"/>
                    <a:pt x="635619" y="178480"/>
                  </a:cubicBezTo>
                  <a:cubicBezTo>
                    <a:pt x="641932" y="179054"/>
                    <a:pt x="647097" y="179054"/>
                    <a:pt x="651689" y="179054"/>
                  </a:cubicBezTo>
                  <a:cubicBezTo>
                    <a:pt x="699325" y="179054"/>
                    <a:pt x="747535" y="179054"/>
                    <a:pt x="795171" y="179054"/>
                  </a:cubicBezTo>
                  <a:cubicBezTo>
                    <a:pt x="825016" y="179054"/>
                    <a:pt x="838790" y="192827"/>
                    <a:pt x="839364" y="222670"/>
                  </a:cubicBezTo>
                  <a:cubicBezTo>
                    <a:pt x="839364" y="247921"/>
                    <a:pt x="839364" y="273172"/>
                    <a:pt x="839364" y="298423"/>
                  </a:cubicBezTo>
                  <a:cubicBezTo>
                    <a:pt x="839364" y="340318"/>
                    <a:pt x="831903" y="348352"/>
                    <a:pt x="788858" y="352943"/>
                  </a:cubicBezTo>
                  <a:cubicBezTo>
                    <a:pt x="784267" y="436157"/>
                    <a:pt x="779101" y="519372"/>
                    <a:pt x="774510" y="603160"/>
                  </a:cubicBezTo>
                  <a:cubicBezTo>
                    <a:pt x="775658" y="603734"/>
                    <a:pt x="776806" y="604881"/>
                    <a:pt x="777954" y="605455"/>
                  </a:cubicBezTo>
                  <a:cubicBezTo>
                    <a:pt x="797467" y="589386"/>
                    <a:pt x="817554" y="573317"/>
                    <a:pt x="837068" y="556674"/>
                  </a:cubicBezTo>
                  <a:cubicBezTo>
                    <a:pt x="841660" y="552657"/>
                    <a:pt x="846251" y="548066"/>
                    <a:pt x="850269" y="544049"/>
                  </a:cubicBezTo>
                  <a:cubicBezTo>
                    <a:pt x="863469" y="531997"/>
                    <a:pt x="876095" y="530849"/>
                    <a:pt x="885278" y="540606"/>
                  </a:cubicBezTo>
                  <a:cubicBezTo>
                    <a:pt x="894461" y="550362"/>
                    <a:pt x="893887" y="562987"/>
                    <a:pt x="881261" y="574465"/>
                  </a:cubicBezTo>
                  <a:cubicBezTo>
                    <a:pt x="859451" y="593977"/>
                    <a:pt x="836494" y="612916"/>
                    <a:pt x="813537" y="631854"/>
                  </a:cubicBezTo>
                  <a:cubicBezTo>
                    <a:pt x="806650" y="637593"/>
                    <a:pt x="799189" y="643332"/>
                    <a:pt x="791154" y="646775"/>
                  </a:cubicBezTo>
                  <a:cubicBezTo>
                    <a:pt x="773936" y="653662"/>
                    <a:pt x="769345" y="666288"/>
                    <a:pt x="769345" y="683504"/>
                  </a:cubicBezTo>
                  <a:cubicBezTo>
                    <a:pt x="769345" y="707034"/>
                    <a:pt x="767049" y="729990"/>
                    <a:pt x="765901" y="756963"/>
                  </a:cubicBezTo>
                  <a:cubicBezTo>
                    <a:pt x="790006" y="743763"/>
                    <a:pt x="812389" y="732859"/>
                    <a:pt x="833051" y="719660"/>
                  </a:cubicBezTo>
                  <a:cubicBezTo>
                    <a:pt x="983994" y="623246"/>
                    <a:pt x="1074675" y="486660"/>
                    <a:pt x="1103946" y="310475"/>
                  </a:cubicBezTo>
                  <a:cubicBezTo>
                    <a:pt x="1107963" y="286946"/>
                    <a:pt x="1109111" y="262842"/>
                    <a:pt x="1110259" y="239313"/>
                  </a:cubicBezTo>
                  <a:cubicBezTo>
                    <a:pt x="1111407" y="215209"/>
                    <a:pt x="1124607" y="200862"/>
                    <a:pt x="1148712" y="200862"/>
                  </a:cubicBezTo>
                  <a:cubicBezTo>
                    <a:pt x="1166504" y="200288"/>
                    <a:pt x="1184870" y="200862"/>
                    <a:pt x="1206679" y="200862"/>
                  </a:cubicBezTo>
                  <a:cubicBezTo>
                    <a:pt x="1159043" y="148064"/>
                    <a:pt x="1114276" y="98709"/>
                    <a:pt x="1068362" y="47633"/>
                  </a:cubicBezTo>
                  <a:cubicBezTo>
                    <a:pt x="1022448" y="98135"/>
                    <a:pt x="977681" y="148064"/>
                    <a:pt x="930045" y="200862"/>
                  </a:cubicBezTo>
                  <a:cubicBezTo>
                    <a:pt x="950706" y="200862"/>
                    <a:pt x="967924" y="200862"/>
                    <a:pt x="984568" y="200862"/>
                  </a:cubicBezTo>
                  <a:cubicBezTo>
                    <a:pt x="1013265" y="200862"/>
                    <a:pt x="1027613" y="216357"/>
                    <a:pt x="1025891" y="245052"/>
                  </a:cubicBezTo>
                  <a:cubicBezTo>
                    <a:pt x="1021300" y="330561"/>
                    <a:pt x="997769" y="410332"/>
                    <a:pt x="952428" y="483216"/>
                  </a:cubicBezTo>
                  <a:cubicBezTo>
                    <a:pt x="947837" y="490103"/>
                    <a:pt x="938654" y="497564"/>
                    <a:pt x="931193" y="498712"/>
                  </a:cubicBezTo>
                  <a:cubicBezTo>
                    <a:pt x="913401" y="501581"/>
                    <a:pt x="905366" y="482069"/>
                    <a:pt x="913401" y="464278"/>
                  </a:cubicBezTo>
                  <a:cubicBezTo>
                    <a:pt x="930045" y="429271"/>
                    <a:pt x="947837" y="394263"/>
                    <a:pt x="961611" y="357534"/>
                  </a:cubicBezTo>
                  <a:cubicBezTo>
                    <a:pt x="974811" y="321953"/>
                    <a:pt x="981124" y="284076"/>
                    <a:pt x="981699" y="243904"/>
                  </a:cubicBezTo>
                  <a:cubicBezTo>
                    <a:pt x="959889" y="243904"/>
                    <a:pt x="939801" y="243904"/>
                    <a:pt x="919140" y="243904"/>
                  </a:cubicBezTo>
                  <a:cubicBezTo>
                    <a:pt x="901922" y="243904"/>
                    <a:pt x="888148" y="238739"/>
                    <a:pt x="880687" y="222096"/>
                  </a:cubicBezTo>
                  <a:cubicBezTo>
                    <a:pt x="873800" y="206027"/>
                    <a:pt x="878391" y="192827"/>
                    <a:pt x="889870" y="180202"/>
                  </a:cubicBezTo>
                  <a:cubicBezTo>
                    <a:pt x="939801" y="125108"/>
                    <a:pt x="989160" y="70015"/>
                    <a:pt x="1039092" y="15495"/>
                  </a:cubicBezTo>
                  <a:cubicBezTo>
                    <a:pt x="1058031" y="-5165"/>
                    <a:pt x="1079267" y="-5165"/>
                    <a:pt x="1098206" y="15495"/>
                  </a:cubicBezTo>
                  <a:cubicBezTo>
                    <a:pt x="1148138" y="70015"/>
                    <a:pt x="1197496" y="125108"/>
                    <a:pt x="1246854" y="180202"/>
                  </a:cubicBezTo>
                  <a:cubicBezTo>
                    <a:pt x="1251446" y="184793"/>
                    <a:pt x="1254889" y="190532"/>
                    <a:pt x="1258907" y="195123"/>
                  </a:cubicBezTo>
                  <a:cubicBezTo>
                    <a:pt x="1259480" y="204879"/>
                    <a:pt x="1259480" y="212340"/>
                    <a:pt x="1259480" y="219800"/>
                  </a:cubicBezTo>
                  <a:close/>
                  <a:moveTo>
                    <a:pt x="305609" y="354665"/>
                  </a:moveTo>
                  <a:cubicBezTo>
                    <a:pt x="314792" y="514207"/>
                    <a:pt x="323975" y="672601"/>
                    <a:pt x="333158" y="829847"/>
                  </a:cubicBezTo>
                  <a:cubicBezTo>
                    <a:pt x="462866" y="829847"/>
                    <a:pt x="590278" y="829847"/>
                    <a:pt x="718265" y="829847"/>
                  </a:cubicBezTo>
                  <a:cubicBezTo>
                    <a:pt x="727447" y="670879"/>
                    <a:pt x="736631" y="513059"/>
                    <a:pt x="745813" y="354665"/>
                  </a:cubicBezTo>
                  <a:cubicBezTo>
                    <a:pt x="598313" y="354665"/>
                    <a:pt x="453109" y="354665"/>
                    <a:pt x="305609" y="354665"/>
                  </a:cubicBezTo>
                  <a:close/>
                  <a:moveTo>
                    <a:pt x="795171" y="225539"/>
                  </a:moveTo>
                  <a:cubicBezTo>
                    <a:pt x="614957" y="225539"/>
                    <a:pt x="435891" y="225539"/>
                    <a:pt x="256825" y="225539"/>
                  </a:cubicBezTo>
                  <a:cubicBezTo>
                    <a:pt x="256825" y="253660"/>
                    <a:pt x="256825" y="281207"/>
                    <a:pt x="256825" y="308754"/>
                  </a:cubicBezTo>
                  <a:cubicBezTo>
                    <a:pt x="437039" y="308754"/>
                    <a:pt x="615531" y="308754"/>
                    <a:pt x="795171" y="308754"/>
                  </a:cubicBezTo>
                  <a:cubicBezTo>
                    <a:pt x="795171" y="280633"/>
                    <a:pt x="795171" y="253660"/>
                    <a:pt x="795171" y="225539"/>
                  </a:cubicBezTo>
                  <a:close/>
                  <a:moveTo>
                    <a:pt x="103012" y="494120"/>
                  </a:moveTo>
                  <a:cubicBezTo>
                    <a:pt x="85794" y="513633"/>
                    <a:pt x="69724" y="531423"/>
                    <a:pt x="53080" y="549214"/>
                  </a:cubicBezTo>
                  <a:cubicBezTo>
                    <a:pt x="46193" y="556101"/>
                    <a:pt x="46767" y="560692"/>
                    <a:pt x="52506" y="568726"/>
                  </a:cubicBezTo>
                  <a:cubicBezTo>
                    <a:pt x="94977" y="626689"/>
                    <a:pt x="146057" y="676044"/>
                    <a:pt x="206319" y="714495"/>
                  </a:cubicBezTo>
                  <a:cubicBezTo>
                    <a:pt x="230998" y="729990"/>
                    <a:pt x="256825" y="743763"/>
                    <a:pt x="285521" y="759832"/>
                  </a:cubicBezTo>
                  <a:cubicBezTo>
                    <a:pt x="283800" y="730564"/>
                    <a:pt x="282078" y="705312"/>
                    <a:pt x="281504" y="680061"/>
                  </a:cubicBezTo>
                  <a:cubicBezTo>
                    <a:pt x="281504" y="665714"/>
                    <a:pt x="275765" y="656532"/>
                    <a:pt x="262564" y="650219"/>
                  </a:cubicBezTo>
                  <a:cubicBezTo>
                    <a:pt x="251660" y="645054"/>
                    <a:pt x="241329" y="637019"/>
                    <a:pt x="231572" y="629559"/>
                  </a:cubicBezTo>
                  <a:cubicBezTo>
                    <a:pt x="180492" y="592830"/>
                    <a:pt x="138596" y="548066"/>
                    <a:pt x="103012" y="494120"/>
                  </a:cubicBezTo>
                  <a:close/>
                  <a:moveTo>
                    <a:pt x="591426" y="179628"/>
                  </a:moveTo>
                  <a:cubicBezTo>
                    <a:pt x="591426" y="161837"/>
                    <a:pt x="592574" y="144621"/>
                    <a:pt x="590852" y="127978"/>
                  </a:cubicBezTo>
                  <a:cubicBezTo>
                    <a:pt x="589704" y="115352"/>
                    <a:pt x="581095" y="107892"/>
                    <a:pt x="568469" y="107892"/>
                  </a:cubicBezTo>
                  <a:cubicBezTo>
                    <a:pt x="539199" y="107318"/>
                    <a:pt x="509928" y="107318"/>
                    <a:pt x="481232" y="107892"/>
                  </a:cubicBezTo>
                  <a:cubicBezTo>
                    <a:pt x="468605" y="107892"/>
                    <a:pt x="459996" y="115926"/>
                    <a:pt x="459422" y="127978"/>
                  </a:cubicBezTo>
                  <a:cubicBezTo>
                    <a:pt x="458275" y="145195"/>
                    <a:pt x="458848" y="161837"/>
                    <a:pt x="458848" y="179628"/>
                  </a:cubicBezTo>
                  <a:cubicBezTo>
                    <a:pt x="504189" y="179628"/>
                    <a:pt x="547234" y="179628"/>
                    <a:pt x="591426" y="179628"/>
                  </a:cubicBezTo>
                  <a:close/>
                </a:path>
              </a:pathLst>
            </a:custGeom>
            <a:solidFill>
              <a:srgbClr val="000000"/>
            </a:solidFill>
            <a:ln w="5739"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BDBD73A2-4182-2BB0-7468-BF3958B00549}"/>
                </a:ext>
              </a:extLst>
            </p:cNvPr>
            <p:cNvSpPr/>
            <p:nvPr/>
          </p:nvSpPr>
          <p:spPr>
            <a:xfrm>
              <a:off x="5567489" y="1050947"/>
              <a:ext cx="1259824" cy="930070"/>
            </a:xfrm>
            <a:custGeom>
              <a:avLst/>
              <a:gdLst>
                <a:gd name="connsiteX0" fmla="*/ 954238 w 1259824"/>
                <a:gd name="connsiteY0" fmla="*/ 306824 h 930070"/>
                <a:gd name="connsiteX1" fmla="*/ 915784 w 1259824"/>
                <a:gd name="connsiteY1" fmla="*/ 369378 h 930070"/>
                <a:gd name="connsiteX2" fmla="*/ 860687 w 1259824"/>
                <a:gd name="connsiteY2" fmla="*/ 387169 h 930070"/>
                <a:gd name="connsiteX3" fmla="*/ 808460 w 1259824"/>
                <a:gd name="connsiteY3" fmla="*/ 418159 h 930070"/>
                <a:gd name="connsiteX4" fmla="*/ 771728 w 1259824"/>
                <a:gd name="connsiteY4" fmla="*/ 454888 h 930070"/>
                <a:gd name="connsiteX5" fmla="*/ 696543 w 1259824"/>
                <a:gd name="connsiteY5" fmla="*/ 454314 h 930070"/>
                <a:gd name="connsiteX6" fmla="*/ 660386 w 1259824"/>
                <a:gd name="connsiteY6" fmla="*/ 418733 h 930070"/>
                <a:gd name="connsiteX7" fmla="*/ 607010 w 1259824"/>
                <a:gd name="connsiteY7" fmla="*/ 387743 h 930070"/>
                <a:gd name="connsiteX8" fmla="*/ 553061 w 1259824"/>
                <a:gd name="connsiteY8" fmla="*/ 369952 h 930070"/>
                <a:gd name="connsiteX9" fmla="*/ 515181 w 1259824"/>
                <a:gd name="connsiteY9" fmla="*/ 307398 h 930070"/>
                <a:gd name="connsiteX10" fmla="*/ 279296 w 1259824"/>
                <a:gd name="connsiteY10" fmla="*/ 686740 h 930070"/>
                <a:gd name="connsiteX11" fmla="*/ 338985 w 1259824"/>
                <a:gd name="connsiteY11" fmla="*/ 686740 h 930070"/>
                <a:gd name="connsiteX12" fmla="*/ 378586 w 1259824"/>
                <a:gd name="connsiteY12" fmla="*/ 707974 h 930070"/>
                <a:gd name="connsiteX13" fmla="*/ 367681 w 1259824"/>
                <a:gd name="connsiteY13" fmla="*/ 752164 h 930070"/>
                <a:gd name="connsiteX14" fmla="*/ 222477 w 1259824"/>
                <a:gd name="connsiteY14" fmla="*/ 912853 h 930070"/>
                <a:gd name="connsiteX15" fmla="*/ 159345 w 1259824"/>
                <a:gd name="connsiteY15" fmla="*/ 912853 h 930070"/>
                <a:gd name="connsiteX16" fmla="*/ 12419 w 1259824"/>
                <a:gd name="connsiteY16" fmla="*/ 749868 h 930070"/>
                <a:gd name="connsiteX17" fmla="*/ 3236 w 1259824"/>
                <a:gd name="connsiteY17" fmla="*/ 707974 h 930070"/>
                <a:gd name="connsiteX18" fmla="*/ 40541 w 1259824"/>
                <a:gd name="connsiteY18" fmla="*/ 686740 h 930070"/>
                <a:gd name="connsiteX19" fmla="*/ 104247 w 1259824"/>
                <a:gd name="connsiteY19" fmla="*/ 686740 h 930070"/>
                <a:gd name="connsiteX20" fmla="*/ 115726 w 1259824"/>
                <a:gd name="connsiteY20" fmla="*/ 598935 h 930070"/>
                <a:gd name="connsiteX21" fmla="*/ 261504 w 1259824"/>
                <a:gd name="connsiteY21" fmla="*/ 294199 h 930070"/>
                <a:gd name="connsiteX22" fmla="*/ 294218 w 1259824"/>
                <a:gd name="connsiteY22" fmla="*/ 289034 h 930070"/>
                <a:gd name="connsiteX23" fmla="*/ 293071 w 1259824"/>
                <a:gd name="connsiteY23" fmla="*/ 324041 h 930070"/>
                <a:gd name="connsiteX24" fmla="*/ 171971 w 1259824"/>
                <a:gd name="connsiteY24" fmla="*/ 547285 h 930070"/>
                <a:gd name="connsiteX25" fmla="*/ 149588 w 1259824"/>
                <a:gd name="connsiteY25" fmla="*/ 698218 h 930070"/>
                <a:gd name="connsiteX26" fmla="*/ 118022 w 1259824"/>
                <a:gd name="connsiteY26" fmla="*/ 729782 h 930070"/>
                <a:gd name="connsiteX27" fmla="*/ 53742 w 1259824"/>
                <a:gd name="connsiteY27" fmla="*/ 729782 h 930070"/>
                <a:gd name="connsiteX28" fmla="*/ 191485 w 1259824"/>
                <a:gd name="connsiteY28" fmla="*/ 882437 h 930070"/>
                <a:gd name="connsiteX29" fmla="*/ 329228 w 1259824"/>
                <a:gd name="connsiteY29" fmla="*/ 729782 h 930070"/>
                <a:gd name="connsiteX30" fmla="*/ 262078 w 1259824"/>
                <a:gd name="connsiteY30" fmla="*/ 729782 h 930070"/>
                <a:gd name="connsiteX31" fmla="*/ 233956 w 1259824"/>
                <a:gd name="connsiteY31" fmla="*/ 701087 h 930070"/>
                <a:gd name="connsiteX32" fmla="*/ 530104 w 1259824"/>
                <a:gd name="connsiteY32" fmla="*/ 250583 h 930070"/>
                <a:gd name="connsiteX33" fmla="*/ 537565 w 1259824"/>
                <a:gd name="connsiteY33" fmla="*/ 200654 h 930070"/>
                <a:gd name="connsiteX34" fmla="*/ 512312 w 1259824"/>
                <a:gd name="connsiteY34" fmla="*/ 166795 h 930070"/>
                <a:gd name="connsiteX35" fmla="*/ 382030 w 1259824"/>
                <a:gd name="connsiteY35" fmla="*/ 240827 h 930070"/>
                <a:gd name="connsiteX36" fmla="*/ 367108 w 1259824"/>
                <a:gd name="connsiteY36" fmla="*/ 252305 h 930070"/>
                <a:gd name="connsiteX37" fmla="*/ 334967 w 1259824"/>
                <a:gd name="connsiteY37" fmla="*/ 248861 h 930070"/>
                <a:gd name="connsiteX38" fmla="*/ 340707 w 1259824"/>
                <a:gd name="connsiteY38" fmla="*/ 217297 h 930070"/>
                <a:gd name="connsiteX39" fmla="*/ 491650 w 1259824"/>
                <a:gd name="connsiteY39" fmla="*/ 127770 h 930070"/>
                <a:gd name="connsiteX40" fmla="*/ 505998 w 1259824"/>
                <a:gd name="connsiteY40" fmla="*/ 122031 h 930070"/>
                <a:gd name="connsiteX41" fmla="*/ 553635 w 1259824"/>
                <a:gd name="connsiteY41" fmla="*/ 87024 h 930070"/>
                <a:gd name="connsiteX42" fmla="*/ 608732 w 1259824"/>
                <a:gd name="connsiteY42" fmla="*/ 69807 h 930070"/>
                <a:gd name="connsiteX43" fmla="*/ 659812 w 1259824"/>
                <a:gd name="connsiteY43" fmla="*/ 38817 h 930070"/>
                <a:gd name="connsiteX44" fmla="*/ 698839 w 1259824"/>
                <a:gd name="connsiteY44" fmla="*/ 1514 h 930070"/>
                <a:gd name="connsiteX45" fmla="*/ 768859 w 1259824"/>
                <a:gd name="connsiteY45" fmla="*/ 1514 h 930070"/>
                <a:gd name="connsiteX46" fmla="*/ 808460 w 1259824"/>
                <a:gd name="connsiteY46" fmla="*/ 39965 h 930070"/>
                <a:gd name="connsiteX47" fmla="*/ 859539 w 1259824"/>
                <a:gd name="connsiteY47" fmla="*/ 69807 h 930070"/>
                <a:gd name="connsiteX48" fmla="*/ 915784 w 1259824"/>
                <a:gd name="connsiteY48" fmla="*/ 87598 h 930070"/>
                <a:gd name="connsiteX49" fmla="*/ 961125 w 1259824"/>
                <a:gd name="connsiteY49" fmla="*/ 121457 h 930070"/>
                <a:gd name="connsiteX50" fmla="*/ 1247516 w 1259824"/>
                <a:gd name="connsiteY50" fmla="*/ 344127 h 930070"/>
                <a:gd name="connsiteX51" fmla="*/ 1244072 w 1259824"/>
                <a:gd name="connsiteY51" fmla="*/ 405534 h 930070"/>
                <a:gd name="connsiteX52" fmla="*/ 1189549 w 1259824"/>
                <a:gd name="connsiteY52" fmla="*/ 466366 h 930070"/>
                <a:gd name="connsiteX53" fmla="*/ 1120678 w 1259824"/>
                <a:gd name="connsiteY53" fmla="*/ 461201 h 930070"/>
                <a:gd name="connsiteX54" fmla="*/ 954238 w 1259824"/>
                <a:gd name="connsiteY54" fmla="*/ 306824 h 930070"/>
                <a:gd name="connsiteX55" fmla="*/ 558800 w 1259824"/>
                <a:gd name="connsiteY55" fmla="*/ 295920 h 930070"/>
                <a:gd name="connsiteX56" fmla="*/ 582331 w 1259824"/>
                <a:gd name="connsiteY56" fmla="*/ 337240 h 930070"/>
                <a:gd name="connsiteX57" fmla="*/ 601845 w 1259824"/>
                <a:gd name="connsiteY57" fmla="*/ 344701 h 930070"/>
                <a:gd name="connsiteX58" fmla="*/ 697691 w 1259824"/>
                <a:gd name="connsiteY58" fmla="*/ 391186 h 930070"/>
                <a:gd name="connsiteX59" fmla="*/ 734423 w 1259824"/>
                <a:gd name="connsiteY59" fmla="*/ 415864 h 930070"/>
                <a:gd name="connsiteX60" fmla="*/ 747049 w 1259824"/>
                <a:gd name="connsiteY60" fmla="*/ 415864 h 930070"/>
                <a:gd name="connsiteX61" fmla="*/ 768859 w 1259824"/>
                <a:gd name="connsiteY61" fmla="*/ 399795 h 930070"/>
                <a:gd name="connsiteX62" fmla="*/ 856096 w 1259824"/>
                <a:gd name="connsiteY62" fmla="*/ 342405 h 930070"/>
                <a:gd name="connsiteX63" fmla="*/ 895697 w 1259824"/>
                <a:gd name="connsiteY63" fmla="*/ 323467 h 930070"/>
                <a:gd name="connsiteX64" fmla="*/ 904880 w 1259824"/>
                <a:gd name="connsiteY64" fmla="*/ 305676 h 930070"/>
                <a:gd name="connsiteX65" fmla="*/ 902010 w 1259824"/>
                <a:gd name="connsiteY65" fmla="*/ 288460 h 930070"/>
                <a:gd name="connsiteX66" fmla="*/ 881922 w 1259824"/>
                <a:gd name="connsiteY66" fmla="*/ 259765 h 930070"/>
                <a:gd name="connsiteX67" fmla="*/ 910045 w 1259824"/>
                <a:gd name="connsiteY67" fmla="*/ 163925 h 930070"/>
                <a:gd name="connsiteX68" fmla="*/ 887662 w 1259824"/>
                <a:gd name="connsiteY68" fmla="*/ 123179 h 930070"/>
                <a:gd name="connsiteX69" fmla="*/ 865852 w 1259824"/>
                <a:gd name="connsiteY69" fmla="*/ 115145 h 930070"/>
                <a:gd name="connsiteX70" fmla="*/ 769432 w 1259824"/>
                <a:gd name="connsiteY70" fmla="*/ 61773 h 930070"/>
                <a:gd name="connsiteX71" fmla="*/ 764841 w 1259824"/>
                <a:gd name="connsiteY71" fmla="*/ 46278 h 930070"/>
                <a:gd name="connsiteX72" fmla="*/ 704578 w 1259824"/>
                <a:gd name="connsiteY72" fmla="*/ 46278 h 930070"/>
                <a:gd name="connsiteX73" fmla="*/ 597827 w 1259824"/>
                <a:gd name="connsiteY73" fmla="*/ 114571 h 930070"/>
                <a:gd name="connsiteX74" fmla="*/ 586349 w 1259824"/>
                <a:gd name="connsiteY74" fmla="*/ 118014 h 930070"/>
                <a:gd name="connsiteX75" fmla="*/ 559374 w 1259824"/>
                <a:gd name="connsiteY75" fmla="*/ 163351 h 930070"/>
                <a:gd name="connsiteX76" fmla="*/ 558800 w 1259824"/>
                <a:gd name="connsiteY76" fmla="*/ 295920 h 930070"/>
                <a:gd name="connsiteX77" fmla="*/ 1214802 w 1259824"/>
                <a:gd name="connsiteY77" fmla="*/ 373969 h 930070"/>
                <a:gd name="connsiteX78" fmla="*/ 957107 w 1259824"/>
                <a:gd name="connsiteY78" fmla="*/ 166795 h 930070"/>
                <a:gd name="connsiteX79" fmla="*/ 931281 w 1259824"/>
                <a:gd name="connsiteY79" fmla="*/ 201228 h 930070"/>
                <a:gd name="connsiteX80" fmla="*/ 938742 w 1259824"/>
                <a:gd name="connsiteY80" fmla="*/ 250009 h 930070"/>
                <a:gd name="connsiteX81" fmla="*/ 1148226 w 1259824"/>
                <a:gd name="connsiteY81" fmla="*/ 425046 h 930070"/>
                <a:gd name="connsiteX82" fmla="*/ 1157409 w 1259824"/>
                <a:gd name="connsiteY82" fmla="*/ 437671 h 930070"/>
                <a:gd name="connsiteX83" fmla="*/ 1214802 w 1259824"/>
                <a:gd name="connsiteY83" fmla="*/ 373969 h 93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259824" h="930070">
                  <a:moveTo>
                    <a:pt x="954238" y="306824"/>
                  </a:moveTo>
                  <a:cubicBezTo>
                    <a:pt x="941038" y="328632"/>
                    <a:pt x="929559" y="349866"/>
                    <a:pt x="915784" y="369378"/>
                  </a:cubicBezTo>
                  <a:cubicBezTo>
                    <a:pt x="901436" y="390038"/>
                    <a:pt x="884218" y="394630"/>
                    <a:pt x="860687" y="387169"/>
                  </a:cubicBezTo>
                  <a:cubicBezTo>
                    <a:pt x="832565" y="378561"/>
                    <a:pt x="814773" y="388891"/>
                    <a:pt x="808460" y="418159"/>
                  </a:cubicBezTo>
                  <a:cubicBezTo>
                    <a:pt x="803868" y="438245"/>
                    <a:pt x="792390" y="453166"/>
                    <a:pt x="771728" y="454888"/>
                  </a:cubicBezTo>
                  <a:cubicBezTo>
                    <a:pt x="746475" y="456610"/>
                    <a:pt x="721222" y="456610"/>
                    <a:pt x="696543" y="454314"/>
                  </a:cubicBezTo>
                  <a:cubicBezTo>
                    <a:pt x="676456" y="452593"/>
                    <a:pt x="664977" y="437671"/>
                    <a:pt x="660386" y="418733"/>
                  </a:cubicBezTo>
                  <a:cubicBezTo>
                    <a:pt x="653498" y="388317"/>
                    <a:pt x="636855" y="378561"/>
                    <a:pt x="607010" y="387743"/>
                  </a:cubicBezTo>
                  <a:cubicBezTo>
                    <a:pt x="584627" y="394630"/>
                    <a:pt x="566835" y="389465"/>
                    <a:pt x="553061" y="369952"/>
                  </a:cubicBezTo>
                  <a:cubicBezTo>
                    <a:pt x="539287" y="349866"/>
                    <a:pt x="527808" y="328632"/>
                    <a:pt x="515181" y="307398"/>
                  </a:cubicBezTo>
                  <a:cubicBezTo>
                    <a:pt x="400969" y="344127"/>
                    <a:pt x="265522" y="559336"/>
                    <a:pt x="279296" y="686740"/>
                  </a:cubicBezTo>
                  <a:cubicBezTo>
                    <a:pt x="298810" y="686740"/>
                    <a:pt x="318897" y="687314"/>
                    <a:pt x="338985" y="686740"/>
                  </a:cubicBezTo>
                  <a:cubicBezTo>
                    <a:pt x="356777" y="686166"/>
                    <a:pt x="371125" y="690757"/>
                    <a:pt x="378586" y="707974"/>
                  </a:cubicBezTo>
                  <a:cubicBezTo>
                    <a:pt x="386047" y="725191"/>
                    <a:pt x="379160" y="738964"/>
                    <a:pt x="367681" y="752164"/>
                  </a:cubicBezTo>
                  <a:cubicBezTo>
                    <a:pt x="318897" y="805536"/>
                    <a:pt x="271261" y="859482"/>
                    <a:pt x="222477" y="912853"/>
                  </a:cubicBezTo>
                  <a:cubicBezTo>
                    <a:pt x="201816" y="935809"/>
                    <a:pt x="180580" y="935809"/>
                    <a:pt x="159345" y="912853"/>
                  </a:cubicBezTo>
                  <a:cubicBezTo>
                    <a:pt x="110561" y="858334"/>
                    <a:pt x="61777" y="804388"/>
                    <a:pt x="12419" y="749868"/>
                  </a:cubicBezTo>
                  <a:cubicBezTo>
                    <a:pt x="940" y="737243"/>
                    <a:pt x="-3651" y="724043"/>
                    <a:pt x="3236" y="707974"/>
                  </a:cubicBezTo>
                  <a:cubicBezTo>
                    <a:pt x="10123" y="691905"/>
                    <a:pt x="23324" y="686166"/>
                    <a:pt x="40541" y="686740"/>
                  </a:cubicBezTo>
                  <a:cubicBezTo>
                    <a:pt x="61777" y="687314"/>
                    <a:pt x="83586" y="686740"/>
                    <a:pt x="104247" y="686740"/>
                  </a:cubicBezTo>
                  <a:cubicBezTo>
                    <a:pt x="108265" y="656324"/>
                    <a:pt x="110561" y="627629"/>
                    <a:pt x="115726" y="598935"/>
                  </a:cubicBezTo>
                  <a:cubicBezTo>
                    <a:pt x="135814" y="483583"/>
                    <a:pt x="185172" y="382578"/>
                    <a:pt x="261504" y="294199"/>
                  </a:cubicBezTo>
                  <a:cubicBezTo>
                    <a:pt x="271835" y="282147"/>
                    <a:pt x="283888" y="280425"/>
                    <a:pt x="294218" y="289034"/>
                  </a:cubicBezTo>
                  <a:cubicBezTo>
                    <a:pt x="304549" y="297642"/>
                    <a:pt x="304549" y="310841"/>
                    <a:pt x="293071" y="324041"/>
                  </a:cubicBezTo>
                  <a:cubicBezTo>
                    <a:pt x="236251" y="389465"/>
                    <a:pt x="196076" y="464070"/>
                    <a:pt x="171971" y="547285"/>
                  </a:cubicBezTo>
                  <a:cubicBezTo>
                    <a:pt x="158197" y="596639"/>
                    <a:pt x="150162" y="647142"/>
                    <a:pt x="149588" y="698218"/>
                  </a:cubicBezTo>
                  <a:cubicBezTo>
                    <a:pt x="149588" y="722895"/>
                    <a:pt x="142701" y="729208"/>
                    <a:pt x="118022" y="729782"/>
                  </a:cubicBezTo>
                  <a:cubicBezTo>
                    <a:pt x="97934" y="729782"/>
                    <a:pt x="77273" y="729782"/>
                    <a:pt x="53742" y="729782"/>
                  </a:cubicBezTo>
                  <a:cubicBezTo>
                    <a:pt x="100804" y="782006"/>
                    <a:pt x="146145" y="831935"/>
                    <a:pt x="191485" y="882437"/>
                  </a:cubicBezTo>
                  <a:cubicBezTo>
                    <a:pt x="236825" y="831935"/>
                    <a:pt x="282166" y="782006"/>
                    <a:pt x="329228" y="729782"/>
                  </a:cubicBezTo>
                  <a:cubicBezTo>
                    <a:pt x="304549" y="729782"/>
                    <a:pt x="283314" y="729782"/>
                    <a:pt x="262078" y="729782"/>
                  </a:cubicBezTo>
                  <a:cubicBezTo>
                    <a:pt x="241417" y="729782"/>
                    <a:pt x="232808" y="721748"/>
                    <a:pt x="233956" y="701087"/>
                  </a:cubicBezTo>
                  <a:cubicBezTo>
                    <a:pt x="243713" y="492191"/>
                    <a:pt x="342428" y="341832"/>
                    <a:pt x="530104" y="250583"/>
                  </a:cubicBezTo>
                  <a:cubicBezTo>
                    <a:pt x="553635" y="239105"/>
                    <a:pt x="556505" y="220167"/>
                    <a:pt x="537565" y="200654"/>
                  </a:cubicBezTo>
                  <a:cubicBezTo>
                    <a:pt x="528382" y="190898"/>
                    <a:pt x="521495" y="179420"/>
                    <a:pt x="512312" y="166795"/>
                  </a:cubicBezTo>
                  <a:cubicBezTo>
                    <a:pt x="467545" y="184011"/>
                    <a:pt x="423353" y="209837"/>
                    <a:pt x="382030" y="240827"/>
                  </a:cubicBezTo>
                  <a:cubicBezTo>
                    <a:pt x="376864" y="244844"/>
                    <a:pt x="372273" y="248861"/>
                    <a:pt x="367108" y="252305"/>
                  </a:cubicBezTo>
                  <a:cubicBezTo>
                    <a:pt x="355629" y="260339"/>
                    <a:pt x="343003" y="259191"/>
                    <a:pt x="334967" y="248861"/>
                  </a:cubicBezTo>
                  <a:cubicBezTo>
                    <a:pt x="327506" y="238531"/>
                    <a:pt x="329228" y="226479"/>
                    <a:pt x="340707" y="217297"/>
                  </a:cubicBezTo>
                  <a:cubicBezTo>
                    <a:pt x="386621" y="180568"/>
                    <a:pt x="437127" y="150152"/>
                    <a:pt x="491650" y="127770"/>
                  </a:cubicBezTo>
                  <a:cubicBezTo>
                    <a:pt x="496242" y="125475"/>
                    <a:pt x="501407" y="123179"/>
                    <a:pt x="505998" y="122031"/>
                  </a:cubicBezTo>
                  <a:cubicBezTo>
                    <a:pt x="526660" y="116866"/>
                    <a:pt x="541582" y="105388"/>
                    <a:pt x="553635" y="87024"/>
                  </a:cubicBezTo>
                  <a:cubicBezTo>
                    <a:pt x="567409" y="66364"/>
                    <a:pt x="584627" y="62347"/>
                    <a:pt x="608732" y="69807"/>
                  </a:cubicBezTo>
                  <a:cubicBezTo>
                    <a:pt x="635707" y="78416"/>
                    <a:pt x="654073" y="66938"/>
                    <a:pt x="659812" y="38817"/>
                  </a:cubicBezTo>
                  <a:cubicBezTo>
                    <a:pt x="664403" y="17583"/>
                    <a:pt x="677030" y="3236"/>
                    <a:pt x="698839" y="1514"/>
                  </a:cubicBezTo>
                  <a:cubicBezTo>
                    <a:pt x="721796" y="-208"/>
                    <a:pt x="745327" y="-782"/>
                    <a:pt x="768859" y="1514"/>
                  </a:cubicBezTo>
                  <a:cubicBezTo>
                    <a:pt x="791816" y="3236"/>
                    <a:pt x="803868" y="17009"/>
                    <a:pt x="808460" y="39965"/>
                  </a:cubicBezTo>
                  <a:cubicBezTo>
                    <a:pt x="813625" y="66364"/>
                    <a:pt x="833138" y="77842"/>
                    <a:pt x="859539" y="69807"/>
                  </a:cubicBezTo>
                  <a:cubicBezTo>
                    <a:pt x="884218" y="62347"/>
                    <a:pt x="902010" y="66364"/>
                    <a:pt x="915784" y="87598"/>
                  </a:cubicBezTo>
                  <a:cubicBezTo>
                    <a:pt x="927263" y="105388"/>
                    <a:pt x="942185" y="113997"/>
                    <a:pt x="961125" y="121457"/>
                  </a:cubicBezTo>
                  <a:cubicBezTo>
                    <a:pt x="1078781" y="166795"/>
                    <a:pt x="1174053" y="241975"/>
                    <a:pt x="1247516" y="344127"/>
                  </a:cubicBezTo>
                  <a:cubicBezTo>
                    <a:pt x="1264734" y="368231"/>
                    <a:pt x="1264160" y="383152"/>
                    <a:pt x="1244072" y="405534"/>
                  </a:cubicBezTo>
                  <a:cubicBezTo>
                    <a:pt x="1225707" y="425620"/>
                    <a:pt x="1207915" y="446280"/>
                    <a:pt x="1189549" y="466366"/>
                  </a:cubicBezTo>
                  <a:cubicBezTo>
                    <a:pt x="1166592" y="491617"/>
                    <a:pt x="1139043" y="489322"/>
                    <a:pt x="1120678" y="461201"/>
                  </a:cubicBezTo>
                  <a:cubicBezTo>
                    <a:pt x="1074763" y="392908"/>
                    <a:pt x="1014500" y="337240"/>
                    <a:pt x="954238" y="306824"/>
                  </a:cubicBezTo>
                  <a:close/>
                  <a:moveTo>
                    <a:pt x="558800" y="295920"/>
                  </a:moveTo>
                  <a:cubicBezTo>
                    <a:pt x="566835" y="309694"/>
                    <a:pt x="574870" y="323467"/>
                    <a:pt x="582331" y="337240"/>
                  </a:cubicBezTo>
                  <a:cubicBezTo>
                    <a:pt x="586923" y="345275"/>
                    <a:pt x="592088" y="347570"/>
                    <a:pt x="601845" y="344701"/>
                  </a:cubicBezTo>
                  <a:cubicBezTo>
                    <a:pt x="642020" y="333223"/>
                    <a:pt x="682195" y="353309"/>
                    <a:pt x="697691" y="391186"/>
                  </a:cubicBezTo>
                  <a:cubicBezTo>
                    <a:pt x="707448" y="415864"/>
                    <a:pt x="707448" y="415864"/>
                    <a:pt x="734423" y="415864"/>
                  </a:cubicBezTo>
                  <a:cubicBezTo>
                    <a:pt x="738440" y="415864"/>
                    <a:pt x="743032" y="415290"/>
                    <a:pt x="747049" y="415864"/>
                  </a:cubicBezTo>
                  <a:cubicBezTo>
                    <a:pt x="759102" y="416437"/>
                    <a:pt x="765415" y="412994"/>
                    <a:pt x="768859" y="399795"/>
                  </a:cubicBezTo>
                  <a:cubicBezTo>
                    <a:pt x="778615" y="360770"/>
                    <a:pt x="817643" y="336093"/>
                    <a:pt x="856096" y="342405"/>
                  </a:cubicBezTo>
                  <a:cubicBezTo>
                    <a:pt x="882497" y="346997"/>
                    <a:pt x="882497" y="346997"/>
                    <a:pt x="895697" y="323467"/>
                  </a:cubicBezTo>
                  <a:cubicBezTo>
                    <a:pt x="899140" y="317728"/>
                    <a:pt x="901436" y="311415"/>
                    <a:pt x="904880" y="305676"/>
                  </a:cubicBezTo>
                  <a:cubicBezTo>
                    <a:pt x="908323" y="299364"/>
                    <a:pt x="908323" y="294772"/>
                    <a:pt x="902010" y="288460"/>
                  </a:cubicBezTo>
                  <a:cubicBezTo>
                    <a:pt x="893975" y="280425"/>
                    <a:pt x="885940" y="270095"/>
                    <a:pt x="881922" y="259765"/>
                  </a:cubicBezTo>
                  <a:cubicBezTo>
                    <a:pt x="867000" y="221888"/>
                    <a:pt x="879053" y="190898"/>
                    <a:pt x="910045" y="163925"/>
                  </a:cubicBezTo>
                  <a:cubicBezTo>
                    <a:pt x="902584" y="150726"/>
                    <a:pt x="894549" y="136952"/>
                    <a:pt x="887662" y="123179"/>
                  </a:cubicBezTo>
                  <a:cubicBezTo>
                    <a:pt x="882497" y="113997"/>
                    <a:pt x="876757" y="111701"/>
                    <a:pt x="865852" y="115145"/>
                  </a:cubicBezTo>
                  <a:cubicBezTo>
                    <a:pt x="823956" y="127196"/>
                    <a:pt x="781485" y="103093"/>
                    <a:pt x="769432" y="61773"/>
                  </a:cubicBezTo>
                  <a:cubicBezTo>
                    <a:pt x="767711" y="56608"/>
                    <a:pt x="766563" y="52017"/>
                    <a:pt x="764841" y="46278"/>
                  </a:cubicBezTo>
                  <a:cubicBezTo>
                    <a:pt x="744179" y="46278"/>
                    <a:pt x="724092" y="46278"/>
                    <a:pt x="704578" y="46278"/>
                  </a:cubicBezTo>
                  <a:cubicBezTo>
                    <a:pt x="693674" y="106536"/>
                    <a:pt x="640872" y="130066"/>
                    <a:pt x="597827" y="114571"/>
                  </a:cubicBezTo>
                  <a:cubicBezTo>
                    <a:pt x="594958" y="113423"/>
                    <a:pt x="588071" y="115718"/>
                    <a:pt x="586349" y="118014"/>
                  </a:cubicBezTo>
                  <a:cubicBezTo>
                    <a:pt x="576592" y="132935"/>
                    <a:pt x="567983" y="148430"/>
                    <a:pt x="559374" y="163351"/>
                  </a:cubicBezTo>
                  <a:cubicBezTo>
                    <a:pt x="604714" y="206967"/>
                    <a:pt x="604714" y="250583"/>
                    <a:pt x="558800" y="295920"/>
                  </a:cubicBezTo>
                  <a:close/>
                  <a:moveTo>
                    <a:pt x="1214802" y="373969"/>
                  </a:moveTo>
                  <a:cubicBezTo>
                    <a:pt x="1147078" y="278704"/>
                    <a:pt x="1060415" y="209837"/>
                    <a:pt x="957107" y="166795"/>
                  </a:cubicBezTo>
                  <a:cubicBezTo>
                    <a:pt x="947924" y="179420"/>
                    <a:pt x="940463" y="191472"/>
                    <a:pt x="931281" y="201228"/>
                  </a:cubicBezTo>
                  <a:cubicBezTo>
                    <a:pt x="912915" y="220167"/>
                    <a:pt x="915784" y="239679"/>
                    <a:pt x="938742" y="250009"/>
                  </a:cubicBezTo>
                  <a:cubicBezTo>
                    <a:pt x="1024831" y="289034"/>
                    <a:pt x="1094277" y="347570"/>
                    <a:pt x="1148226" y="425046"/>
                  </a:cubicBezTo>
                  <a:cubicBezTo>
                    <a:pt x="1151096" y="429063"/>
                    <a:pt x="1153965" y="433080"/>
                    <a:pt x="1157409" y="437671"/>
                  </a:cubicBezTo>
                  <a:cubicBezTo>
                    <a:pt x="1176923" y="416437"/>
                    <a:pt x="1195288" y="395777"/>
                    <a:pt x="1214802" y="373969"/>
                  </a:cubicBezTo>
                  <a:close/>
                </a:path>
              </a:pathLst>
            </a:custGeom>
            <a:solidFill>
              <a:srgbClr val="000000"/>
            </a:solidFill>
            <a:ln w="5739"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86EF671D-88D0-441D-4C58-6D31F6E4A1AB}"/>
                </a:ext>
              </a:extLst>
            </p:cNvPr>
            <p:cNvSpPr/>
            <p:nvPr/>
          </p:nvSpPr>
          <p:spPr>
            <a:xfrm>
              <a:off x="6191143" y="1998782"/>
              <a:ext cx="44447" cy="257725"/>
            </a:xfrm>
            <a:custGeom>
              <a:avLst/>
              <a:gdLst>
                <a:gd name="connsiteX0" fmla="*/ 44193 w 44447"/>
                <a:gd name="connsiteY0" fmla="*/ 128577 h 257725"/>
                <a:gd name="connsiteX1" fmla="*/ 44193 w 44447"/>
                <a:gd name="connsiteY1" fmla="*/ 233025 h 257725"/>
                <a:gd name="connsiteX2" fmla="*/ 21810 w 44447"/>
                <a:gd name="connsiteY2" fmla="*/ 257702 h 257725"/>
                <a:gd name="connsiteX3" fmla="*/ 0 w 44447"/>
                <a:gd name="connsiteY3" fmla="*/ 233599 h 257725"/>
                <a:gd name="connsiteX4" fmla="*/ 0 w 44447"/>
                <a:gd name="connsiteY4" fmla="*/ 222121 h 257725"/>
                <a:gd name="connsiteX5" fmla="*/ 0 w 44447"/>
                <a:gd name="connsiteY5" fmla="*/ 70040 h 257725"/>
                <a:gd name="connsiteX6" fmla="*/ 0 w 44447"/>
                <a:gd name="connsiteY6" fmla="*/ 26998 h 257725"/>
                <a:gd name="connsiteX7" fmla="*/ 22383 w 44447"/>
                <a:gd name="connsiteY7" fmla="*/ 25 h 257725"/>
                <a:gd name="connsiteX8" fmla="*/ 44193 w 44447"/>
                <a:gd name="connsiteY8" fmla="*/ 27572 h 257725"/>
                <a:gd name="connsiteX9" fmla="*/ 44193 w 44447"/>
                <a:gd name="connsiteY9" fmla="*/ 128577 h 25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447" h="257725">
                  <a:moveTo>
                    <a:pt x="44193" y="128577"/>
                  </a:moveTo>
                  <a:cubicBezTo>
                    <a:pt x="44193" y="163584"/>
                    <a:pt x="44193" y="198592"/>
                    <a:pt x="44193" y="233025"/>
                  </a:cubicBezTo>
                  <a:cubicBezTo>
                    <a:pt x="44193" y="247946"/>
                    <a:pt x="34436" y="258276"/>
                    <a:pt x="21810" y="257702"/>
                  </a:cubicBezTo>
                  <a:cubicBezTo>
                    <a:pt x="9757" y="257702"/>
                    <a:pt x="1148" y="247946"/>
                    <a:pt x="0" y="233599"/>
                  </a:cubicBezTo>
                  <a:cubicBezTo>
                    <a:pt x="0" y="229582"/>
                    <a:pt x="0" y="226138"/>
                    <a:pt x="0" y="222121"/>
                  </a:cubicBezTo>
                  <a:cubicBezTo>
                    <a:pt x="0" y="171619"/>
                    <a:pt x="0" y="121116"/>
                    <a:pt x="0" y="70040"/>
                  </a:cubicBezTo>
                  <a:cubicBezTo>
                    <a:pt x="0" y="55693"/>
                    <a:pt x="0" y="41346"/>
                    <a:pt x="0" y="26998"/>
                  </a:cubicBezTo>
                  <a:cubicBezTo>
                    <a:pt x="574" y="8634"/>
                    <a:pt x="8035" y="-549"/>
                    <a:pt x="22383" y="25"/>
                  </a:cubicBezTo>
                  <a:cubicBezTo>
                    <a:pt x="36158" y="25"/>
                    <a:pt x="44193" y="9782"/>
                    <a:pt x="44193" y="27572"/>
                  </a:cubicBezTo>
                  <a:cubicBezTo>
                    <a:pt x="44767" y="61432"/>
                    <a:pt x="44193" y="95291"/>
                    <a:pt x="44193" y="128577"/>
                  </a:cubicBezTo>
                  <a:close/>
                </a:path>
              </a:pathLst>
            </a:custGeom>
            <a:solidFill>
              <a:srgbClr val="000000"/>
            </a:solidFill>
            <a:ln w="5739"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5CA72F05-A4D1-2271-8B19-501E79B65417}"/>
                </a:ext>
              </a:extLst>
            </p:cNvPr>
            <p:cNvSpPr/>
            <p:nvPr/>
          </p:nvSpPr>
          <p:spPr>
            <a:xfrm>
              <a:off x="6368487" y="2000493"/>
              <a:ext cx="43845" cy="257139"/>
            </a:xfrm>
            <a:custGeom>
              <a:avLst/>
              <a:gdLst>
                <a:gd name="connsiteX0" fmla="*/ 0 w 43845"/>
                <a:gd name="connsiteY0" fmla="*/ 127440 h 257139"/>
                <a:gd name="connsiteX1" fmla="*/ 0 w 43845"/>
                <a:gd name="connsiteY1" fmla="*/ 27009 h 257139"/>
                <a:gd name="connsiteX2" fmla="*/ 2870 w 43845"/>
                <a:gd name="connsiteY2" fmla="*/ 10941 h 257139"/>
                <a:gd name="connsiteX3" fmla="*/ 23531 w 43845"/>
                <a:gd name="connsiteY3" fmla="*/ 36 h 257139"/>
                <a:gd name="connsiteX4" fmla="*/ 41897 w 43845"/>
                <a:gd name="connsiteY4" fmla="*/ 14958 h 257139"/>
                <a:gd name="connsiteX5" fmla="*/ 43619 w 43845"/>
                <a:gd name="connsiteY5" fmla="*/ 31600 h 257139"/>
                <a:gd name="connsiteX6" fmla="*/ 43619 w 43845"/>
                <a:gd name="connsiteY6" fmla="*/ 223854 h 257139"/>
                <a:gd name="connsiteX7" fmla="*/ 43619 w 43845"/>
                <a:gd name="connsiteY7" fmla="*/ 232462 h 257139"/>
                <a:gd name="connsiteX8" fmla="*/ 21235 w 43845"/>
                <a:gd name="connsiteY8" fmla="*/ 257140 h 257139"/>
                <a:gd name="connsiteX9" fmla="*/ 0 w 43845"/>
                <a:gd name="connsiteY9" fmla="*/ 232462 h 257139"/>
                <a:gd name="connsiteX10" fmla="*/ 0 w 43845"/>
                <a:gd name="connsiteY10" fmla="*/ 223854 h 257139"/>
                <a:gd name="connsiteX11" fmla="*/ 0 w 43845"/>
                <a:gd name="connsiteY11" fmla="*/ 127440 h 25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45" h="257139">
                  <a:moveTo>
                    <a:pt x="0" y="127440"/>
                  </a:moveTo>
                  <a:cubicBezTo>
                    <a:pt x="0" y="94155"/>
                    <a:pt x="0" y="60295"/>
                    <a:pt x="0" y="27009"/>
                  </a:cubicBezTo>
                  <a:cubicBezTo>
                    <a:pt x="0" y="21271"/>
                    <a:pt x="0" y="13810"/>
                    <a:pt x="2870" y="10941"/>
                  </a:cubicBezTo>
                  <a:cubicBezTo>
                    <a:pt x="8609" y="5775"/>
                    <a:pt x="17218" y="-537"/>
                    <a:pt x="23531" y="36"/>
                  </a:cubicBezTo>
                  <a:cubicBezTo>
                    <a:pt x="29844" y="610"/>
                    <a:pt x="37305" y="8645"/>
                    <a:pt x="41897" y="14958"/>
                  </a:cubicBezTo>
                  <a:cubicBezTo>
                    <a:pt x="44766" y="18975"/>
                    <a:pt x="43619" y="25862"/>
                    <a:pt x="43619" y="31600"/>
                  </a:cubicBezTo>
                  <a:cubicBezTo>
                    <a:pt x="43619" y="95876"/>
                    <a:pt x="43619" y="159578"/>
                    <a:pt x="43619" y="223854"/>
                  </a:cubicBezTo>
                  <a:cubicBezTo>
                    <a:pt x="43619" y="226723"/>
                    <a:pt x="43619" y="229593"/>
                    <a:pt x="43619" y="232462"/>
                  </a:cubicBezTo>
                  <a:cubicBezTo>
                    <a:pt x="42471" y="247384"/>
                    <a:pt x="33288" y="257140"/>
                    <a:pt x="21235" y="257140"/>
                  </a:cubicBezTo>
                  <a:cubicBezTo>
                    <a:pt x="9183" y="256566"/>
                    <a:pt x="574" y="246810"/>
                    <a:pt x="0" y="232462"/>
                  </a:cubicBezTo>
                  <a:cubicBezTo>
                    <a:pt x="0" y="229593"/>
                    <a:pt x="0" y="226723"/>
                    <a:pt x="0" y="223854"/>
                  </a:cubicBezTo>
                  <a:cubicBezTo>
                    <a:pt x="0" y="191142"/>
                    <a:pt x="0" y="159004"/>
                    <a:pt x="0" y="127440"/>
                  </a:cubicBezTo>
                  <a:close/>
                </a:path>
              </a:pathLst>
            </a:custGeom>
            <a:solidFill>
              <a:srgbClr val="000000"/>
            </a:solidFill>
            <a:ln w="5739"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B503C870-C1FA-6B3F-5E66-70EAB97A1786}"/>
                </a:ext>
              </a:extLst>
            </p:cNvPr>
            <p:cNvSpPr/>
            <p:nvPr/>
          </p:nvSpPr>
          <p:spPr>
            <a:xfrm>
              <a:off x="6218685" y="1197081"/>
              <a:ext cx="165878" cy="165287"/>
            </a:xfrm>
            <a:custGeom>
              <a:avLst/>
              <a:gdLst>
                <a:gd name="connsiteX0" fmla="*/ 82078 w 165878"/>
                <a:gd name="connsiteY0" fmla="*/ 165281 h 165287"/>
                <a:gd name="connsiteX1" fmla="*/ 7 w 165878"/>
                <a:gd name="connsiteY1" fmla="*/ 81493 h 165287"/>
                <a:gd name="connsiteX2" fmla="*/ 83226 w 165878"/>
                <a:gd name="connsiteY2" fmla="*/ 0 h 165287"/>
                <a:gd name="connsiteX3" fmla="*/ 165872 w 165878"/>
                <a:gd name="connsiteY3" fmla="*/ 83788 h 165287"/>
                <a:gd name="connsiteX4" fmla="*/ 82078 w 165878"/>
                <a:gd name="connsiteY4" fmla="*/ 165281 h 165287"/>
                <a:gd name="connsiteX5" fmla="*/ 44199 w 165878"/>
                <a:gd name="connsiteY5" fmla="*/ 82640 h 165287"/>
                <a:gd name="connsiteX6" fmla="*/ 83800 w 165878"/>
                <a:gd name="connsiteY6" fmla="*/ 121665 h 165287"/>
                <a:gd name="connsiteX7" fmla="*/ 122254 w 165878"/>
                <a:gd name="connsiteY7" fmla="*/ 81493 h 165287"/>
                <a:gd name="connsiteX8" fmla="*/ 83800 w 165878"/>
                <a:gd name="connsiteY8" fmla="*/ 43616 h 165287"/>
                <a:gd name="connsiteX9" fmla="*/ 44199 w 165878"/>
                <a:gd name="connsiteY9" fmla="*/ 82640 h 16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878" h="165287">
                  <a:moveTo>
                    <a:pt x="82078" y="165281"/>
                  </a:moveTo>
                  <a:cubicBezTo>
                    <a:pt x="36738" y="164707"/>
                    <a:pt x="-568" y="126256"/>
                    <a:pt x="7" y="81493"/>
                  </a:cubicBezTo>
                  <a:cubicBezTo>
                    <a:pt x="580" y="36729"/>
                    <a:pt x="38460" y="0"/>
                    <a:pt x="83226" y="0"/>
                  </a:cubicBezTo>
                  <a:cubicBezTo>
                    <a:pt x="128567" y="0"/>
                    <a:pt x="166446" y="38451"/>
                    <a:pt x="165872" y="83788"/>
                  </a:cubicBezTo>
                  <a:cubicBezTo>
                    <a:pt x="165872" y="128552"/>
                    <a:pt x="127993" y="165855"/>
                    <a:pt x="82078" y="165281"/>
                  </a:cubicBezTo>
                  <a:close/>
                  <a:moveTo>
                    <a:pt x="44199" y="82640"/>
                  </a:moveTo>
                  <a:cubicBezTo>
                    <a:pt x="44199" y="103874"/>
                    <a:pt x="62565" y="122239"/>
                    <a:pt x="83800" y="121665"/>
                  </a:cubicBezTo>
                  <a:cubicBezTo>
                    <a:pt x="105036" y="121091"/>
                    <a:pt x="122827" y="103300"/>
                    <a:pt x="122254" y="81493"/>
                  </a:cubicBezTo>
                  <a:cubicBezTo>
                    <a:pt x="121679" y="60259"/>
                    <a:pt x="105036" y="43616"/>
                    <a:pt x="83800" y="43616"/>
                  </a:cubicBezTo>
                  <a:cubicBezTo>
                    <a:pt x="61991" y="44190"/>
                    <a:pt x="44199" y="61406"/>
                    <a:pt x="44199" y="82640"/>
                  </a:cubicBezTo>
                  <a:close/>
                </a:path>
              </a:pathLst>
            </a:custGeom>
            <a:solidFill>
              <a:srgbClr val="000000"/>
            </a:solidFill>
            <a:ln w="5739" cap="flat">
              <a:noFill/>
              <a:prstDash val="solid"/>
              <a:miter/>
            </a:ln>
          </p:spPr>
          <p:txBody>
            <a:bodyPr rtlCol="0" anchor="ctr"/>
            <a:lstStyle/>
            <a:p>
              <a:endParaRPr lang="en-US"/>
            </a:p>
          </p:txBody>
        </p:sp>
      </p:grpSp>
      <p:sp>
        <p:nvSpPr>
          <p:cNvPr id="52" name="Text Placeholder 1">
            <a:extLst>
              <a:ext uri="{FF2B5EF4-FFF2-40B4-BE49-F238E27FC236}">
                <a16:creationId xmlns:a16="http://schemas.microsoft.com/office/drawing/2014/main" id="{20B69A1C-8FBC-F2AE-22BD-01AB6A8CCEF4}"/>
              </a:ext>
            </a:extLst>
          </p:cNvPr>
          <p:cNvSpPr txBox="1">
            <a:spLocks/>
          </p:cNvSpPr>
          <p:nvPr/>
        </p:nvSpPr>
        <p:spPr>
          <a:xfrm>
            <a:off x="682484" y="5564191"/>
            <a:ext cx="6560140" cy="3997231"/>
          </a:xfrm>
          <a:prstGeom prst="rect">
            <a:avLst/>
          </a:prstGeom>
        </p:spPr>
        <p:txBody>
          <a:bodyPr vert="horz" lIns="91440" tIns="45720" rIns="91440" bIns="45720" numCol="2" spcCol="21600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100" b="0" i="0" kern="1200" baseline="0">
                <a:solidFill>
                  <a:schemeClr val="tx1"/>
                </a:solidFill>
                <a:latin typeface="Calibri" panose="020F0502020204030204" pitchFamily="34" charset="0"/>
                <a:ea typeface="+mn-ea"/>
                <a:cs typeface="Calibri" panose="020F0502020204030204" pitchFamily="34" charset="0"/>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just">
              <a:lnSpc>
                <a:spcPct val="100000"/>
              </a:lnSpc>
              <a:spcBef>
                <a:spcPts val="0"/>
              </a:spcBef>
              <a:buClr>
                <a:srgbClr val="EE5650"/>
              </a:buClr>
            </a:pPr>
            <a:r>
              <a:rPr lang="en-IE" sz="1400" b="1" dirty="0" err="1">
                <a:solidFill>
                  <a:srgbClr val="EE5650"/>
                </a:solidFill>
                <a:ea typeface="Calibri" panose="020F0502020204030204" pitchFamily="34" charset="0"/>
                <a:cs typeface="Times New Roman" panose="02020603050405020304" pitchFamily="18" charset="0"/>
              </a:rPr>
              <a:t>Umweltschutz</a:t>
            </a:r>
            <a:r>
              <a:rPr lang="en-IE" sz="1400" b="1" dirty="0">
                <a:solidFill>
                  <a:srgbClr val="EE5650"/>
                </a:solidFill>
                <a:ea typeface="Calibri" panose="020F0502020204030204" pitchFamily="34" charset="0"/>
                <a:cs typeface="Times New Roman" panose="02020603050405020304" pitchFamily="18" charset="0"/>
              </a:rPr>
              <a:t> und </a:t>
            </a:r>
            <a:r>
              <a:rPr lang="en-IE" sz="1400" b="1" dirty="0" err="1">
                <a:solidFill>
                  <a:srgbClr val="EE5650"/>
                </a:solidFill>
                <a:ea typeface="Calibri" panose="020F0502020204030204" pitchFamily="34" charset="0"/>
                <a:cs typeface="Times New Roman" panose="02020603050405020304" pitchFamily="18" charset="0"/>
              </a:rPr>
              <a:t>Schadstoffreduzierung</a:t>
            </a:r>
            <a:endParaRPr lang="en-IE" sz="1400" b="1" dirty="0">
              <a:solidFill>
                <a:srgbClr val="EE5650"/>
              </a:solidFill>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Einer der Hauptvorteile der Abfallwirtschaft liegt in ihrer Fähigkeit, die Umweltauswirkungen menschlicher Aktivitäten zu minimieren. Eine ordnungsgemäße Abfallentsorgung und -verwertung reduziert die Abfallmenge, die auf Deponien oder in Verbrennungsanlagen landet, und verringert so die Treibhausgasemissionen und die Luftverschmutzung. Durch die Umleitung von Abfällen von Deponien sparen wir wertvollen Platz und verringern das Risiko, dass schädliche Substanzen in den Boden gelangen und Wasserquellen kontaminieren, wodurch sowohl die menschliche Gesundheit als auch die Ökosysteme geschützt werden.</a:t>
            </a:r>
          </a:p>
          <a:p>
            <a:pPr algn="just">
              <a:lnSpc>
                <a:spcPct val="100000"/>
              </a:lnSpc>
              <a:spcBef>
                <a:spcPts val="0"/>
              </a:spcBef>
              <a:buClr>
                <a:srgbClr val="EE5650"/>
              </a:buClr>
            </a:pPr>
            <a:r>
              <a:rPr lang="de-DE" sz="1500" b="1" dirty="0">
                <a:solidFill>
                  <a:srgbClr val="EE5650"/>
                </a:solidFill>
                <a:ea typeface="Calibri" panose="020F0502020204030204" pitchFamily="34" charset="0"/>
                <a:cs typeface="Times New Roman" panose="02020603050405020304" pitchFamily="18" charset="0"/>
              </a:rPr>
              <a:t>Ressourcenschonung</a:t>
            </a: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Die Abfallwirtschaft fördert die Ressourcenschonung durch das Recycling und die Wiederverwendung von Materialien, wodurch die Gesamtmenge des Materials, das endgültig entsorgt wird, reduziert wird. Recycling ermöglicht es uns, wertvolle Ressourcen aus ausrangierten Gegenständen zurückzugewinnen und so den Bedarf an Rohstoffgewinnung zu minimieren, wodurch natürliche Ressourcen geschont und die mit der Gewinnung und Verarbeitung von Rohstoffen verbundenen Umweltauswirkungen gemindert werden</a:t>
            </a:r>
            <a:r>
              <a:rPr lang="en-IE" sz="1150" dirty="0">
                <a:ea typeface="Calibri" panose="020F0502020204030204" pitchFamily="34" charset="0"/>
                <a:cs typeface="Times New Roman" panose="02020603050405020304" pitchFamily="18" charset="0"/>
              </a:rPr>
              <a:t>.</a:t>
            </a:r>
          </a:p>
          <a:p>
            <a:pPr algn="just">
              <a:lnSpc>
                <a:spcPct val="100000"/>
              </a:lnSpc>
              <a:spcBef>
                <a:spcPts val="0"/>
              </a:spcBef>
              <a:buClr>
                <a:srgbClr val="EE5650"/>
              </a:buClr>
            </a:pPr>
            <a:endParaRPr lang="en-IE" sz="1150" dirty="0">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de-DE" sz="1500" b="1" dirty="0">
                <a:solidFill>
                  <a:srgbClr val="EE5650"/>
                </a:solidFill>
                <a:ea typeface="Calibri" panose="020F0502020204030204" pitchFamily="34" charset="0"/>
                <a:cs typeface="Times New Roman" panose="02020603050405020304" pitchFamily="18" charset="0"/>
              </a:rPr>
              <a:t>Wirtschaftlicher Nutzen</a:t>
            </a: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Die Abfallbewirtschaftung bringt viele wirtschaftliche Vorteile: Diese Praxis senkt nicht nur die Gesamtkosten der Abfallentsorgung, sondern fördert auch die Schaffung von Arbeitsplätzen. Schließlich stärkt die Investition in Abfallwirtschaftsprozesse den Ruf von Unternehmen und zieht Kunden und Investoren an.</a:t>
            </a:r>
          </a:p>
          <a:p>
            <a:pPr algn="just">
              <a:lnSpc>
                <a:spcPct val="100000"/>
              </a:lnSpc>
              <a:spcBef>
                <a:spcPts val="0"/>
              </a:spcBef>
              <a:buClr>
                <a:srgbClr val="EE5650"/>
              </a:buClr>
            </a:pPr>
            <a:endParaRPr lang="en-IE" sz="1150" dirty="0">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de-DE" sz="1500" b="1" dirty="0">
                <a:solidFill>
                  <a:srgbClr val="EE5650"/>
                </a:solidFill>
                <a:ea typeface="Calibri" panose="020F0502020204030204" pitchFamily="34" charset="0"/>
                <a:cs typeface="Times New Roman" panose="02020603050405020304" pitchFamily="18" charset="0"/>
              </a:rPr>
              <a:t>Ermöglichung einer Kreislaufwirtschaft</a:t>
            </a: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Die Abfallwirtschaft ist ein Schlüsselfaktor für die Kreislaufwirtschaft, ein Modell, das darauf abzielt, Abfall zu reduzieren und die Ressourcennutzung zu optimieren. In einer Kreislaufwirtschaft sind Produkte und Materialien auf Langlebigkeit, Wiederverwendung und Recyclingfähigkeit ausgelegt. Dieser Übergang von einem linearen "Nehmen-Herstellen-Entsorgen"-Modell zu einem Kreislaufmodell ist von grundlegender Bedeutung für eine nachhaltige und grünere Zukunft, und es ist offensichtlich, dass die Abfallwirtschaft dabei eine große Rolle spielt.</a:t>
            </a:r>
          </a:p>
        </p:txBody>
      </p:sp>
      <p:grpSp>
        <p:nvGrpSpPr>
          <p:cNvPr id="55" name="Group 54">
            <a:extLst>
              <a:ext uri="{FF2B5EF4-FFF2-40B4-BE49-F238E27FC236}">
                <a16:creationId xmlns:a16="http://schemas.microsoft.com/office/drawing/2014/main" id="{DB712CAB-5FBE-A590-FF63-6A836CA8D735}"/>
              </a:ext>
            </a:extLst>
          </p:cNvPr>
          <p:cNvGrpSpPr/>
          <p:nvPr/>
        </p:nvGrpSpPr>
        <p:grpSpPr>
          <a:xfrm>
            <a:off x="12456" y="5662294"/>
            <a:ext cx="705629" cy="117418"/>
            <a:chOff x="12847" y="2247223"/>
            <a:chExt cx="705629" cy="117418"/>
          </a:xfrm>
        </p:grpSpPr>
        <p:cxnSp>
          <p:nvCxnSpPr>
            <p:cNvPr id="56" name="Straight Connector 55">
              <a:extLst>
                <a:ext uri="{FF2B5EF4-FFF2-40B4-BE49-F238E27FC236}">
                  <a16:creationId xmlns:a16="http://schemas.microsoft.com/office/drawing/2014/main" id="{C177EAC9-70FE-3346-D5B0-409670BF0906}"/>
                </a:ext>
              </a:extLst>
            </p:cNvPr>
            <p:cNvCxnSpPr>
              <a:cxnSpLocks/>
            </p:cNvCxnSpPr>
            <p:nvPr/>
          </p:nvCxnSpPr>
          <p:spPr>
            <a:xfrm flipH="1">
              <a:off x="12847" y="2297875"/>
              <a:ext cx="705629"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0DB3C4F5-90FD-C474-0E61-C89A62B86AB1}"/>
                </a:ext>
              </a:extLst>
            </p:cNvPr>
            <p:cNvGrpSpPr/>
            <p:nvPr/>
          </p:nvGrpSpPr>
          <p:grpSpPr>
            <a:xfrm rot="5400000">
              <a:off x="394862" y="2143433"/>
              <a:ext cx="117418" cy="324997"/>
              <a:chOff x="3089418" y="4482161"/>
              <a:chExt cx="117418" cy="324997"/>
            </a:xfrm>
          </p:grpSpPr>
          <p:sp>
            <p:nvSpPr>
              <p:cNvPr id="58" name="Freeform 57">
                <a:extLst>
                  <a:ext uri="{FF2B5EF4-FFF2-40B4-BE49-F238E27FC236}">
                    <a16:creationId xmlns:a16="http://schemas.microsoft.com/office/drawing/2014/main" id="{90E86D58-8897-C5EA-9C21-8D891A100C60}"/>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10325E16-A077-31CE-F587-D36C18F388F9}"/>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178393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7F71A0EB-4A55-F57F-A5B2-AE468F102C9F}"/>
              </a:ext>
            </a:extLst>
          </p:cNvPr>
          <p:cNvSpPr>
            <a:spLocks noGrp="1"/>
          </p:cNvSpPr>
          <p:nvPr>
            <p:ph type="sldNum" sz="quarter" idx="4"/>
          </p:nvPr>
        </p:nvSpPr>
        <p:spPr>
          <a:xfrm>
            <a:off x="7281511" y="10353161"/>
            <a:ext cx="372588" cy="363596"/>
          </a:xfrm>
          <a:prstGeom prst="rect">
            <a:avLst/>
          </a:prstGeom>
        </p:spPr>
        <p:txBody>
          <a:bodyPr vert="horz" lIns="91440" tIns="45720" rIns="91440" bIns="45720" rtlCol="0" anchor="ctr"/>
          <a:lstStyle>
            <a:lvl1pPr algn="r">
              <a:defRPr sz="900">
                <a:solidFill>
                  <a:schemeClr val="tx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28</a:t>
            </a:fld>
            <a:endParaRPr lang="fr-CA"/>
          </a:p>
        </p:txBody>
      </p:sp>
      <p:sp>
        <p:nvSpPr>
          <p:cNvPr id="5" name="Rectangle 4">
            <a:extLst>
              <a:ext uri="{FF2B5EF4-FFF2-40B4-BE49-F238E27FC236}">
                <a16:creationId xmlns:a16="http://schemas.microsoft.com/office/drawing/2014/main" id="{CF76EBDC-6B18-33F1-08D4-CFBAB9993BD7}"/>
              </a:ext>
            </a:extLst>
          </p:cNvPr>
          <p:cNvSpPr/>
          <p:nvPr/>
        </p:nvSpPr>
        <p:spPr>
          <a:xfrm>
            <a:off x="122663" y="0"/>
            <a:ext cx="7652912" cy="1359386"/>
          </a:xfrm>
          <a:prstGeom prst="rect">
            <a:avLst/>
          </a:prstGeom>
          <a:solidFill>
            <a:srgbClr val="375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a:extLst>
              <a:ext uri="{FF2B5EF4-FFF2-40B4-BE49-F238E27FC236}">
                <a16:creationId xmlns:a16="http://schemas.microsoft.com/office/drawing/2014/main" id="{FA0F8C05-7F6E-E8E0-5552-D5179827F9DA}"/>
              </a:ext>
            </a:extLst>
          </p:cNvPr>
          <p:cNvSpPr txBox="1">
            <a:spLocks/>
          </p:cNvSpPr>
          <p:nvPr/>
        </p:nvSpPr>
        <p:spPr>
          <a:xfrm>
            <a:off x="466725" y="152401"/>
            <a:ext cx="5172793" cy="984710"/>
          </a:xfrm>
          <a:prstGeom prst="rect">
            <a:avLst/>
          </a:prstGeom>
        </p:spPr>
        <p:txBody>
          <a:bodyPr vert="horz" lIns="91440" tIns="45720" rIns="91440" bIns="45720" rtlCol="0">
            <a:noAutofit/>
          </a:bodyPr>
          <a:lstStyle>
            <a:lvl1pPr marL="0" indent="0" algn="l" defTabSz="777514" rtl="0" eaLnBrk="1" latinLnBrk="0" hangingPunct="1">
              <a:lnSpc>
                <a:spcPts val="3240"/>
              </a:lnSpc>
              <a:spcBef>
                <a:spcPts val="850"/>
              </a:spcBef>
              <a:buFont typeface="Arial" panose="020B0604020202020204" pitchFamily="34" charset="0"/>
              <a:buNone/>
              <a:defRPr sz="2400" b="1" i="0" kern="1200">
                <a:solidFill>
                  <a:srgbClr val="BD2180"/>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nSpc>
                <a:spcPts val="2840"/>
              </a:lnSpc>
            </a:pPr>
            <a:r>
              <a:rPr lang="de-DE" sz="3000" dirty="0">
                <a:solidFill>
                  <a:schemeClr val="bg1"/>
                </a:solidFill>
                <a:latin typeface="Calibri" panose="020F0502020204030204" pitchFamily="34" charset="0"/>
                <a:cs typeface="Calibri" panose="020F0502020204030204" pitchFamily="34" charset="0"/>
              </a:rPr>
              <a:t>Best Practices für Kreislaufwirtschaft und Zero-Waste-Events</a:t>
            </a:r>
            <a:endParaRPr lang="en-US" sz="3000" dirty="0">
              <a:solidFill>
                <a:schemeClr val="bg1"/>
              </a:solidFill>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4E9BF80F-71D3-73DD-EDBD-482520D8DEED}"/>
              </a:ext>
            </a:extLst>
          </p:cNvPr>
          <p:cNvSpPr/>
          <p:nvPr/>
        </p:nvSpPr>
        <p:spPr>
          <a:xfrm rot="10148604" flipH="1">
            <a:off x="4401750" y="-349130"/>
            <a:ext cx="3483692" cy="2053422"/>
          </a:xfrm>
          <a:custGeom>
            <a:avLst/>
            <a:gdLst>
              <a:gd name="connsiteX0" fmla="*/ 0 w 3483692"/>
              <a:gd name="connsiteY0" fmla="*/ 2053422 h 2053422"/>
              <a:gd name="connsiteX1" fmla="*/ 2927824 w 3483692"/>
              <a:gd name="connsiteY1" fmla="*/ 1491911 h 2053422"/>
              <a:gd name="connsiteX2" fmla="*/ 2908484 w 3483692"/>
              <a:gd name="connsiteY2" fmla="*/ 1480917 h 2053422"/>
              <a:gd name="connsiteX3" fmla="*/ 2861760 w 3483692"/>
              <a:gd name="connsiteY3" fmla="*/ 1455035 h 2053422"/>
              <a:gd name="connsiteX4" fmla="*/ 2855170 w 3483692"/>
              <a:gd name="connsiteY4" fmla="*/ 1450610 h 2053422"/>
              <a:gd name="connsiteX5" fmla="*/ 2850726 w 3483692"/>
              <a:gd name="connsiteY5" fmla="*/ 1448083 h 2053422"/>
              <a:gd name="connsiteX6" fmla="*/ 2755099 w 3483692"/>
              <a:gd name="connsiteY6" fmla="*/ 1383403 h 2053422"/>
              <a:gd name="connsiteX7" fmla="*/ 2741021 w 3483692"/>
              <a:gd name="connsiteY7" fmla="*/ 1373949 h 2053422"/>
              <a:gd name="connsiteX8" fmla="*/ 2694027 w 3483692"/>
              <a:gd name="connsiteY8" fmla="*/ 1334261 h 2053422"/>
              <a:gd name="connsiteX9" fmla="*/ 2741119 w 3483692"/>
              <a:gd name="connsiteY9" fmla="*/ 1373948 h 2053422"/>
              <a:gd name="connsiteX10" fmla="*/ 2755099 w 3483692"/>
              <a:gd name="connsiteY10" fmla="*/ 1383403 h 2053422"/>
              <a:gd name="connsiteX11" fmla="*/ 2855170 w 3483692"/>
              <a:gd name="connsiteY11" fmla="*/ 1450610 h 2053422"/>
              <a:gd name="connsiteX12" fmla="*/ 2908484 w 3483692"/>
              <a:gd name="connsiteY12" fmla="*/ 1480917 h 2053422"/>
              <a:gd name="connsiteX13" fmla="*/ 2928201 w 3483692"/>
              <a:gd name="connsiteY13" fmla="*/ 1491839 h 2053422"/>
              <a:gd name="connsiteX14" fmla="*/ 3483692 w 3483692"/>
              <a:gd name="connsiteY14" fmla="*/ 1385304 h 2053422"/>
              <a:gd name="connsiteX15" fmla="*/ 3323584 w 3483692"/>
              <a:gd name="connsiteY15" fmla="*/ 550470 h 2053422"/>
              <a:gd name="connsiteX16" fmla="*/ 3246234 w 3483692"/>
              <a:gd name="connsiteY16" fmla="*/ 455398 h 2053422"/>
              <a:gd name="connsiteX17" fmla="*/ 2946462 w 3483692"/>
              <a:gd name="connsiteY17" fmla="*/ 185320 h 2053422"/>
              <a:gd name="connsiteX18" fmla="*/ 2368153 w 3483692"/>
              <a:gd name="connsiteY18" fmla="*/ 344 h 2053422"/>
              <a:gd name="connsiteX19" fmla="*/ 2172782 w 3483692"/>
              <a:gd name="connsiteY19" fmla="*/ 29561 h 2053422"/>
              <a:gd name="connsiteX20" fmla="*/ 2172797 w 3483692"/>
              <a:gd name="connsiteY20" fmla="*/ 29789 h 2053422"/>
              <a:gd name="connsiteX21" fmla="*/ 2099116 w 3483692"/>
              <a:gd name="connsiteY21" fmla="*/ 54098 h 2053422"/>
              <a:gd name="connsiteX22" fmla="*/ 1625494 w 3483692"/>
              <a:gd name="connsiteY22" fmla="*/ 438966 h 2053422"/>
              <a:gd name="connsiteX23" fmla="*/ 899773 w 3483692"/>
              <a:gd name="connsiteY23" fmla="*/ 1472124 h 2053422"/>
              <a:gd name="connsiteX24" fmla="*/ 181809 w 3483692"/>
              <a:gd name="connsiteY24" fmla="*/ 1702906 h 2053422"/>
              <a:gd name="connsiteX25" fmla="*/ 349 w 3483692"/>
              <a:gd name="connsiteY25" fmla="*/ 2051984 h 205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3692" h="2053422">
                <a:moveTo>
                  <a:pt x="0" y="2053422"/>
                </a:moveTo>
                <a:lnTo>
                  <a:pt x="2927824" y="1491911"/>
                </a:lnTo>
                <a:lnTo>
                  <a:pt x="2908484" y="1480917"/>
                </a:lnTo>
                <a:lnTo>
                  <a:pt x="2861760" y="1455035"/>
                </a:lnTo>
                <a:lnTo>
                  <a:pt x="2855170" y="1450610"/>
                </a:lnTo>
                <a:lnTo>
                  <a:pt x="2850726" y="1448083"/>
                </a:lnTo>
                <a:lnTo>
                  <a:pt x="2755099" y="1383403"/>
                </a:lnTo>
                <a:lnTo>
                  <a:pt x="2741021" y="1373949"/>
                </a:lnTo>
                <a:lnTo>
                  <a:pt x="2694027" y="1334261"/>
                </a:lnTo>
                <a:lnTo>
                  <a:pt x="2741119" y="1373948"/>
                </a:lnTo>
                <a:lnTo>
                  <a:pt x="2755099" y="1383403"/>
                </a:lnTo>
                <a:lnTo>
                  <a:pt x="2855170" y="1450610"/>
                </a:lnTo>
                <a:lnTo>
                  <a:pt x="2908484" y="1480917"/>
                </a:lnTo>
                <a:lnTo>
                  <a:pt x="2928201" y="1491839"/>
                </a:lnTo>
                <a:lnTo>
                  <a:pt x="3483692" y="1385304"/>
                </a:lnTo>
                <a:lnTo>
                  <a:pt x="3323584" y="550470"/>
                </a:lnTo>
                <a:lnTo>
                  <a:pt x="3246234" y="455398"/>
                </a:lnTo>
                <a:cubicBezTo>
                  <a:pt x="3151652" y="349519"/>
                  <a:pt x="3051724" y="258377"/>
                  <a:pt x="2946462" y="185320"/>
                </a:cubicBezTo>
                <a:cubicBezTo>
                  <a:pt x="2764503" y="58854"/>
                  <a:pt x="2565088" y="-5316"/>
                  <a:pt x="2368153" y="344"/>
                </a:cubicBezTo>
                <a:cubicBezTo>
                  <a:pt x="2302507" y="2231"/>
                  <a:pt x="2237138" y="11877"/>
                  <a:pt x="2172782" y="29561"/>
                </a:cubicBezTo>
                <a:lnTo>
                  <a:pt x="2172797" y="29789"/>
                </a:lnTo>
                <a:lnTo>
                  <a:pt x="2099116" y="54098"/>
                </a:lnTo>
                <a:cubicBezTo>
                  <a:pt x="1926798" y="119889"/>
                  <a:pt x="1763727" y="245785"/>
                  <a:pt x="1625494" y="438966"/>
                </a:cubicBezTo>
                <a:cubicBezTo>
                  <a:pt x="1378650" y="783352"/>
                  <a:pt x="1205154" y="1326367"/>
                  <a:pt x="899773" y="1472124"/>
                </a:cubicBezTo>
                <a:cubicBezTo>
                  <a:pt x="661392" y="1585729"/>
                  <a:pt x="384221" y="1457120"/>
                  <a:pt x="181809" y="1702906"/>
                </a:cubicBezTo>
                <a:cubicBezTo>
                  <a:pt x="92945" y="1811152"/>
                  <a:pt x="37008" y="1927938"/>
                  <a:pt x="349" y="2051984"/>
                </a:cubicBezTo>
                <a:close/>
              </a:path>
            </a:pathLst>
          </a:custGeom>
          <a:solidFill>
            <a:srgbClr val="EE5650"/>
          </a:solidFill>
          <a:ln w="6105" cap="flat">
            <a:noFill/>
            <a:prstDash val="solid"/>
            <a:miter/>
          </a:ln>
        </p:spPr>
        <p:txBody>
          <a:bodyPr wrap="square" rtlCol="0" anchor="ctr">
            <a:noAutofit/>
          </a:bodyPr>
          <a:lstStyle/>
          <a:p>
            <a:endParaRPr lang="en-US"/>
          </a:p>
        </p:txBody>
      </p:sp>
      <p:sp>
        <p:nvSpPr>
          <p:cNvPr id="14" name="Text Placeholder 1">
            <a:extLst>
              <a:ext uri="{FF2B5EF4-FFF2-40B4-BE49-F238E27FC236}">
                <a16:creationId xmlns:a16="http://schemas.microsoft.com/office/drawing/2014/main" id="{D168C961-F9D5-9E0B-D678-DDBC1F04F11D}"/>
              </a:ext>
            </a:extLst>
          </p:cNvPr>
          <p:cNvSpPr txBox="1">
            <a:spLocks/>
          </p:cNvSpPr>
          <p:nvPr/>
        </p:nvSpPr>
        <p:spPr>
          <a:xfrm>
            <a:off x="5911590" y="226869"/>
            <a:ext cx="1567132" cy="1564946"/>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r">
              <a:buNone/>
            </a:pPr>
            <a:r>
              <a:rPr lang="en-US" sz="9000" b="1">
                <a:solidFill>
                  <a:schemeClr val="bg1"/>
                </a:solidFill>
              </a:rPr>
              <a:t>06</a:t>
            </a:r>
          </a:p>
        </p:txBody>
      </p:sp>
      <p:sp>
        <p:nvSpPr>
          <p:cNvPr id="6" name="Text Placeholder 3">
            <a:extLst>
              <a:ext uri="{FF2B5EF4-FFF2-40B4-BE49-F238E27FC236}">
                <a16:creationId xmlns:a16="http://schemas.microsoft.com/office/drawing/2014/main" id="{106AD320-DABC-8135-D874-BF28C74F0D43}"/>
              </a:ext>
            </a:extLst>
          </p:cNvPr>
          <p:cNvSpPr txBox="1">
            <a:spLocks/>
          </p:cNvSpPr>
          <p:nvPr/>
        </p:nvSpPr>
        <p:spPr>
          <a:xfrm>
            <a:off x="31203" y="1301619"/>
            <a:ext cx="4842655" cy="900403"/>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2480"/>
              </a:lnSpc>
              <a:spcBef>
                <a:spcPts val="0"/>
              </a:spcBef>
              <a:buNone/>
              <a:tabLst>
                <a:tab pos="520700" algn="l"/>
              </a:tabLst>
            </a:pPr>
            <a:r>
              <a:rPr lang="en-US" sz="2000" b="1" dirty="0">
                <a:solidFill>
                  <a:schemeClr val="bg1"/>
                </a:solidFill>
                <a:highlight>
                  <a:srgbClr val="EE5650"/>
                </a:highlight>
                <a:latin typeface="Calibri" panose="020F0502020204030204" pitchFamily="34" charset="0"/>
                <a:cs typeface="Calibri" panose="020F0502020204030204" pitchFamily="34" charset="0"/>
              </a:rPr>
              <a:t> 	 </a:t>
            </a:r>
            <a:r>
              <a:rPr lang="en-US" sz="2000" b="1" dirty="0" err="1">
                <a:solidFill>
                  <a:schemeClr val="bg1"/>
                </a:solidFill>
                <a:highlight>
                  <a:srgbClr val="EE5650"/>
                </a:highlight>
                <a:latin typeface="Calibri" panose="020F0502020204030204" pitchFamily="34" charset="0"/>
                <a:cs typeface="Calibri" panose="020F0502020204030204" pitchFamily="34" charset="0"/>
              </a:rPr>
              <a:t>Abfallwirtschaft</a:t>
            </a:r>
            <a:r>
              <a:rPr lang="en-US" sz="2000" b="1" dirty="0">
                <a:solidFill>
                  <a:srgbClr val="EE5650"/>
                </a:solidFill>
                <a:highlight>
                  <a:srgbClr val="EE5650"/>
                </a:highlight>
                <a:latin typeface="Calibri" panose="020F0502020204030204" pitchFamily="34" charset="0"/>
                <a:cs typeface="Calibri" panose="020F0502020204030204" pitchFamily="34" charset="0"/>
              </a:rPr>
              <a:t>.</a:t>
            </a:r>
          </a:p>
        </p:txBody>
      </p:sp>
      <p:grpSp>
        <p:nvGrpSpPr>
          <p:cNvPr id="8" name="Group 7">
            <a:extLst>
              <a:ext uri="{FF2B5EF4-FFF2-40B4-BE49-F238E27FC236}">
                <a16:creationId xmlns:a16="http://schemas.microsoft.com/office/drawing/2014/main" id="{E35E437A-7CAE-0FAE-53DB-4A18C01E7A2C}"/>
              </a:ext>
            </a:extLst>
          </p:cNvPr>
          <p:cNvGrpSpPr/>
          <p:nvPr/>
        </p:nvGrpSpPr>
        <p:grpSpPr>
          <a:xfrm rot="10800000">
            <a:off x="116829" y="8617108"/>
            <a:ext cx="2150199" cy="3375489"/>
            <a:chOff x="3613580" y="6052"/>
            <a:chExt cx="1874765" cy="2943098"/>
          </a:xfrm>
        </p:grpSpPr>
        <p:sp>
          <p:nvSpPr>
            <p:cNvPr id="11" name="Freeform 10">
              <a:extLst>
                <a:ext uri="{FF2B5EF4-FFF2-40B4-BE49-F238E27FC236}">
                  <a16:creationId xmlns:a16="http://schemas.microsoft.com/office/drawing/2014/main" id="{2156D983-3B20-7EA7-A781-11D4FB1F62FC}"/>
                </a:ext>
              </a:extLst>
            </p:cNvPr>
            <p:cNvSpPr/>
            <p:nvPr/>
          </p:nvSpPr>
          <p:spPr>
            <a:xfrm>
              <a:off x="3615175" y="6052"/>
              <a:ext cx="1873170" cy="2943098"/>
            </a:xfrm>
            <a:custGeom>
              <a:avLst/>
              <a:gdLst>
                <a:gd name="connsiteX0" fmla="*/ 1168690 w 1873170"/>
                <a:gd name="connsiteY0" fmla="*/ 0 h 2943098"/>
                <a:gd name="connsiteX1" fmla="*/ 1873170 w 1873170"/>
                <a:gd name="connsiteY1" fmla="*/ 0 h 2943098"/>
                <a:gd name="connsiteX2" fmla="*/ 1873170 w 1873170"/>
                <a:gd name="connsiteY2" fmla="*/ 2943098 h 2943098"/>
                <a:gd name="connsiteX3" fmla="*/ 1161695 w 1873170"/>
                <a:gd name="connsiteY3" fmla="*/ 2734730 h 2943098"/>
                <a:gd name="connsiteX4" fmla="*/ 1001899 w 1873170"/>
                <a:gd name="connsiteY4" fmla="*/ 2173154 h 2943098"/>
                <a:gd name="connsiteX5" fmla="*/ 284083 w 1873170"/>
                <a:gd name="connsiteY5" fmla="*/ 1606496 h 2943098"/>
                <a:gd name="connsiteX6" fmla="*/ 0 w 1873170"/>
                <a:gd name="connsiteY6" fmla="*/ 1178326 h 2943098"/>
                <a:gd name="connsiteX7" fmla="*/ 730498 w 1873170"/>
                <a:gd name="connsiteY7" fmla="*/ 969959 h 2943098"/>
                <a:gd name="connsiteX8" fmla="*/ 1157455 w 1873170"/>
                <a:gd name="connsiteY8" fmla="*/ 123426 h 294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170" h="2943098">
                  <a:moveTo>
                    <a:pt x="1168690" y="0"/>
                  </a:moveTo>
                  <a:lnTo>
                    <a:pt x="1873170" y="0"/>
                  </a:lnTo>
                  <a:lnTo>
                    <a:pt x="1873170" y="2943098"/>
                  </a:lnTo>
                  <a:cubicBezTo>
                    <a:pt x="1604306" y="2921499"/>
                    <a:pt x="1362075" y="2920228"/>
                    <a:pt x="1161695" y="2734730"/>
                  </a:cubicBezTo>
                  <a:cubicBezTo>
                    <a:pt x="991753" y="2575913"/>
                    <a:pt x="1080529" y="2359923"/>
                    <a:pt x="1001899" y="2173154"/>
                  </a:cubicBezTo>
                  <a:cubicBezTo>
                    <a:pt x="900441" y="1935565"/>
                    <a:pt x="523778" y="1799617"/>
                    <a:pt x="284083" y="1606496"/>
                  </a:cubicBezTo>
                  <a:cubicBezTo>
                    <a:pt x="130628" y="1483254"/>
                    <a:pt x="39315" y="1334602"/>
                    <a:pt x="0" y="1178326"/>
                  </a:cubicBezTo>
                  <a:cubicBezTo>
                    <a:pt x="334812" y="1160539"/>
                    <a:pt x="588457" y="1093201"/>
                    <a:pt x="730498" y="969959"/>
                  </a:cubicBezTo>
                  <a:cubicBezTo>
                    <a:pt x="961633" y="768897"/>
                    <a:pt x="1110016" y="455631"/>
                    <a:pt x="1157455" y="123426"/>
                  </a:cubicBezTo>
                  <a:close/>
                </a:path>
              </a:pathLst>
            </a:custGeom>
            <a:solidFill>
              <a:srgbClr val="EE4C45"/>
            </a:solidFill>
            <a:ln w="1267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DA716D8-BAF6-CD3E-272E-3EED10919A7D}"/>
                </a:ext>
              </a:extLst>
            </p:cNvPr>
            <p:cNvSpPr/>
            <p:nvPr/>
          </p:nvSpPr>
          <p:spPr>
            <a:xfrm>
              <a:off x="3613580" y="6052"/>
              <a:ext cx="1204108" cy="1271075"/>
            </a:xfrm>
            <a:custGeom>
              <a:avLst/>
              <a:gdLst>
                <a:gd name="connsiteX0" fmla="*/ 774219 w 1204108"/>
                <a:gd name="connsiteY0" fmla="*/ 0 h 1271075"/>
                <a:gd name="connsiteX1" fmla="*/ 1204108 w 1204108"/>
                <a:gd name="connsiteY1" fmla="*/ 0 h 1271075"/>
                <a:gd name="connsiteX2" fmla="*/ 1199694 w 1204108"/>
                <a:gd name="connsiteY2" fmla="*/ 122989 h 1271075"/>
                <a:gd name="connsiteX3" fmla="*/ 765068 w 1204108"/>
                <a:gd name="connsiteY3" fmla="*/ 1044920 h 1271075"/>
                <a:gd name="connsiteX4" fmla="*/ 20619 w 1204108"/>
                <a:gd name="connsiteY4" fmla="*/ 1271075 h 1271075"/>
                <a:gd name="connsiteX5" fmla="*/ 130955 w 1204108"/>
                <a:gd name="connsiteY5" fmla="*/ 614209 h 1271075"/>
                <a:gd name="connsiteX6" fmla="*/ 575310 w 1204108"/>
                <a:gd name="connsiteY6" fmla="*/ 131883 h 127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08" h="1271075">
                  <a:moveTo>
                    <a:pt x="774219" y="0"/>
                  </a:moveTo>
                  <a:lnTo>
                    <a:pt x="1204108" y="0"/>
                  </a:lnTo>
                  <a:lnTo>
                    <a:pt x="1199694" y="122989"/>
                  </a:lnTo>
                  <a:cubicBezTo>
                    <a:pt x="1151481" y="483900"/>
                    <a:pt x="1000007" y="824800"/>
                    <a:pt x="765068" y="1044920"/>
                  </a:cubicBezTo>
                  <a:cubicBezTo>
                    <a:pt x="620490" y="1178326"/>
                    <a:pt x="361772" y="1250747"/>
                    <a:pt x="20619" y="1271075"/>
                  </a:cubicBezTo>
                  <a:cubicBezTo>
                    <a:pt x="-28841" y="1052543"/>
                    <a:pt x="11742" y="820036"/>
                    <a:pt x="130955" y="614209"/>
                  </a:cubicBezTo>
                  <a:cubicBezTo>
                    <a:pt x="234316" y="435064"/>
                    <a:pt x="388722" y="274342"/>
                    <a:pt x="575310" y="131883"/>
                  </a:cubicBezTo>
                  <a:close/>
                </a:path>
              </a:pathLst>
            </a:custGeom>
            <a:solidFill>
              <a:srgbClr val="40284B"/>
            </a:solidFill>
            <a:ln w="12670" cap="flat">
              <a:noFill/>
              <a:prstDash val="solid"/>
              <a:miter/>
            </a:ln>
          </p:spPr>
          <p:txBody>
            <a:bodyPr rtlCol="0" anchor="ctr"/>
            <a:lstStyle/>
            <a:p>
              <a:endParaRPr lang="en-US"/>
            </a:p>
          </p:txBody>
        </p:sp>
      </p:grpSp>
      <p:pic>
        <p:nvPicPr>
          <p:cNvPr id="15" name="Graphic 14">
            <a:extLst>
              <a:ext uri="{FF2B5EF4-FFF2-40B4-BE49-F238E27FC236}">
                <a16:creationId xmlns:a16="http://schemas.microsoft.com/office/drawing/2014/main" id="{C1E015EB-50D5-6BF3-81EC-960AEB6159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9196" t="46643" r="11312" b="16009"/>
          <a:stretch/>
        </p:blipFill>
        <p:spPr>
          <a:xfrm rot="5400000">
            <a:off x="684686" y="8936168"/>
            <a:ext cx="3535686" cy="3652035"/>
          </a:xfrm>
          <a:prstGeom prst="rect">
            <a:avLst/>
          </a:prstGeom>
        </p:spPr>
      </p:pic>
      <p:sp>
        <p:nvSpPr>
          <p:cNvPr id="21" name="Text Placeholder 1">
            <a:extLst>
              <a:ext uri="{FF2B5EF4-FFF2-40B4-BE49-F238E27FC236}">
                <a16:creationId xmlns:a16="http://schemas.microsoft.com/office/drawing/2014/main" id="{C18A0C1E-9046-7AAF-DBAC-51B4E53DE5EE}"/>
              </a:ext>
            </a:extLst>
          </p:cNvPr>
          <p:cNvSpPr txBox="1">
            <a:spLocks/>
          </p:cNvSpPr>
          <p:nvPr/>
        </p:nvSpPr>
        <p:spPr>
          <a:xfrm>
            <a:off x="669049" y="1694765"/>
            <a:ext cx="6560140" cy="777126"/>
          </a:xfrm>
          <a:prstGeom prst="rect">
            <a:avLst/>
          </a:prstGeom>
        </p:spPr>
        <p:txBody>
          <a:bodyPr vert="horz" lIns="91440" tIns="45720" rIns="91440" bIns="45720" numCol="1" spcCol="21600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100" b="0" i="0" kern="1200" baseline="0">
                <a:solidFill>
                  <a:schemeClr val="tx1"/>
                </a:solidFill>
                <a:latin typeface="Calibri" panose="020F0502020204030204" pitchFamily="34" charset="0"/>
                <a:ea typeface="+mn-ea"/>
                <a:cs typeface="Calibri" panose="020F0502020204030204" pitchFamily="34" charset="0"/>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Kreislaufwirtschaft und Zero-Waste-Veranstaltungen werden immer beliebter, da Organisationen und Einzelpersonen bestrebt sind, ihre Umweltauswirkungen zu minimieren. Die Abfallwirtschaft spielt eine entscheidende Rolle bei der Erreichung dieser Ziele. Hier finden Sie einen Überblick über Best Practices für Kreislaufwirtschaft und Zero-Waste-Veranstaltungen mit Schwerpunkt auf Abfallmanagement:</a:t>
            </a:r>
          </a:p>
          <a:p>
            <a:pPr algn="just">
              <a:lnSpc>
                <a:spcPct val="100000"/>
              </a:lnSpc>
              <a:spcBef>
                <a:spcPts val="0"/>
              </a:spcBef>
              <a:buClr>
                <a:srgbClr val="EE5650"/>
              </a:buClr>
            </a:pPr>
            <a:endParaRPr lang="en-IE" sz="1150" dirty="0">
              <a:ea typeface="Calibri" panose="020F0502020204030204" pitchFamily="34" charset="0"/>
              <a:cs typeface="Times New Roman" panose="02020603050405020304" pitchFamily="18" charset="0"/>
            </a:endParaRPr>
          </a:p>
        </p:txBody>
      </p:sp>
      <p:sp>
        <p:nvSpPr>
          <p:cNvPr id="22" name="Text Placeholder 1">
            <a:extLst>
              <a:ext uri="{FF2B5EF4-FFF2-40B4-BE49-F238E27FC236}">
                <a16:creationId xmlns:a16="http://schemas.microsoft.com/office/drawing/2014/main" id="{B069760E-48E4-4647-2977-BA0EB5F8517F}"/>
              </a:ext>
            </a:extLst>
          </p:cNvPr>
          <p:cNvSpPr txBox="1">
            <a:spLocks/>
          </p:cNvSpPr>
          <p:nvPr/>
        </p:nvSpPr>
        <p:spPr>
          <a:xfrm>
            <a:off x="721371" y="2468170"/>
            <a:ext cx="6560140" cy="7393510"/>
          </a:xfrm>
          <a:prstGeom prst="rect">
            <a:avLst/>
          </a:prstGeom>
        </p:spPr>
        <p:txBody>
          <a:bodyPr vert="horz" lIns="91440" tIns="45720" rIns="91440" bIns="45720" numCol="2" spcCol="21600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100" b="0" i="0" kern="1200" baseline="0">
                <a:solidFill>
                  <a:schemeClr val="tx1"/>
                </a:solidFill>
                <a:latin typeface="Calibri" panose="020F0502020204030204" pitchFamily="34" charset="0"/>
                <a:ea typeface="+mn-ea"/>
                <a:cs typeface="Calibri" panose="020F0502020204030204" pitchFamily="34" charset="0"/>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just">
              <a:lnSpc>
                <a:spcPct val="100000"/>
              </a:lnSpc>
              <a:spcBef>
                <a:spcPts val="0"/>
              </a:spcBef>
              <a:buClr>
                <a:srgbClr val="EE5650"/>
              </a:buClr>
            </a:pPr>
            <a:r>
              <a:rPr lang="de-DE" sz="1200" b="1" dirty="0">
                <a:solidFill>
                  <a:srgbClr val="EE5650"/>
                </a:solidFill>
                <a:ea typeface="Calibri" panose="020F0502020204030204" pitchFamily="34" charset="0"/>
                <a:cs typeface="Times New Roman" panose="02020603050405020304" pitchFamily="18" charset="0"/>
              </a:rPr>
              <a:t>1. Planung und Gestaltung von Veranstaltungen: </a:t>
            </a:r>
          </a:p>
          <a:p>
            <a:pPr algn="just">
              <a:lnSpc>
                <a:spcPct val="100000"/>
              </a:lnSpc>
              <a:spcBef>
                <a:spcPts val="0"/>
              </a:spcBef>
              <a:buClr>
                <a:srgbClr val="EE5650"/>
              </a:buClr>
            </a:pPr>
            <a:r>
              <a:rPr lang="de-DE" sz="1150" b="1" dirty="0">
                <a:ea typeface="Calibri" panose="020F0502020204030204" pitchFamily="34" charset="0"/>
                <a:cs typeface="Times New Roman" panose="02020603050405020304" pitchFamily="18" charset="0"/>
              </a:rPr>
              <a:t>Setzen Sie sich klare Ziele: </a:t>
            </a:r>
            <a:r>
              <a:rPr lang="de-DE" sz="1150" dirty="0">
                <a:ea typeface="Calibri" panose="020F0502020204030204" pitchFamily="34" charset="0"/>
                <a:cs typeface="Times New Roman" panose="02020603050405020304" pitchFamily="18" charset="0"/>
              </a:rPr>
              <a:t>Definieren Sie spezifische Ziele zur Abfallreduzierung und -vermeidung für Ihre Veranstaltung. Stellen Sie sicher, dass sich alle Beteiligten dieser Ziele bewusst sind und sich für sie einsetzen.</a:t>
            </a:r>
            <a:endParaRPr lang="de-DE" sz="1400" b="1" dirty="0">
              <a:solidFill>
                <a:srgbClr val="EE5650"/>
              </a:solidFill>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de-DE" sz="1150" b="1" dirty="0">
                <a:ea typeface="Calibri" panose="020F0502020204030204" pitchFamily="34" charset="0"/>
                <a:cs typeface="Times New Roman" panose="02020603050405020304" pitchFamily="18" charset="0"/>
              </a:rPr>
              <a:t>Wählen Sie nachhaltige Materialien: </a:t>
            </a:r>
            <a:r>
              <a:rPr lang="de-DE" sz="1150" dirty="0">
                <a:ea typeface="Calibri" panose="020F0502020204030204" pitchFamily="34" charset="0"/>
                <a:cs typeface="Times New Roman" panose="02020603050405020304" pitchFamily="18" charset="0"/>
              </a:rPr>
              <a:t>Entscheiden Sie sich für wiederverwendbare, recycelbare oder kompostierbare Materialien für Veranstaltungsschilder, Banner und Werbematerialien. Vermeiden Sie Einwegplastik und nicht recycelbare Artikel.</a:t>
            </a:r>
          </a:p>
          <a:p>
            <a:pPr algn="just">
              <a:lnSpc>
                <a:spcPct val="100000"/>
              </a:lnSpc>
              <a:spcBef>
                <a:spcPts val="0"/>
              </a:spcBef>
              <a:buClr>
                <a:srgbClr val="EE5650"/>
              </a:buClr>
            </a:pPr>
            <a:r>
              <a:rPr lang="de-DE" sz="1150" b="1" dirty="0">
                <a:ea typeface="Calibri" panose="020F0502020204030204" pitchFamily="34" charset="0"/>
                <a:cs typeface="Times New Roman" panose="02020603050405020304" pitchFamily="18" charset="0"/>
              </a:rPr>
              <a:t>Abfallaudit: </a:t>
            </a:r>
            <a:r>
              <a:rPr lang="de-DE" sz="1150" dirty="0">
                <a:ea typeface="Calibri" panose="020F0502020204030204" pitchFamily="34" charset="0"/>
                <a:cs typeface="Times New Roman" panose="02020603050405020304" pitchFamily="18" charset="0"/>
              </a:rPr>
              <a:t>Führen Sie ein Abfallaudit aus früheren Ereignissen durch, um die Arten und Mengen der erzeugten Abfälle zu verstehen. Nutzen Sie diese Daten, um Ihre Abfallmanagementstrategie zu entwickeln.</a:t>
            </a:r>
            <a:endParaRPr lang="en-IE" sz="1150" dirty="0">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en-IE" sz="1150" dirty="0">
                <a:ea typeface="Calibri" panose="020F0502020204030204" pitchFamily="34" charset="0"/>
                <a:cs typeface="Times New Roman" panose="02020603050405020304" pitchFamily="18" charset="0"/>
              </a:rPr>
              <a:t> </a:t>
            </a:r>
            <a:endParaRPr lang="de-DE" sz="1400" b="1" dirty="0">
              <a:solidFill>
                <a:srgbClr val="EE5650"/>
              </a:solidFill>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de-DE" sz="1400" b="1" dirty="0">
                <a:solidFill>
                  <a:srgbClr val="EE5650"/>
                </a:solidFill>
                <a:ea typeface="Calibri" panose="020F0502020204030204" pitchFamily="34" charset="0"/>
                <a:cs typeface="Times New Roman" panose="02020603050405020304" pitchFamily="18" charset="0"/>
              </a:rPr>
              <a:t>2. Abfallreduzierung: </a:t>
            </a: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 Quellenreduzierung: Ermutigen Sie Aussteller und Händler, Verpackungen zu minimieren und nach Möglichkeit Großgebinde zu verwenden. Implementieren Sie Richtlinien, die von der Verteilung kostenloser Werbeartikel abhalten, die oft als Abfall enden.</a:t>
            </a:r>
            <a:endParaRPr lang="de-DE" sz="1150" b="1" dirty="0">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de-DE" sz="1150" b="1" dirty="0">
                <a:ea typeface="Calibri" panose="020F0502020204030204" pitchFamily="34" charset="0"/>
                <a:cs typeface="Times New Roman" panose="02020603050405020304" pitchFamily="18" charset="0"/>
              </a:rPr>
              <a:t>Digitale Ressourcen: </a:t>
            </a:r>
            <a:r>
              <a:rPr lang="de-DE" sz="1150" dirty="0">
                <a:ea typeface="Calibri" panose="020F0502020204030204" pitchFamily="34" charset="0"/>
                <a:cs typeface="Times New Roman" panose="02020603050405020304" pitchFamily="18" charset="0"/>
              </a:rPr>
              <a:t>Stellen Sie Veranstaltungsmaterialien wie Zeitpläne, Karten und Leitfäden digital bereit, um den Bedarf an gedruckten Materialien zu reduzieren.</a:t>
            </a:r>
          </a:p>
          <a:p>
            <a:pPr algn="just">
              <a:lnSpc>
                <a:spcPct val="100000"/>
              </a:lnSpc>
              <a:spcBef>
                <a:spcPts val="0"/>
              </a:spcBef>
              <a:buClr>
                <a:srgbClr val="EE5650"/>
              </a:buClr>
            </a:pPr>
            <a:r>
              <a:rPr lang="de-DE" sz="1150" b="1" dirty="0">
                <a:ea typeface="Calibri" panose="020F0502020204030204" pitchFamily="34" charset="0"/>
                <a:cs typeface="Times New Roman" panose="02020603050405020304" pitchFamily="18" charset="0"/>
              </a:rPr>
              <a:t>Bulk-Wasserstationen: </a:t>
            </a:r>
            <a:r>
              <a:rPr lang="de-DE" sz="1150" dirty="0">
                <a:ea typeface="Calibri" panose="020F0502020204030204" pitchFamily="34" charset="0"/>
                <a:cs typeface="Times New Roman" panose="02020603050405020304" pitchFamily="18" charset="0"/>
              </a:rPr>
              <a:t>Installieren Sie Wassernachfüllstationen, um die Verwendung von Einweg-Plastikflaschen zu reduzieren.</a:t>
            </a:r>
            <a:endParaRPr lang="en-IE" sz="1150" dirty="0">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endParaRPr lang="de-DE" sz="1150" dirty="0">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de-DE" sz="1200" b="1" dirty="0">
                <a:solidFill>
                  <a:srgbClr val="EE5650"/>
                </a:solidFill>
                <a:ea typeface="Calibri" panose="020F0502020204030204" pitchFamily="34" charset="0"/>
                <a:cs typeface="Times New Roman" panose="02020603050405020304" pitchFamily="18" charset="0"/>
              </a:rPr>
              <a:t>3. Abfallsammlung und -sortierung:</a:t>
            </a: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 </a:t>
            </a:r>
            <a:r>
              <a:rPr lang="de-DE" sz="1150" b="1" dirty="0">
                <a:ea typeface="Calibri" panose="020F0502020204030204" pitchFamily="34" charset="0"/>
                <a:cs typeface="Times New Roman" panose="02020603050405020304" pitchFamily="18" charset="0"/>
              </a:rPr>
              <a:t>Ordnungsgemäße Mülleimer und Beschilderung: </a:t>
            </a:r>
            <a:r>
              <a:rPr lang="de-DE" sz="1150" dirty="0">
                <a:ea typeface="Calibri" panose="020F0502020204030204" pitchFamily="34" charset="0"/>
                <a:cs typeface="Times New Roman" panose="02020603050405020304" pitchFamily="18" charset="0"/>
              </a:rPr>
              <a:t>Stellen Sie im gesamten Veranstaltungsbereich deutlich gekennzeichnete Behälter für Recycling, Kompost und Deponieabfälle auf. Stellen Sie sicher, dass die Teilnehmer die richtigen Behälter leicht identifizieren und verwenden können.</a:t>
            </a:r>
          </a:p>
          <a:p>
            <a:pPr algn="just">
              <a:lnSpc>
                <a:spcPct val="100000"/>
              </a:lnSpc>
              <a:spcBef>
                <a:spcPts val="0"/>
              </a:spcBef>
              <a:buClr>
                <a:srgbClr val="EE5650"/>
              </a:buClr>
            </a:pPr>
            <a:r>
              <a:rPr lang="de-DE" sz="1150" b="1" dirty="0">
                <a:ea typeface="Calibri" panose="020F0502020204030204" pitchFamily="34" charset="0"/>
                <a:cs typeface="Times New Roman" panose="02020603050405020304" pitchFamily="18" charset="0"/>
              </a:rPr>
              <a:t>Aufklärungskampagnen: </a:t>
            </a:r>
            <a:r>
              <a:rPr lang="de-DE" sz="1150" dirty="0">
                <a:ea typeface="Calibri" panose="020F0502020204030204" pitchFamily="34" charset="0"/>
                <a:cs typeface="Times New Roman" panose="02020603050405020304" pitchFamily="18" charset="0"/>
              </a:rPr>
              <a:t>Führen Sie vor und während der Veranstaltung Sensibilisierungskampagnen durch, um Teilnehmer, Aussteller und Händler über den Abfalltrennungsprozess aufzuklären.</a:t>
            </a:r>
          </a:p>
          <a:p>
            <a:pPr algn="just">
              <a:lnSpc>
                <a:spcPct val="100000"/>
              </a:lnSpc>
              <a:spcBef>
                <a:spcPts val="0"/>
              </a:spcBef>
              <a:buClr>
                <a:srgbClr val="EE5650"/>
              </a:buClr>
            </a:pPr>
            <a:r>
              <a:rPr lang="de-DE" sz="1150" b="1" dirty="0">
                <a:ea typeface="Calibri" panose="020F0502020204030204" pitchFamily="34" charset="0"/>
                <a:cs typeface="Times New Roman" panose="02020603050405020304" pitchFamily="18" charset="0"/>
              </a:rPr>
              <a:t>Unterstützung durch Freiwillige: </a:t>
            </a:r>
            <a:r>
              <a:rPr lang="de-DE" sz="1150" dirty="0">
                <a:ea typeface="Calibri" panose="020F0502020204030204" pitchFamily="34" charset="0"/>
                <a:cs typeface="Times New Roman" panose="02020603050405020304" pitchFamily="18" charset="0"/>
              </a:rPr>
              <a:t>Rekrutieren und schulen Sie Freiwillige, die den Teilnehmern bei der Mülltrennung helfen und Fragen zum Abfallentsorgungsprozess beantworten</a:t>
            </a:r>
            <a:r>
              <a:rPr lang="en-IE" sz="1150" dirty="0">
                <a:ea typeface="Calibri" panose="020F0502020204030204" pitchFamily="34" charset="0"/>
                <a:cs typeface="Times New Roman" panose="02020603050405020304" pitchFamily="18" charset="0"/>
              </a:rPr>
              <a:t>.</a:t>
            </a:r>
          </a:p>
          <a:p>
            <a:pPr algn="just">
              <a:lnSpc>
                <a:spcPct val="100000"/>
              </a:lnSpc>
              <a:spcBef>
                <a:spcPts val="0"/>
              </a:spcBef>
              <a:buClr>
                <a:srgbClr val="EE5650"/>
              </a:buClr>
            </a:pPr>
            <a:r>
              <a:rPr lang="en-IE" sz="1150" dirty="0">
                <a:ea typeface="Calibri" panose="020F0502020204030204" pitchFamily="34" charset="0"/>
                <a:cs typeface="Times New Roman" panose="02020603050405020304" pitchFamily="18" charset="0"/>
              </a:rPr>
              <a:t> </a:t>
            </a:r>
          </a:p>
          <a:p>
            <a:pPr algn="just">
              <a:lnSpc>
                <a:spcPct val="100000"/>
              </a:lnSpc>
              <a:spcBef>
                <a:spcPts val="0"/>
              </a:spcBef>
              <a:buClr>
                <a:srgbClr val="EE5650"/>
              </a:buClr>
            </a:pPr>
            <a:r>
              <a:rPr lang="de-DE" sz="1400" b="1" dirty="0">
                <a:solidFill>
                  <a:srgbClr val="EE5650"/>
                </a:solidFill>
                <a:ea typeface="Calibri" panose="020F0502020204030204" pitchFamily="34" charset="0"/>
                <a:cs typeface="Times New Roman" panose="02020603050405020304" pitchFamily="18" charset="0"/>
              </a:rPr>
              <a:t>4. Abfallvermeidung:</a:t>
            </a:r>
          </a:p>
          <a:p>
            <a:pPr algn="just">
              <a:lnSpc>
                <a:spcPct val="100000"/>
              </a:lnSpc>
              <a:spcBef>
                <a:spcPts val="0"/>
              </a:spcBef>
              <a:buClr>
                <a:srgbClr val="EE5650"/>
              </a:buClr>
            </a:pPr>
            <a:r>
              <a:rPr lang="de-DE" sz="1150" b="1" dirty="0">
                <a:ea typeface="Calibri" panose="020F0502020204030204" pitchFamily="34" charset="0"/>
                <a:cs typeface="Times New Roman" panose="02020603050405020304" pitchFamily="18" charset="0"/>
              </a:rPr>
              <a:t>Kompostierung: </a:t>
            </a:r>
            <a:r>
              <a:rPr lang="de-DE" sz="1150" dirty="0">
                <a:ea typeface="Calibri" panose="020F0502020204030204" pitchFamily="34" charset="0"/>
                <a:cs typeface="Times New Roman" panose="02020603050405020304" pitchFamily="18" charset="0"/>
              </a:rPr>
              <a:t>Implementieren Sie ein Kompostierungssystem für organische Abfälle, einschließlich Lebensmittelreste und biologisch abbaubare Produkte. Arbeiten Sie bei Bedarf mit lokalen Kompostierungseinrichtungen zusammen.</a:t>
            </a:r>
          </a:p>
          <a:p>
            <a:pPr algn="just">
              <a:lnSpc>
                <a:spcPct val="100000"/>
              </a:lnSpc>
              <a:spcBef>
                <a:spcPts val="0"/>
              </a:spcBef>
              <a:buClr>
                <a:srgbClr val="EE5650"/>
              </a:buClr>
            </a:pPr>
            <a:r>
              <a:rPr lang="de-DE" sz="1150" b="1" dirty="0">
                <a:ea typeface="Calibri" panose="020F0502020204030204" pitchFamily="34" charset="0"/>
                <a:cs typeface="Times New Roman" panose="02020603050405020304" pitchFamily="18" charset="0"/>
              </a:rPr>
              <a:t>Recycling: </a:t>
            </a:r>
            <a:r>
              <a:rPr lang="de-DE" sz="1150" dirty="0">
                <a:ea typeface="Calibri" panose="020F0502020204030204" pitchFamily="34" charset="0"/>
                <a:cs typeface="Times New Roman" panose="02020603050405020304" pitchFamily="18" charset="0"/>
              </a:rPr>
              <a:t>Arbeiten Sie mit lokalen Recyclingzentren zusammen, um sicherzustellen, dass recycelbare Materialien gesammelt und ordnungsgemäß verarbeitet werden.</a:t>
            </a:r>
          </a:p>
          <a:p>
            <a:pPr algn="just">
              <a:lnSpc>
                <a:spcPct val="100000"/>
              </a:lnSpc>
              <a:spcBef>
                <a:spcPts val="0"/>
              </a:spcBef>
              <a:buClr>
                <a:srgbClr val="EE5650"/>
              </a:buClr>
            </a:pPr>
            <a:r>
              <a:rPr lang="de-DE" sz="1150" b="1" dirty="0">
                <a:ea typeface="Calibri" panose="020F0502020204030204" pitchFamily="34" charset="0"/>
                <a:cs typeface="Times New Roman" panose="02020603050405020304" pitchFamily="18" charset="0"/>
              </a:rPr>
              <a:t>Spendenprogramme</a:t>
            </a:r>
            <a:r>
              <a:rPr lang="de-DE" sz="1150" dirty="0">
                <a:ea typeface="Calibri" panose="020F0502020204030204" pitchFamily="34" charset="0"/>
                <a:cs typeface="Times New Roman" panose="02020603050405020304" pitchFamily="18" charset="0"/>
              </a:rPr>
              <a:t>: Ermutigen Sie Aussteller und Händler, unverkaufte Artikel oder überschüssige Lebensmittel an lokale Wohltätigkeitsorganisationen oder Organisationen zu spenden.</a:t>
            </a:r>
          </a:p>
          <a:p>
            <a:pPr algn="just">
              <a:lnSpc>
                <a:spcPct val="100000"/>
              </a:lnSpc>
              <a:spcBef>
                <a:spcPts val="0"/>
              </a:spcBef>
              <a:buClr>
                <a:srgbClr val="EE5650"/>
              </a:buClr>
            </a:pPr>
            <a:endParaRPr lang="en-IE" sz="1150" dirty="0">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de-DE" sz="1400" b="1" dirty="0">
                <a:solidFill>
                  <a:srgbClr val="EE5650"/>
                </a:solidFill>
                <a:ea typeface="Calibri" panose="020F0502020204030204" pitchFamily="34" charset="0"/>
                <a:cs typeface="Times New Roman" panose="02020603050405020304" pitchFamily="18" charset="0"/>
              </a:rPr>
              <a:t>5. Überwachung und Evaluierung:</a:t>
            </a:r>
          </a:p>
          <a:p>
            <a:pPr algn="just">
              <a:lnSpc>
                <a:spcPct val="100000"/>
              </a:lnSpc>
              <a:spcBef>
                <a:spcPts val="0"/>
              </a:spcBef>
              <a:buClr>
                <a:srgbClr val="EE5650"/>
              </a:buClr>
            </a:pPr>
            <a:r>
              <a:rPr lang="de-DE" sz="1150" b="1" dirty="0">
                <a:ea typeface="Calibri" panose="020F0502020204030204" pitchFamily="34" charset="0"/>
                <a:cs typeface="Times New Roman" panose="02020603050405020304" pitchFamily="18" charset="0"/>
              </a:rPr>
              <a:t>Verfolgen Sie den Fortschritt: </a:t>
            </a:r>
            <a:r>
              <a:rPr lang="de-DE" sz="1150" dirty="0">
                <a:ea typeface="Calibri" panose="020F0502020204030204" pitchFamily="34" charset="0"/>
                <a:cs typeface="Times New Roman" panose="02020603050405020304" pitchFamily="18" charset="0"/>
              </a:rPr>
              <a:t>Überwachen Sie kontinuierlich die Abfallvermeidungsraten und sammeln Sie Daten über die Art und Menge der erzeugten Abfälle. Nutzen Sie diese Informationen, um Ihre Abfallmanagementstrategien für zukünftige Ereignisse anzupassen.</a:t>
            </a:r>
          </a:p>
          <a:p>
            <a:pPr algn="just">
              <a:lnSpc>
                <a:spcPct val="100000"/>
              </a:lnSpc>
              <a:spcBef>
                <a:spcPts val="0"/>
              </a:spcBef>
              <a:buClr>
                <a:srgbClr val="EE5650"/>
              </a:buClr>
            </a:pPr>
            <a:r>
              <a:rPr lang="de-DE" sz="1150" b="1" dirty="0">
                <a:ea typeface="Calibri" panose="020F0502020204030204" pitchFamily="34" charset="0"/>
                <a:cs typeface="Times New Roman" panose="02020603050405020304" pitchFamily="18" charset="0"/>
              </a:rPr>
              <a:t>Feedback-Schleifen: </a:t>
            </a:r>
            <a:r>
              <a:rPr lang="de-DE" sz="1150" dirty="0">
                <a:ea typeface="Calibri" panose="020F0502020204030204" pitchFamily="34" charset="0"/>
                <a:cs typeface="Times New Roman" panose="02020603050405020304" pitchFamily="18" charset="0"/>
              </a:rPr>
              <a:t>Holen Sie Feedback von Teilnehmern, Ausstellern und Händlern ein, um Bereiche mit Verbesserungspotenzial zu identifizieren und Herausforderungen im Abfallmanagementprozess anzugehen.</a:t>
            </a:r>
          </a:p>
        </p:txBody>
      </p:sp>
      <p:sp>
        <p:nvSpPr>
          <p:cNvPr id="23" name="Text Placeholder 1">
            <a:extLst>
              <a:ext uri="{FF2B5EF4-FFF2-40B4-BE49-F238E27FC236}">
                <a16:creationId xmlns:a16="http://schemas.microsoft.com/office/drawing/2014/main" id="{94EF4E20-21B0-BC52-5D97-23B0979AD941}"/>
              </a:ext>
            </a:extLst>
          </p:cNvPr>
          <p:cNvSpPr txBox="1">
            <a:spLocks/>
          </p:cNvSpPr>
          <p:nvPr/>
        </p:nvSpPr>
        <p:spPr>
          <a:xfrm>
            <a:off x="8047649" y="8431521"/>
            <a:ext cx="6560140" cy="777126"/>
          </a:xfrm>
          <a:prstGeom prst="rect">
            <a:avLst/>
          </a:prstGeom>
        </p:spPr>
        <p:txBody>
          <a:bodyPr vert="horz" lIns="91440" tIns="45720" rIns="91440" bIns="45720" numCol="2" spcCol="21600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100" b="0" i="0" kern="1200" baseline="0">
                <a:solidFill>
                  <a:schemeClr val="tx1"/>
                </a:solidFill>
                <a:latin typeface="Calibri" panose="020F0502020204030204" pitchFamily="34" charset="0"/>
                <a:ea typeface="+mn-ea"/>
                <a:cs typeface="Calibri" panose="020F0502020204030204" pitchFamily="34" charset="0"/>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just">
              <a:lnSpc>
                <a:spcPts val="1220"/>
              </a:lnSpc>
              <a:spcBef>
                <a:spcPts val="0"/>
              </a:spcBef>
              <a:buClr>
                <a:srgbClr val="EE5650"/>
              </a:buClr>
            </a:pPr>
            <a:r>
              <a:rPr lang="de-DE" sz="1150" dirty="0">
                <a:ea typeface="Calibri" panose="020F0502020204030204" pitchFamily="34" charset="0"/>
                <a:cs typeface="Times New Roman" panose="02020603050405020304" pitchFamily="18" charset="0"/>
              </a:rPr>
              <a:t>Marktplatzveranstaltungen spielen eine zentrale Rolle bei der Förderung des Wirtschaftswachstums, der Verbindung von Unternehmen mit Verbrauchern und der Schaffung einer Plattform für Innovation und Unternehmertum. Da sich die Welt jedoch mit Umweltbedenken und der Notwendigkeit von Nachhaltigkeit auseinandersetzt, ist es unerlässlich, dass sich Marktplatzveranstaltungen anpassen und energieeffiziente Praktiken in ihre Abläufe integrieren. Dieser Bericht untersucht die Best Practices für die energieeffiziente Organisation von Marktplatzveranstaltungen und hebt Strategien und Beispiele aus der Praxis hervor, die die Umweltbelastung minimieren und gleichzeitig die Effizienz maximieren.</a:t>
            </a:r>
          </a:p>
          <a:p>
            <a:pPr algn="just">
              <a:lnSpc>
                <a:spcPts val="1220"/>
              </a:lnSpc>
              <a:spcBef>
                <a:spcPts val="0"/>
              </a:spcBef>
              <a:buClr>
                <a:srgbClr val="EE5650"/>
              </a:buClr>
            </a:pPr>
            <a:r>
              <a:rPr lang="de-DE" sz="1150" dirty="0">
                <a:ea typeface="Calibri" panose="020F0502020204030204" pitchFamily="34" charset="0"/>
                <a:cs typeface="Times New Roman" panose="02020603050405020304" pitchFamily="18" charset="0"/>
              </a:rPr>
              <a:t>Die energieeffiziente Organisation von Marktplatzveranstaltungen ist unerlässlich, um die Umweltbelastung zu minimieren, Kosten zu senken und das Teilnehmererlebnis zu verbessern.</a:t>
            </a:r>
            <a:r>
              <a:rPr lang="en-IE" sz="1150" dirty="0">
                <a:ea typeface="Calibri" panose="020F0502020204030204" pitchFamily="34" charset="0"/>
                <a:cs typeface="Times New Roman" panose="02020603050405020304" pitchFamily="18" charset="0"/>
              </a:rPr>
              <a:t> </a:t>
            </a:r>
            <a:r>
              <a:rPr lang="de-DE" sz="1150" dirty="0">
                <a:ea typeface="Calibri" panose="020F0502020204030204" pitchFamily="34" charset="0"/>
                <a:cs typeface="Times New Roman" panose="02020603050405020304" pitchFamily="18" charset="0"/>
              </a:rPr>
              <a:t>Durch die Umsetzung von Best Practices wie der Auswahl nachhaltiger Veranstaltungsorte, der Verwendung energieeffizienter Beleuchtung, der Förderung nachhaltiger Verkehrsmittel, der Nutzung digitaler Lösungen und der Einführung nachhaltiger Praktiken können Veranstaltungsorganisatoren mit positivem Beispiel vorangehen und zu einer nachhaltigeren Zukunft beitragen. Beispiele aus der Praxis von Veranstaltungen in Deutschland und Irland zeigen die erfolgreiche Umsetzung dieser Praktiken und zeigen die Machbarkeit und die Vorteile einer energieeffizienten Veranstaltungsplanung. Da das globale Bewusstsein für Umweltfragen weiter wächst, wird es immer wichtiger, dass Marktplatzveranstaltungen Energieeffizienz und Nachhaltigkeit in den Vordergrund stellen.</a:t>
            </a:r>
            <a:endParaRPr lang="en-IE" sz="115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7549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7F71A0EB-4A55-F57F-A5B2-AE468F102C9F}"/>
              </a:ext>
            </a:extLst>
          </p:cNvPr>
          <p:cNvSpPr>
            <a:spLocks noGrp="1"/>
          </p:cNvSpPr>
          <p:nvPr>
            <p:ph type="sldNum" sz="quarter" idx="4"/>
          </p:nvPr>
        </p:nvSpPr>
        <p:spPr>
          <a:xfrm>
            <a:off x="7281511" y="10353161"/>
            <a:ext cx="372588" cy="363596"/>
          </a:xfrm>
          <a:prstGeom prst="rect">
            <a:avLst/>
          </a:prstGeom>
        </p:spPr>
        <p:txBody>
          <a:bodyPr vert="horz" lIns="91440" tIns="45720" rIns="91440" bIns="45720" rtlCol="0" anchor="ctr"/>
          <a:lstStyle>
            <a:lvl1pPr algn="r">
              <a:defRPr sz="900">
                <a:solidFill>
                  <a:schemeClr val="tx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29</a:t>
            </a:fld>
            <a:endParaRPr lang="fr-CA"/>
          </a:p>
        </p:txBody>
      </p:sp>
      <p:sp>
        <p:nvSpPr>
          <p:cNvPr id="6" name="Text Placeholder 3">
            <a:extLst>
              <a:ext uri="{FF2B5EF4-FFF2-40B4-BE49-F238E27FC236}">
                <a16:creationId xmlns:a16="http://schemas.microsoft.com/office/drawing/2014/main" id="{106AD320-DABC-8135-D874-BF28C74F0D43}"/>
              </a:ext>
            </a:extLst>
          </p:cNvPr>
          <p:cNvSpPr txBox="1">
            <a:spLocks/>
          </p:cNvSpPr>
          <p:nvPr/>
        </p:nvSpPr>
        <p:spPr>
          <a:xfrm>
            <a:off x="0" y="488819"/>
            <a:ext cx="4842655" cy="900403"/>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2480"/>
              </a:lnSpc>
              <a:spcBef>
                <a:spcPts val="0"/>
              </a:spcBef>
              <a:buNone/>
              <a:tabLst>
                <a:tab pos="520700" algn="l"/>
              </a:tabLst>
            </a:pPr>
            <a:r>
              <a:rPr lang="en-US" sz="2000" b="1" dirty="0">
                <a:solidFill>
                  <a:schemeClr val="bg1"/>
                </a:solidFill>
                <a:highlight>
                  <a:srgbClr val="EE5650"/>
                </a:highlight>
                <a:latin typeface="Calibri" panose="020F0502020204030204" pitchFamily="34" charset="0"/>
                <a:cs typeface="Calibri" panose="020F0502020204030204" pitchFamily="34" charset="0"/>
              </a:rPr>
              <a:t> 	 </a:t>
            </a:r>
            <a:r>
              <a:rPr lang="en-US" sz="2000" b="1" dirty="0" err="1">
                <a:solidFill>
                  <a:schemeClr val="bg1"/>
                </a:solidFill>
                <a:highlight>
                  <a:srgbClr val="EE5650"/>
                </a:highlight>
                <a:latin typeface="Calibri" panose="020F0502020204030204" pitchFamily="34" charset="0"/>
                <a:cs typeface="Calibri" panose="020F0502020204030204" pitchFamily="34" charset="0"/>
              </a:rPr>
              <a:t>Abfallwirtschaft</a:t>
            </a:r>
            <a:r>
              <a:rPr lang="en-US" sz="2000" b="1" dirty="0">
                <a:solidFill>
                  <a:srgbClr val="EE5650"/>
                </a:solidFill>
                <a:highlight>
                  <a:srgbClr val="EE5650"/>
                </a:highlight>
                <a:latin typeface="Calibri" panose="020F0502020204030204" pitchFamily="34" charset="0"/>
                <a:cs typeface="Calibri" panose="020F0502020204030204" pitchFamily="34" charset="0"/>
              </a:rPr>
              <a:t>.</a:t>
            </a:r>
          </a:p>
        </p:txBody>
      </p:sp>
      <p:sp>
        <p:nvSpPr>
          <p:cNvPr id="22" name="Text Placeholder 1">
            <a:extLst>
              <a:ext uri="{FF2B5EF4-FFF2-40B4-BE49-F238E27FC236}">
                <a16:creationId xmlns:a16="http://schemas.microsoft.com/office/drawing/2014/main" id="{B069760E-48E4-4647-2977-BA0EB5F8517F}"/>
              </a:ext>
            </a:extLst>
          </p:cNvPr>
          <p:cNvSpPr txBox="1">
            <a:spLocks/>
          </p:cNvSpPr>
          <p:nvPr/>
        </p:nvSpPr>
        <p:spPr>
          <a:xfrm>
            <a:off x="607717" y="935282"/>
            <a:ext cx="6560140" cy="777126"/>
          </a:xfrm>
          <a:prstGeom prst="rect">
            <a:avLst/>
          </a:prstGeom>
        </p:spPr>
        <p:txBody>
          <a:bodyPr vert="horz" lIns="91440" tIns="45720" rIns="91440" bIns="45720" numCol="2" spcCol="21600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100" b="0" i="0" kern="1200" baseline="0">
                <a:solidFill>
                  <a:schemeClr val="tx1"/>
                </a:solidFill>
                <a:latin typeface="Calibri" panose="020F0502020204030204" pitchFamily="34" charset="0"/>
                <a:ea typeface="+mn-ea"/>
                <a:cs typeface="Calibri" panose="020F0502020204030204" pitchFamily="34" charset="0"/>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just">
              <a:lnSpc>
                <a:spcPct val="100000"/>
              </a:lnSpc>
              <a:spcBef>
                <a:spcPts val="0"/>
              </a:spcBef>
              <a:buClr>
                <a:srgbClr val="EE5650"/>
              </a:buClr>
            </a:pPr>
            <a:r>
              <a:rPr lang="en-IE" sz="1150" dirty="0">
                <a:ea typeface="Calibri" panose="020F0502020204030204" pitchFamily="34" charset="0"/>
                <a:cs typeface="Times New Roman" panose="02020603050405020304" pitchFamily="18" charset="0"/>
              </a:rPr>
              <a:t> </a:t>
            </a:r>
            <a:r>
              <a:rPr lang="de-DE" sz="1150" b="1" dirty="0">
                <a:solidFill>
                  <a:srgbClr val="EE5650"/>
                </a:solidFill>
                <a:ea typeface="Calibri" panose="020F0502020204030204" pitchFamily="34" charset="0"/>
                <a:cs typeface="Times New Roman" panose="02020603050405020304" pitchFamily="18" charset="0"/>
              </a:rPr>
              <a:t>6. Berichterstattung nach der Veranstaltung:</a:t>
            </a:r>
          </a:p>
          <a:p>
            <a:pPr algn="just">
              <a:lnSpc>
                <a:spcPct val="100000"/>
              </a:lnSpc>
              <a:spcBef>
                <a:spcPts val="0"/>
              </a:spcBef>
              <a:buClr>
                <a:srgbClr val="EE5650"/>
              </a:buClr>
            </a:pPr>
            <a:r>
              <a:rPr lang="de-DE" sz="1150" b="1" dirty="0">
                <a:ea typeface="Calibri" panose="020F0502020204030204" pitchFamily="34" charset="0"/>
                <a:cs typeface="Times New Roman" panose="02020603050405020304" pitchFamily="18" charset="0"/>
              </a:rPr>
              <a:t>Transparenz: </a:t>
            </a:r>
            <a:r>
              <a:rPr lang="de-DE" sz="1150" dirty="0">
                <a:ea typeface="Calibri" panose="020F0502020204030204" pitchFamily="34" charset="0"/>
                <a:cs typeface="Times New Roman" panose="02020603050405020304" pitchFamily="18" charset="0"/>
              </a:rPr>
              <a:t>Teilen Sie die Ergebnisse Ihrer Abfallbewirtschaftungsbemühungen, einschließlich der Menge des Abfalls, der von der Deponie abgezweigt wurde, und aller gewonnenen Erkenntnisse über Berichte nach der Veranstaltung und Kommunikationskanäle.</a:t>
            </a:r>
            <a:endParaRPr lang="de-DE" sz="1150" b="1" dirty="0">
              <a:solidFill>
                <a:srgbClr val="EE5650"/>
              </a:solidFill>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endParaRPr lang="en-IE" sz="1150" dirty="0">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en-IE" sz="1150" b="1" dirty="0">
                <a:solidFill>
                  <a:srgbClr val="EE5650"/>
                </a:solidFill>
                <a:ea typeface="Calibri" panose="020F0502020204030204" pitchFamily="34" charset="0"/>
                <a:cs typeface="Times New Roman" panose="02020603050405020304" pitchFamily="18" charset="0"/>
              </a:rPr>
              <a:t>7. Continuous Improvement:</a:t>
            </a:r>
          </a:p>
          <a:p>
            <a:pPr algn="just">
              <a:lnSpc>
                <a:spcPct val="100000"/>
              </a:lnSpc>
              <a:spcBef>
                <a:spcPts val="0"/>
              </a:spcBef>
              <a:buClr>
                <a:srgbClr val="EE5650"/>
              </a:buClr>
            </a:pPr>
            <a:r>
              <a:rPr lang="en-IE" sz="1150" b="1" dirty="0">
                <a:ea typeface="Calibri" panose="020F0502020204030204" pitchFamily="34" charset="0"/>
                <a:cs typeface="Times New Roman" panose="02020603050405020304" pitchFamily="18" charset="0"/>
              </a:rPr>
              <a:t>Set Targets: </a:t>
            </a:r>
            <a:r>
              <a:rPr lang="en-IE" sz="1150" dirty="0">
                <a:ea typeface="Calibri" panose="020F0502020204030204" pitchFamily="34" charset="0"/>
                <a:cs typeface="Times New Roman" panose="02020603050405020304" pitchFamily="18" charset="0"/>
              </a:rPr>
              <a:t>Establish waste reduction and diversion targets for future events, with the aim of continually improving sustainability efforts.</a:t>
            </a:r>
          </a:p>
          <a:p>
            <a:pPr algn="just">
              <a:lnSpc>
                <a:spcPct val="100000"/>
              </a:lnSpc>
              <a:spcBef>
                <a:spcPts val="0"/>
              </a:spcBef>
              <a:buClr>
                <a:srgbClr val="EE5650"/>
              </a:buClr>
            </a:pPr>
            <a:r>
              <a:rPr lang="en-IE" sz="1150" b="1" dirty="0">
                <a:ea typeface="Calibri" panose="020F0502020204030204" pitchFamily="34" charset="0"/>
                <a:cs typeface="Times New Roman" panose="02020603050405020304" pitchFamily="18" charset="0"/>
              </a:rPr>
              <a:t>Innovation: </a:t>
            </a:r>
            <a:r>
              <a:rPr lang="en-IE" sz="1150" dirty="0">
                <a:ea typeface="Calibri" panose="020F0502020204030204" pitchFamily="34" charset="0"/>
                <a:cs typeface="Times New Roman" panose="02020603050405020304" pitchFamily="18" charset="0"/>
              </a:rPr>
              <a:t>Stay updated on new waste reduction technologies and sustainable practices to incorporate into future events.</a:t>
            </a:r>
          </a:p>
        </p:txBody>
      </p:sp>
      <p:sp>
        <p:nvSpPr>
          <p:cNvPr id="23" name="Text Placeholder 1">
            <a:extLst>
              <a:ext uri="{FF2B5EF4-FFF2-40B4-BE49-F238E27FC236}">
                <a16:creationId xmlns:a16="http://schemas.microsoft.com/office/drawing/2014/main" id="{94EF4E20-21B0-BC52-5D97-23B0979AD941}"/>
              </a:ext>
            </a:extLst>
          </p:cNvPr>
          <p:cNvSpPr txBox="1">
            <a:spLocks/>
          </p:cNvSpPr>
          <p:nvPr/>
        </p:nvSpPr>
        <p:spPr>
          <a:xfrm>
            <a:off x="607717" y="2272304"/>
            <a:ext cx="6560140" cy="777126"/>
          </a:xfrm>
          <a:prstGeom prst="rect">
            <a:avLst/>
          </a:prstGeom>
        </p:spPr>
        <p:txBody>
          <a:bodyPr vert="horz" lIns="91440" tIns="45720" rIns="91440" bIns="45720" numCol="2" spcCol="21600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100" b="0" i="0" kern="1200" baseline="0">
                <a:solidFill>
                  <a:schemeClr val="tx1"/>
                </a:solidFill>
                <a:latin typeface="Calibri" panose="020F0502020204030204" pitchFamily="34" charset="0"/>
                <a:ea typeface="+mn-ea"/>
                <a:cs typeface="Calibri" panose="020F0502020204030204" pitchFamily="34" charset="0"/>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Marktplatzveranstaltungen spielen eine zentrale Rolle bei der Förderung des Wirtschaftswachstums, der Verbindung von Unternehmen mit Verbrauchern und der Schaffung einer Plattform für Innovation und Unternehmertum. Da sich die Welt jedoch mit Umweltbedenken und der Notwendigkeit von Nachhaltigkeit auseinandersetzt, ist es unerlässlich, dass sich Marktplatzveranstaltungen anpassen und energieeffiziente Praktiken in ihre Abläufe integrieren. Dieser Bericht untersucht die Best Practices für die energieeffiziente Organisation von Marktplatzveranstaltungen und hebt Strategien und Beispiele aus der Praxis hervor, die die Umweltbelastung minimieren und gleichzeitig die Effizienz maximieren.</a:t>
            </a:r>
            <a:endParaRPr lang="en-IE" sz="1150" dirty="0">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Die energieeffiziente Organisation von Marktplatzveranstaltungen ist unerlässlich, um die Umweltbelastung zu minimieren, Kosten zu senken und das Teilnehmererlebnis zu verbessern. Durch die Umsetzung von Best Practices wie der Auswahl nachhaltiger Veranstaltungsorte, der Verwendung energieeffizienter Beleuchtung, der Förderung nachhaltiger Verkehrsmittel, der Nutzung digitaler Lösungen und der Einführung nachhaltiger Praktiken können Veranstalter mit gutem Beispiel vorangehen und zu einer nachhaltigeren Zukunft beitragen</a:t>
            </a:r>
            <a:r>
              <a:rPr lang="en-IE" sz="1150" dirty="0">
                <a:ea typeface="Calibri" panose="020F0502020204030204" pitchFamily="34" charset="0"/>
                <a:cs typeface="Times New Roman" panose="02020603050405020304" pitchFamily="18" charset="0"/>
              </a:rPr>
              <a:t>. </a:t>
            </a:r>
            <a:r>
              <a:rPr lang="de-DE" sz="1150" dirty="0">
                <a:ea typeface="Calibri" panose="020F0502020204030204" pitchFamily="34" charset="0"/>
                <a:cs typeface="Times New Roman" panose="02020603050405020304" pitchFamily="18" charset="0"/>
              </a:rPr>
              <a:t>Beispiele aus der Praxis von Veranstaltungen in Deutschland und Irland zeigen die erfolgreiche Umsetzung dieser Praktiken und zeigen die Machbarkeit und die Vorteile einer energieeffizienten Veranstaltungsplanung. Da das globale Bewusstsein für Umweltfragen weiter wächst, wird es immer wichtiger, dass Marktplatzveranstaltungen Energieeffizienz und Nachhaltigkeit in den Vordergrund stellen.</a:t>
            </a:r>
          </a:p>
        </p:txBody>
      </p:sp>
      <p:sp>
        <p:nvSpPr>
          <p:cNvPr id="24" name="Freeform 23">
            <a:extLst>
              <a:ext uri="{FF2B5EF4-FFF2-40B4-BE49-F238E27FC236}">
                <a16:creationId xmlns:a16="http://schemas.microsoft.com/office/drawing/2014/main" id="{184BF022-C529-F43B-6474-AF923ADF1F9E}"/>
              </a:ext>
            </a:extLst>
          </p:cNvPr>
          <p:cNvSpPr/>
          <p:nvPr/>
        </p:nvSpPr>
        <p:spPr>
          <a:xfrm>
            <a:off x="462987" y="5923790"/>
            <a:ext cx="7333206" cy="4342766"/>
          </a:xfrm>
          <a:custGeom>
            <a:avLst/>
            <a:gdLst>
              <a:gd name="connsiteX0" fmla="*/ 0 w 5690841"/>
              <a:gd name="connsiteY0" fmla="*/ 0 h 3184657"/>
              <a:gd name="connsiteX1" fmla="*/ 5690842 w 5690841"/>
              <a:gd name="connsiteY1" fmla="*/ 0 h 3184657"/>
              <a:gd name="connsiteX2" fmla="*/ 5690842 w 5690841"/>
              <a:gd name="connsiteY2" fmla="*/ 3184657 h 3184657"/>
              <a:gd name="connsiteX3" fmla="*/ 0 w 5690841"/>
              <a:gd name="connsiteY3" fmla="*/ 3184657 h 3184657"/>
            </a:gdLst>
            <a:ahLst/>
            <a:cxnLst>
              <a:cxn ang="0">
                <a:pos x="connsiteX0" y="connsiteY0"/>
              </a:cxn>
              <a:cxn ang="0">
                <a:pos x="connsiteX1" y="connsiteY1"/>
              </a:cxn>
              <a:cxn ang="0">
                <a:pos x="connsiteX2" y="connsiteY2"/>
              </a:cxn>
              <a:cxn ang="0">
                <a:pos x="connsiteX3" y="connsiteY3"/>
              </a:cxn>
            </a:cxnLst>
            <a:rect l="l" t="t" r="r" b="b"/>
            <a:pathLst>
              <a:path w="5690841" h="3184657">
                <a:moveTo>
                  <a:pt x="0" y="0"/>
                </a:moveTo>
                <a:lnTo>
                  <a:pt x="5690842" y="0"/>
                </a:lnTo>
                <a:lnTo>
                  <a:pt x="5690842" y="3184657"/>
                </a:lnTo>
                <a:lnTo>
                  <a:pt x="0" y="3184657"/>
                </a:lnTo>
                <a:close/>
              </a:path>
            </a:pathLst>
          </a:custGeom>
          <a:solidFill>
            <a:srgbClr val="3850A3"/>
          </a:solidFill>
          <a:ln w="12647" cap="flat">
            <a:noFill/>
            <a:prstDash val="solid"/>
            <a:miter/>
          </a:ln>
        </p:spPr>
        <p:txBody>
          <a:bodyPr rtlCol="0" anchor="ctr"/>
          <a:lstStyle/>
          <a:p>
            <a:endParaRPr lang="en-US"/>
          </a:p>
        </p:txBody>
      </p:sp>
      <p:sp>
        <p:nvSpPr>
          <p:cNvPr id="25" name="Rectangle 24">
            <a:extLst>
              <a:ext uri="{FF2B5EF4-FFF2-40B4-BE49-F238E27FC236}">
                <a16:creationId xmlns:a16="http://schemas.microsoft.com/office/drawing/2014/main" id="{8D772247-4ACE-578F-ED11-6F76FC818148}"/>
              </a:ext>
            </a:extLst>
          </p:cNvPr>
          <p:cNvSpPr/>
          <p:nvPr/>
        </p:nvSpPr>
        <p:spPr>
          <a:xfrm>
            <a:off x="3468523" y="6246976"/>
            <a:ext cx="3737278" cy="37839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17">
            <a:extLst>
              <a:ext uri="{FF2B5EF4-FFF2-40B4-BE49-F238E27FC236}">
                <a16:creationId xmlns:a16="http://schemas.microsoft.com/office/drawing/2014/main" id="{65AEAC1D-5DDE-2DA5-1DE8-9432CEE445B6}"/>
              </a:ext>
            </a:extLst>
          </p:cNvPr>
          <p:cNvSpPr txBox="1">
            <a:spLocks/>
          </p:cNvSpPr>
          <p:nvPr/>
        </p:nvSpPr>
        <p:spPr>
          <a:xfrm>
            <a:off x="3577527" y="6424731"/>
            <a:ext cx="3498879" cy="325043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262626"/>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buClr>
                <a:srgbClr val="EE5650"/>
              </a:buClr>
              <a:buSzPts val="1100"/>
              <a:tabLst>
                <a:tab pos="539750" algn="l"/>
                <a:tab pos="541338" algn="l"/>
              </a:tabLst>
            </a:pPr>
            <a:r>
              <a:rPr lang="de-DE" sz="1300" b="1" dirty="0">
                <a:solidFill>
                  <a:srgbClr val="EE5650"/>
                </a:solidFill>
                <a:ea typeface="Symbol" panose="05050102010706020507" pitchFamily="18" charset="2"/>
                <a:cs typeface="Symbol" panose="05050102010706020507" pitchFamily="18" charset="2"/>
              </a:rPr>
              <a:t>Hauptgründe für die Priorisierung von Energie </a:t>
            </a:r>
          </a:p>
          <a:p>
            <a:pPr>
              <a:buClr>
                <a:srgbClr val="EE5650"/>
              </a:buClr>
              <a:buSzPts val="1100"/>
              <a:tabLst>
                <a:tab pos="539750" algn="l"/>
                <a:tab pos="541338" algn="l"/>
              </a:tabLst>
            </a:pPr>
            <a:r>
              <a:rPr lang="de-DE" sz="1300" b="1" dirty="0">
                <a:solidFill>
                  <a:srgbClr val="EE5650"/>
                </a:solidFill>
                <a:ea typeface="Symbol" panose="05050102010706020507" pitchFamily="18" charset="2"/>
                <a:cs typeface="Symbol" panose="05050102010706020507" pitchFamily="18" charset="2"/>
              </a:rPr>
              <a:t>Zu den Veranstaltungen der Effizienz im Marktplatz gehören:</a:t>
            </a:r>
          </a:p>
          <a:p>
            <a:pPr>
              <a:buClr>
                <a:srgbClr val="EE5650"/>
              </a:buClr>
              <a:buSzPts val="1100"/>
              <a:tabLst>
                <a:tab pos="539750" algn="l"/>
                <a:tab pos="541338" algn="l"/>
              </a:tabLst>
            </a:pPr>
            <a:endParaRPr lang="en-IE" sz="1000" dirty="0">
              <a:solidFill>
                <a:schemeClr val="tx1"/>
              </a:solidFill>
              <a:ea typeface="Symbol" panose="05050102010706020507" pitchFamily="18" charset="2"/>
              <a:cs typeface="Symbol" panose="05050102010706020507" pitchFamily="18" charset="2"/>
            </a:endParaRPr>
          </a:p>
          <a:p>
            <a:pPr marL="228600" indent="-228600">
              <a:buClr>
                <a:srgbClr val="EE5650"/>
              </a:buClr>
              <a:buSzPts val="1100"/>
              <a:buFont typeface="+mj-lt"/>
              <a:buAutoNum type="arabicPeriod"/>
              <a:tabLst>
                <a:tab pos="539750" algn="l"/>
                <a:tab pos="541338" algn="l"/>
              </a:tabLst>
            </a:pPr>
            <a:r>
              <a:rPr lang="de-DE" sz="1000" b="1" dirty="0">
                <a:solidFill>
                  <a:srgbClr val="EE5650"/>
                </a:solidFill>
                <a:ea typeface="Symbol" panose="05050102010706020507" pitchFamily="18" charset="2"/>
                <a:cs typeface="Symbol" panose="05050102010706020507" pitchFamily="18" charset="2"/>
              </a:rPr>
              <a:t>Umweltverantwortung: </a:t>
            </a:r>
            <a:r>
              <a:rPr lang="de-DE" sz="1000" dirty="0">
                <a:solidFill>
                  <a:schemeClr val="tx1"/>
                </a:solidFill>
                <a:ea typeface="Symbol" panose="05050102010706020507" pitchFamily="18" charset="2"/>
                <a:cs typeface="Symbol" panose="05050102010706020507" pitchFamily="18" charset="2"/>
              </a:rPr>
              <a:t>Veranstaltungen können aufgrund des Energieverbrauchs einen erheblichen CO2-Fußabdruck haben. Die Verringerung dieser Auswirkungen ist für die Eindämmung des Klimawandels und die Schonung der natürlichen Ressourcen von entscheidender Bedeutung.</a:t>
            </a:r>
          </a:p>
          <a:p>
            <a:pPr marL="228600" indent="-228600">
              <a:buClr>
                <a:srgbClr val="EE5650"/>
              </a:buClr>
              <a:buSzPts val="1100"/>
              <a:buFont typeface="+mj-lt"/>
              <a:buAutoNum type="arabicPeriod"/>
              <a:tabLst>
                <a:tab pos="539750" algn="l"/>
                <a:tab pos="541338" algn="l"/>
              </a:tabLst>
            </a:pPr>
            <a:r>
              <a:rPr lang="de-DE" sz="1000" b="1" dirty="0">
                <a:solidFill>
                  <a:srgbClr val="EE5650"/>
                </a:solidFill>
                <a:ea typeface="Symbol" panose="05050102010706020507" pitchFamily="18" charset="2"/>
                <a:cs typeface="Symbol" panose="05050102010706020507" pitchFamily="18" charset="2"/>
              </a:rPr>
              <a:t>Kosteneinsparungen: </a:t>
            </a:r>
            <a:r>
              <a:rPr lang="de-DE" sz="1000" dirty="0">
                <a:solidFill>
                  <a:schemeClr val="tx1"/>
                </a:solidFill>
                <a:ea typeface="Symbol" panose="05050102010706020507" pitchFamily="18" charset="2"/>
                <a:cs typeface="Symbol" panose="05050102010706020507" pitchFamily="18" charset="2"/>
              </a:rPr>
              <a:t>Energieeffiziente Praktiken können die Energierechnungen senken und die Gesamtkosten für die Organisation von Veranstaltungen senken.</a:t>
            </a:r>
          </a:p>
          <a:p>
            <a:pPr marL="228600" indent="-228600">
              <a:buClr>
                <a:srgbClr val="EE5650"/>
              </a:buClr>
              <a:buSzPts val="1100"/>
              <a:buFont typeface="+mj-lt"/>
              <a:buAutoNum type="arabicPeriod"/>
              <a:tabLst>
                <a:tab pos="539750" algn="l"/>
                <a:tab pos="541338" algn="l"/>
              </a:tabLst>
            </a:pPr>
            <a:r>
              <a:rPr lang="de-DE" sz="1000" b="1" dirty="0">
                <a:solidFill>
                  <a:srgbClr val="EE5650"/>
                </a:solidFill>
                <a:ea typeface="Symbol" panose="05050102010706020507" pitchFamily="18" charset="2"/>
                <a:cs typeface="Symbol" panose="05050102010706020507" pitchFamily="18" charset="2"/>
              </a:rPr>
              <a:t>Teilnehmererfahrung: </a:t>
            </a:r>
            <a:r>
              <a:rPr lang="de-DE" sz="1000" dirty="0">
                <a:solidFill>
                  <a:schemeClr val="tx1"/>
                </a:solidFill>
                <a:ea typeface="Symbol" panose="05050102010706020507" pitchFamily="18" charset="2"/>
                <a:cs typeface="Symbol" panose="05050102010706020507" pitchFamily="18" charset="2"/>
              </a:rPr>
              <a:t>Nachhaltige Veranstaltungen ziehen oft umweltbewusste Teilnehmer an und vermitteln ein positives und verantwortungsbewusstes Image in der Öffentlichkeit.</a:t>
            </a:r>
          </a:p>
          <a:p>
            <a:pPr marL="228600" indent="-228600">
              <a:buClr>
                <a:srgbClr val="EE5650"/>
              </a:buClr>
              <a:buSzPts val="1100"/>
              <a:buFont typeface="+mj-lt"/>
              <a:buAutoNum type="arabicPeriod"/>
              <a:tabLst>
                <a:tab pos="539750" algn="l"/>
                <a:tab pos="541338" algn="l"/>
              </a:tabLst>
            </a:pPr>
            <a:r>
              <a:rPr lang="de-DE" sz="1000" b="1" dirty="0">
                <a:solidFill>
                  <a:srgbClr val="EE5650"/>
                </a:solidFill>
                <a:ea typeface="Symbol" panose="05050102010706020507" pitchFamily="18" charset="2"/>
                <a:cs typeface="Symbol" panose="05050102010706020507" pitchFamily="18" charset="2"/>
              </a:rPr>
              <a:t>Einhaltung gesetzlicher Vorschriften: </a:t>
            </a:r>
            <a:r>
              <a:rPr lang="de-DE" sz="1000" dirty="0">
                <a:solidFill>
                  <a:schemeClr val="tx1"/>
                </a:solidFill>
                <a:ea typeface="Symbol" panose="05050102010706020507" pitchFamily="18" charset="2"/>
                <a:cs typeface="Symbol" panose="05050102010706020507" pitchFamily="18" charset="2"/>
              </a:rPr>
              <a:t>Viele Regionen und Kommunen haben strenge Umweltvorschriften. Energieeffiziente Verfahren können dazu beitragen, die Einhaltung der Vorschriften zu gewährleisten.</a:t>
            </a:r>
          </a:p>
        </p:txBody>
      </p:sp>
      <p:pic>
        <p:nvPicPr>
          <p:cNvPr id="28" name="Graphic 27">
            <a:extLst>
              <a:ext uri="{FF2B5EF4-FFF2-40B4-BE49-F238E27FC236}">
                <a16:creationId xmlns:a16="http://schemas.microsoft.com/office/drawing/2014/main" id="{352D774D-C048-E7F7-DEAF-19062B0AADC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9196" t="46643" r="11312" b="16009"/>
          <a:stretch/>
        </p:blipFill>
        <p:spPr>
          <a:xfrm rot="5400000">
            <a:off x="203796" y="9344352"/>
            <a:ext cx="3535686" cy="3652035"/>
          </a:xfrm>
          <a:prstGeom prst="rect">
            <a:avLst/>
          </a:prstGeom>
        </p:spPr>
      </p:pic>
      <p:sp>
        <p:nvSpPr>
          <p:cNvPr id="29" name="Text Placeholder 3">
            <a:extLst>
              <a:ext uri="{FF2B5EF4-FFF2-40B4-BE49-F238E27FC236}">
                <a16:creationId xmlns:a16="http://schemas.microsoft.com/office/drawing/2014/main" id="{5DADA56C-5465-AEAE-40A8-FEEE914D58D6}"/>
              </a:ext>
            </a:extLst>
          </p:cNvPr>
          <p:cNvSpPr txBox="1">
            <a:spLocks/>
          </p:cNvSpPr>
          <p:nvPr/>
        </p:nvSpPr>
        <p:spPr>
          <a:xfrm>
            <a:off x="323556" y="6010601"/>
            <a:ext cx="3953021" cy="464664"/>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2480"/>
              </a:lnSpc>
              <a:spcBef>
                <a:spcPts val="0"/>
              </a:spcBef>
              <a:buNone/>
              <a:tabLst>
                <a:tab pos="530225" algn="l"/>
              </a:tabLst>
            </a:pPr>
            <a:r>
              <a:rPr lang="de-DE" sz="2000" b="1" dirty="0">
                <a:solidFill>
                  <a:schemeClr val="bg1"/>
                </a:solidFill>
                <a:highlight>
                  <a:srgbClr val="EE5650"/>
                </a:highlight>
                <a:latin typeface="Calibri" panose="020F0502020204030204" pitchFamily="34" charset="0"/>
                <a:cs typeface="Calibri" panose="020F0502020204030204" pitchFamily="34" charset="0"/>
              </a:rPr>
              <a:t>Die Bedeutung von Energieeffizienz in Marktplatzveranstaltungen</a:t>
            </a:r>
            <a:endParaRPr lang="en-US" sz="2000" b="1" dirty="0">
              <a:solidFill>
                <a:srgbClr val="EE5650"/>
              </a:solidFill>
              <a:highlight>
                <a:srgbClr val="EE5650"/>
              </a:highlight>
              <a:latin typeface="Calibri" panose="020F0502020204030204" pitchFamily="34" charset="0"/>
              <a:cs typeface="Calibri" panose="020F0502020204030204" pitchFamily="34" charset="0"/>
            </a:endParaRPr>
          </a:p>
        </p:txBody>
      </p:sp>
      <p:sp>
        <p:nvSpPr>
          <p:cNvPr id="30" name="Text Placeholder 17">
            <a:extLst>
              <a:ext uri="{FF2B5EF4-FFF2-40B4-BE49-F238E27FC236}">
                <a16:creationId xmlns:a16="http://schemas.microsoft.com/office/drawing/2014/main" id="{7D551DFC-4F35-BA58-6CC2-EED6389B4C71}"/>
              </a:ext>
            </a:extLst>
          </p:cNvPr>
          <p:cNvSpPr txBox="1">
            <a:spLocks/>
          </p:cNvSpPr>
          <p:nvPr/>
        </p:nvSpPr>
        <p:spPr>
          <a:xfrm>
            <a:off x="717451" y="6976206"/>
            <a:ext cx="2346183" cy="373902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262626"/>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buClr>
                <a:srgbClr val="EE5650"/>
              </a:buClr>
              <a:buSzPts val="1100"/>
              <a:tabLst>
                <a:tab pos="539750" algn="l"/>
                <a:tab pos="541338" algn="l"/>
              </a:tabLst>
            </a:pPr>
            <a:r>
              <a:rPr lang="de-DE" sz="1150" dirty="0">
                <a:solidFill>
                  <a:schemeClr val="bg1"/>
                </a:solidFill>
                <a:ea typeface="Symbol" panose="05050102010706020507" pitchFamily="18" charset="2"/>
                <a:cs typeface="Symbol" panose="05050102010706020507" pitchFamily="18" charset="2"/>
              </a:rPr>
              <a:t>Energieeffizienz ist ein wichtiger Bestandteil einer nachhaltigen Veranstaltungsplanung. Es reduziert nicht nur den ökologischen Fußabdruck, sondern bietet auch wirtschaftliche Vorteile. Die energieeffiziente Organisation von Marktplatzveranstaltungen kann zu Kosteneinsparungen, einer verbesserten Reputation und einem positiven Einfluss auf Teilnehmer und Teilnehmer führen</a:t>
            </a:r>
          </a:p>
        </p:txBody>
      </p:sp>
      <p:sp>
        <p:nvSpPr>
          <p:cNvPr id="31" name="Text Placeholder 3">
            <a:extLst>
              <a:ext uri="{FF2B5EF4-FFF2-40B4-BE49-F238E27FC236}">
                <a16:creationId xmlns:a16="http://schemas.microsoft.com/office/drawing/2014/main" id="{5B36C955-5A50-16F7-E374-84AD270BE0D3}"/>
              </a:ext>
            </a:extLst>
          </p:cNvPr>
          <p:cNvSpPr txBox="1">
            <a:spLocks/>
          </p:cNvSpPr>
          <p:nvPr/>
        </p:nvSpPr>
        <p:spPr>
          <a:xfrm>
            <a:off x="44315" y="6838720"/>
            <a:ext cx="3019320" cy="504080"/>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2480"/>
              </a:lnSpc>
              <a:spcBef>
                <a:spcPts val="0"/>
              </a:spcBef>
              <a:buNone/>
              <a:tabLst>
                <a:tab pos="576263" algn="l"/>
              </a:tabLst>
            </a:pPr>
            <a:r>
              <a:rPr lang="en-US" sz="2000" b="1" dirty="0">
                <a:solidFill>
                  <a:schemeClr val="bg1"/>
                </a:solidFill>
                <a:highlight>
                  <a:srgbClr val="EE5650"/>
                </a:highlight>
                <a:latin typeface="Calibri" panose="020F0502020204030204" pitchFamily="34" charset="0"/>
                <a:cs typeface="Calibri" panose="020F0502020204030204" pitchFamily="34" charset="0"/>
              </a:rPr>
              <a:t> 	</a:t>
            </a:r>
            <a:endParaRPr lang="en-US" sz="2000" b="1" dirty="0">
              <a:solidFill>
                <a:srgbClr val="EE5650"/>
              </a:solidFill>
              <a:highlight>
                <a:srgbClr val="EE5650"/>
              </a:highlight>
              <a:latin typeface="Calibri" panose="020F0502020204030204" pitchFamily="34" charset="0"/>
              <a:cs typeface="Calibri" panose="020F0502020204030204" pitchFamily="34" charset="0"/>
            </a:endParaRPr>
          </a:p>
        </p:txBody>
      </p:sp>
      <p:sp>
        <p:nvSpPr>
          <p:cNvPr id="32" name="Text Placeholder 3">
            <a:extLst>
              <a:ext uri="{FF2B5EF4-FFF2-40B4-BE49-F238E27FC236}">
                <a16:creationId xmlns:a16="http://schemas.microsoft.com/office/drawing/2014/main" id="{AD3958BD-8499-FD5B-1DC2-F9206577FEDD}"/>
              </a:ext>
            </a:extLst>
          </p:cNvPr>
          <p:cNvSpPr txBox="1">
            <a:spLocks/>
          </p:cNvSpPr>
          <p:nvPr/>
        </p:nvSpPr>
        <p:spPr>
          <a:xfrm>
            <a:off x="44315" y="6475265"/>
            <a:ext cx="3278748" cy="249138"/>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2480"/>
              </a:lnSpc>
              <a:spcBef>
                <a:spcPts val="0"/>
              </a:spcBef>
              <a:buNone/>
              <a:tabLst>
                <a:tab pos="530225" algn="l"/>
              </a:tabLst>
            </a:pPr>
            <a:r>
              <a:rPr lang="en-US" sz="2000" b="1" dirty="0">
                <a:solidFill>
                  <a:schemeClr val="bg1"/>
                </a:solidFill>
                <a:highlight>
                  <a:srgbClr val="EE5650"/>
                </a:highlight>
                <a:latin typeface="Calibri" panose="020F0502020204030204" pitchFamily="34" charset="0"/>
                <a:cs typeface="Calibri" panose="020F0502020204030204" pitchFamily="34" charset="0"/>
              </a:rPr>
              <a:t> 	</a:t>
            </a:r>
            <a:endParaRPr lang="en-US" sz="2000" b="1" dirty="0">
              <a:solidFill>
                <a:srgbClr val="EE5650"/>
              </a:solidFill>
              <a:highlight>
                <a:srgbClr val="EE565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18497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EB864936-429A-CBEB-3CC3-D0A13F0ABC39}"/>
              </a:ext>
            </a:extLst>
          </p:cNvPr>
          <p:cNvSpPr/>
          <p:nvPr/>
        </p:nvSpPr>
        <p:spPr>
          <a:xfrm>
            <a:off x="100298" y="6554390"/>
            <a:ext cx="7701777" cy="3613767"/>
          </a:xfrm>
          <a:custGeom>
            <a:avLst/>
            <a:gdLst>
              <a:gd name="connsiteX0" fmla="*/ 0 w 5690841"/>
              <a:gd name="connsiteY0" fmla="*/ 0 h 3184657"/>
              <a:gd name="connsiteX1" fmla="*/ 5690842 w 5690841"/>
              <a:gd name="connsiteY1" fmla="*/ 0 h 3184657"/>
              <a:gd name="connsiteX2" fmla="*/ 5690842 w 5690841"/>
              <a:gd name="connsiteY2" fmla="*/ 3184657 h 3184657"/>
              <a:gd name="connsiteX3" fmla="*/ 0 w 5690841"/>
              <a:gd name="connsiteY3" fmla="*/ 3184657 h 3184657"/>
            </a:gdLst>
            <a:ahLst/>
            <a:cxnLst>
              <a:cxn ang="0">
                <a:pos x="connsiteX0" y="connsiteY0"/>
              </a:cxn>
              <a:cxn ang="0">
                <a:pos x="connsiteX1" y="connsiteY1"/>
              </a:cxn>
              <a:cxn ang="0">
                <a:pos x="connsiteX2" y="connsiteY2"/>
              </a:cxn>
              <a:cxn ang="0">
                <a:pos x="connsiteX3" y="connsiteY3"/>
              </a:cxn>
            </a:cxnLst>
            <a:rect l="l" t="t" r="r" b="b"/>
            <a:pathLst>
              <a:path w="5690841" h="3184657">
                <a:moveTo>
                  <a:pt x="0" y="0"/>
                </a:moveTo>
                <a:lnTo>
                  <a:pt x="5690842" y="0"/>
                </a:lnTo>
                <a:lnTo>
                  <a:pt x="5690842" y="3184657"/>
                </a:lnTo>
                <a:lnTo>
                  <a:pt x="0" y="3184657"/>
                </a:lnTo>
                <a:close/>
              </a:path>
            </a:pathLst>
          </a:custGeom>
          <a:solidFill>
            <a:srgbClr val="3850A3"/>
          </a:solidFill>
          <a:ln w="12647" cap="flat">
            <a:noFill/>
            <a:prstDash val="solid"/>
            <a:miter/>
          </a:ln>
        </p:spPr>
        <p:txBody>
          <a:bodyPr rtlCol="0" anchor="ctr"/>
          <a:lstStyle/>
          <a:p>
            <a:endParaRPr lang="en-US"/>
          </a:p>
        </p:txBody>
      </p:sp>
      <p:sp>
        <p:nvSpPr>
          <p:cNvPr id="10" name="Text Placeholder 9">
            <a:extLst>
              <a:ext uri="{FF2B5EF4-FFF2-40B4-BE49-F238E27FC236}">
                <a16:creationId xmlns:a16="http://schemas.microsoft.com/office/drawing/2014/main" id="{4DF689F5-BE87-9845-B9E9-29023999161F}"/>
              </a:ext>
            </a:extLst>
          </p:cNvPr>
          <p:cNvSpPr>
            <a:spLocks noGrp="1"/>
          </p:cNvSpPr>
          <p:nvPr>
            <p:ph type="body" sz="quarter" idx="43"/>
          </p:nvPr>
        </p:nvSpPr>
        <p:spPr>
          <a:xfrm>
            <a:off x="642486" y="3571131"/>
            <a:ext cx="6421702" cy="2809205"/>
          </a:xfrm>
        </p:spPr>
        <p:txBody>
          <a:bodyPr>
            <a:normAutofit/>
          </a:bodyPr>
          <a:lstStyle/>
          <a:p>
            <a:pPr algn="just">
              <a:lnSpc>
                <a:spcPct val="100000"/>
              </a:lnSpc>
              <a:spcBef>
                <a:spcPts val="0"/>
              </a:spcBef>
            </a:pPr>
            <a:r>
              <a:rPr lang="de-DE" sz="1600" dirty="0"/>
              <a:t>Willkommen beim </a:t>
            </a:r>
            <a:r>
              <a:rPr lang="de-DE" sz="1600" b="1" dirty="0">
                <a:solidFill>
                  <a:srgbClr val="C00000"/>
                </a:solidFill>
              </a:rPr>
              <a:t>Leitfaden zur Schaffung eines Zero Waste Circular Marketplace, </a:t>
            </a:r>
            <a:r>
              <a:rPr lang="de-DE" sz="1600" dirty="0"/>
              <a:t>einer getesteten Roadmap, die kreative Unternehmer und Community-Leader dazu bringen soll, Marktplätze zu schaffen, die nicht nur wirtschaftlich gedeihen, sondern auch unsere Umwelt respektieren und bereichern.</a:t>
            </a:r>
            <a:endParaRPr lang="en-US" sz="1600" dirty="0"/>
          </a:p>
          <a:p>
            <a:pPr algn="just">
              <a:lnSpc>
                <a:spcPct val="100000"/>
              </a:lnSpc>
              <a:spcBef>
                <a:spcPts val="0"/>
              </a:spcBef>
            </a:pPr>
            <a:r>
              <a:rPr lang="de-DE" sz="1600" dirty="0"/>
              <a:t>Dieser Leitfaden gibt uns einen Einblick, wo Handel und Nachhaltigkeit in der Kreativbranche zusammenkommen, wo Abfall kein nachträglicher Gedanke ist, sondern zielgerichtet ist und seine Reduzierung ein kontinuierliches Engagement ist.</a:t>
            </a:r>
            <a:endParaRPr lang="en-US" sz="1600" dirty="0"/>
          </a:p>
        </p:txBody>
      </p:sp>
      <p:sp>
        <p:nvSpPr>
          <p:cNvPr id="13" name="Text Placeholder 12">
            <a:extLst>
              <a:ext uri="{FF2B5EF4-FFF2-40B4-BE49-F238E27FC236}">
                <a16:creationId xmlns:a16="http://schemas.microsoft.com/office/drawing/2014/main" id="{36CA146D-DD9F-C14F-B550-16B0C565D7F9}"/>
              </a:ext>
            </a:extLst>
          </p:cNvPr>
          <p:cNvSpPr>
            <a:spLocks noGrp="1"/>
          </p:cNvSpPr>
          <p:nvPr>
            <p:ph type="body" sz="quarter" idx="44"/>
          </p:nvPr>
        </p:nvSpPr>
        <p:spPr>
          <a:xfrm>
            <a:off x="642488" y="1866598"/>
            <a:ext cx="4189731" cy="1512690"/>
          </a:xfrm>
        </p:spPr>
        <p:txBody>
          <a:bodyPr>
            <a:normAutofit/>
          </a:bodyPr>
          <a:lstStyle/>
          <a:p>
            <a:pPr>
              <a:lnSpc>
                <a:spcPts val="3060"/>
              </a:lnSpc>
              <a:spcBef>
                <a:spcPts val="0"/>
              </a:spcBef>
            </a:pPr>
            <a:r>
              <a:rPr lang="de-DE" sz="2400" dirty="0"/>
              <a:t>Auf dem Weg in eine nachhaltige Zukunft – Der Zero Waste Circular Marketplace</a:t>
            </a:r>
            <a:endParaRPr lang="en-US" sz="2400" dirty="0"/>
          </a:p>
        </p:txBody>
      </p:sp>
      <p:sp>
        <p:nvSpPr>
          <p:cNvPr id="2" name="Text Placeholder 1">
            <a:extLst>
              <a:ext uri="{FF2B5EF4-FFF2-40B4-BE49-F238E27FC236}">
                <a16:creationId xmlns:a16="http://schemas.microsoft.com/office/drawing/2014/main" id="{43672B08-9638-FF4A-9A90-120BD43ABE6A}"/>
              </a:ext>
            </a:extLst>
          </p:cNvPr>
          <p:cNvSpPr>
            <a:spLocks noGrp="1"/>
          </p:cNvSpPr>
          <p:nvPr>
            <p:ph type="body" sz="quarter" idx="45"/>
          </p:nvPr>
        </p:nvSpPr>
        <p:spPr>
          <a:xfrm>
            <a:off x="472249" y="6655191"/>
            <a:ext cx="6809262" cy="3263509"/>
          </a:xfrm>
        </p:spPr>
        <p:txBody>
          <a:bodyPr>
            <a:noAutofit/>
          </a:bodyPr>
          <a:lstStyle/>
          <a:p>
            <a:pPr algn="just">
              <a:lnSpc>
                <a:spcPct val="100000"/>
              </a:lnSpc>
              <a:spcBef>
                <a:spcPts val="0"/>
              </a:spcBef>
            </a:pPr>
            <a:r>
              <a:rPr lang="de-DE" sz="1150" dirty="0">
                <a:solidFill>
                  <a:schemeClr val="bg1"/>
                </a:solidFill>
              </a:rPr>
              <a:t>Da unsere Welt vor den größten Herausforderungen des Klimawandels steht, müssen sich lokale Gemeinschaften zusammenschließen, innovativ sein und sich gegenseitig widerstandsfähiger und nachhaltiger unterstützen. Es hat ein spürbarer Bewusstseinswandel stattgefunden, der erkannt hat, dass der kreative Funke unserer Gemeinschaften neue Plattformen und Geschäftsmodelle braucht. Unsere kreativen Unternehmen und Unternehmer stehen im Mittelpunkt dieses Wandels und benötigen neue Wege, um sich in ihren lokalen Gebieten und darüber hinaus zu präsentieren, zu vernetzen und zu verkaufen. Und nochmals, wie kann dies auf eine möglichst nachhaltige Art und Weise geschehen?</a:t>
            </a:r>
          </a:p>
          <a:p>
            <a:pPr algn="just">
              <a:lnSpc>
                <a:spcPct val="100000"/>
              </a:lnSpc>
              <a:spcBef>
                <a:spcPts val="0"/>
              </a:spcBef>
            </a:pPr>
            <a:r>
              <a:rPr lang="de-DE" sz="1150" dirty="0">
                <a:solidFill>
                  <a:schemeClr val="bg1"/>
                </a:solidFill>
              </a:rPr>
              <a:t> </a:t>
            </a:r>
          </a:p>
          <a:p>
            <a:pPr algn="just">
              <a:lnSpc>
                <a:spcPct val="100000"/>
              </a:lnSpc>
              <a:spcBef>
                <a:spcPts val="0"/>
              </a:spcBef>
            </a:pPr>
            <a:endParaRPr lang="en-US" sz="1150" dirty="0">
              <a:solidFill>
                <a:schemeClr val="bg1"/>
              </a:solidFill>
            </a:endParaRPr>
          </a:p>
          <a:p>
            <a:pPr algn="just">
              <a:lnSpc>
                <a:spcPct val="100000"/>
              </a:lnSpc>
              <a:spcBef>
                <a:spcPts val="0"/>
              </a:spcBef>
            </a:pPr>
            <a:endParaRPr lang="en-US" sz="1150" dirty="0">
              <a:solidFill>
                <a:schemeClr val="bg1"/>
              </a:solidFill>
            </a:endParaRPr>
          </a:p>
          <a:p>
            <a:pPr algn="just">
              <a:lnSpc>
                <a:spcPct val="100000"/>
              </a:lnSpc>
              <a:spcBef>
                <a:spcPts val="0"/>
              </a:spcBef>
            </a:pPr>
            <a:endParaRPr lang="en-US" sz="1150" dirty="0">
              <a:solidFill>
                <a:schemeClr val="bg1"/>
              </a:solidFill>
            </a:endParaRPr>
          </a:p>
          <a:p>
            <a:pPr algn="just">
              <a:lnSpc>
                <a:spcPct val="100000"/>
              </a:lnSpc>
              <a:spcBef>
                <a:spcPts val="0"/>
              </a:spcBef>
            </a:pPr>
            <a:endParaRPr lang="en-US" sz="1150" dirty="0">
              <a:solidFill>
                <a:schemeClr val="bg1"/>
              </a:solidFill>
            </a:endParaRPr>
          </a:p>
          <a:p>
            <a:pPr algn="just">
              <a:lnSpc>
                <a:spcPct val="100000"/>
              </a:lnSpc>
              <a:spcBef>
                <a:spcPts val="0"/>
              </a:spcBef>
            </a:pPr>
            <a:r>
              <a:rPr lang="de-DE" sz="1150" dirty="0">
                <a:solidFill>
                  <a:schemeClr val="bg1"/>
                </a:solidFill>
              </a:rPr>
              <a:t>Ein "Zero Waste"-Kreislaufmarktplatz ist eine solche Lösung.  Eine Lösung für Kunsthandwerker und Designer, Gemeinden, politische Entscheidungsträger und Pädagogen, um ein ökozentrisches Geschäftsethos auf einem Markt zu verfolgen, der die Prinzipien der Kreislaufwirtschaft zelebriert. </a:t>
            </a:r>
          </a:p>
          <a:p>
            <a:pPr algn="just">
              <a:lnSpc>
                <a:spcPct val="100000"/>
              </a:lnSpc>
              <a:spcBef>
                <a:spcPts val="0"/>
              </a:spcBef>
            </a:pPr>
            <a:endParaRPr lang="de-DE" sz="1150" dirty="0">
              <a:solidFill>
                <a:schemeClr val="bg1"/>
              </a:solidFill>
            </a:endParaRPr>
          </a:p>
          <a:p>
            <a:pPr algn="just">
              <a:lnSpc>
                <a:spcPct val="100000"/>
              </a:lnSpc>
              <a:spcBef>
                <a:spcPts val="0"/>
              </a:spcBef>
            </a:pPr>
            <a:r>
              <a:rPr lang="de-DE" sz="1150" dirty="0">
                <a:solidFill>
                  <a:schemeClr val="bg1"/>
                </a:solidFill>
              </a:rPr>
              <a:t>In diesem Leitfaden vermitteln wir Ihnen das Wissen, um einen lebendigen, abfallfreien Markt zu schaffen, der sich für den innovativen Einsatz von Materialien einsetzt, das Handwerk schätzt, in dem Produkte so konzipiert und konsumiert werden, dass Abfall minimiert wird, in dem Materialien so lange wie möglich in Gebrauch bleiben und in dem die Umwelt nicht der Preis ist, den wir für wirtschaftliche Aktivitäten zahlen, sondern ein integraler Bestandteil davon.</a:t>
            </a:r>
          </a:p>
          <a:p>
            <a:pPr algn="just">
              <a:lnSpc>
                <a:spcPct val="100000"/>
              </a:lnSpc>
              <a:spcBef>
                <a:spcPts val="0"/>
              </a:spcBef>
            </a:pPr>
            <a:endParaRPr lang="en-US" sz="1150" dirty="0">
              <a:solidFill>
                <a:schemeClr val="bg1"/>
              </a:solidFill>
            </a:endParaRPr>
          </a:p>
        </p:txBody>
      </p:sp>
      <p:grpSp>
        <p:nvGrpSpPr>
          <p:cNvPr id="21" name="Group 20">
            <a:extLst>
              <a:ext uri="{FF2B5EF4-FFF2-40B4-BE49-F238E27FC236}">
                <a16:creationId xmlns:a16="http://schemas.microsoft.com/office/drawing/2014/main" id="{747FCCF8-F61D-9CAC-658D-74E754BFA69B}"/>
              </a:ext>
            </a:extLst>
          </p:cNvPr>
          <p:cNvGrpSpPr/>
          <p:nvPr/>
        </p:nvGrpSpPr>
        <p:grpSpPr>
          <a:xfrm rot="10800000" flipH="1">
            <a:off x="5604731" y="2597981"/>
            <a:ext cx="2231182" cy="3973011"/>
            <a:chOff x="4003518" y="-30259"/>
            <a:chExt cx="1342583" cy="2390705"/>
          </a:xfrm>
        </p:grpSpPr>
        <p:sp>
          <p:nvSpPr>
            <p:cNvPr id="22" name="Freeform 21">
              <a:extLst>
                <a:ext uri="{FF2B5EF4-FFF2-40B4-BE49-F238E27FC236}">
                  <a16:creationId xmlns:a16="http://schemas.microsoft.com/office/drawing/2014/main" id="{1A5CA355-DF36-982A-4031-5C670BEB36D9}"/>
                </a:ext>
              </a:extLst>
            </p:cNvPr>
            <p:cNvSpPr/>
            <p:nvPr/>
          </p:nvSpPr>
          <p:spPr>
            <a:xfrm>
              <a:off x="5086054" y="757871"/>
              <a:ext cx="260047" cy="1602575"/>
            </a:xfrm>
            <a:custGeom>
              <a:avLst/>
              <a:gdLst>
                <a:gd name="connsiteX0" fmla="*/ 4124 w 260047"/>
                <a:gd name="connsiteY0" fmla="*/ 0 h 1602575"/>
                <a:gd name="connsiteX1" fmla="*/ 247254 w 260047"/>
                <a:gd name="connsiteY1" fmla="*/ 5864 h 1602575"/>
                <a:gd name="connsiteX2" fmla="*/ 260047 w 260047"/>
                <a:gd name="connsiteY2" fmla="*/ 2684 h 1602575"/>
                <a:gd name="connsiteX3" fmla="*/ 260047 w 260047"/>
                <a:gd name="connsiteY3" fmla="*/ 1602575 h 1602575"/>
                <a:gd name="connsiteX4" fmla="*/ 248361 w 260047"/>
                <a:gd name="connsiteY4" fmla="*/ 1602471 h 1602575"/>
                <a:gd name="connsiteX5" fmla="*/ 4124 w 260047"/>
                <a:gd name="connsiteY5" fmla="*/ 0 h 160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047" h="1602575">
                  <a:moveTo>
                    <a:pt x="4124" y="0"/>
                  </a:moveTo>
                  <a:cubicBezTo>
                    <a:pt x="83849" y="17115"/>
                    <a:pt x="166105" y="18700"/>
                    <a:pt x="247254" y="5864"/>
                  </a:cubicBezTo>
                  <a:lnTo>
                    <a:pt x="260047" y="2684"/>
                  </a:lnTo>
                  <a:lnTo>
                    <a:pt x="260047" y="1602575"/>
                  </a:lnTo>
                  <a:lnTo>
                    <a:pt x="248361" y="1602471"/>
                  </a:lnTo>
                  <a:cubicBezTo>
                    <a:pt x="71194" y="978724"/>
                    <a:pt x="-21185" y="405689"/>
                    <a:pt x="4124" y="0"/>
                  </a:cubicBezTo>
                  <a:close/>
                </a:path>
              </a:pathLst>
            </a:custGeom>
            <a:solidFill>
              <a:srgbClr val="3850A3"/>
            </a:solidFill>
            <a:ln w="1264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830FC43-CB4B-7731-6A29-068D6A71A632}"/>
                </a:ext>
              </a:extLst>
            </p:cNvPr>
            <p:cNvSpPr/>
            <p:nvPr/>
          </p:nvSpPr>
          <p:spPr>
            <a:xfrm>
              <a:off x="4003518" y="-30259"/>
              <a:ext cx="1342583" cy="866731"/>
            </a:xfrm>
            <a:custGeom>
              <a:avLst/>
              <a:gdLst>
                <a:gd name="connsiteX0" fmla="*/ 0 w 1342583"/>
                <a:gd name="connsiteY0" fmla="*/ 0 h 866731"/>
                <a:gd name="connsiteX1" fmla="*/ 1342583 w 1342583"/>
                <a:gd name="connsiteY1" fmla="*/ 0 h 866731"/>
                <a:gd name="connsiteX2" fmla="*/ 1342583 w 1342583"/>
                <a:gd name="connsiteY2" fmla="*/ 288488 h 866731"/>
                <a:gd name="connsiteX3" fmla="*/ 1304322 w 1342583"/>
                <a:gd name="connsiteY3" fmla="*/ 326657 h 866731"/>
                <a:gd name="connsiteX4" fmla="*/ 1151200 w 1342583"/>
                <a:gd name="connsiteY4" fmla="*/ 866731 h 866731"/>
                <a:gd name="connsiteX5" fmla="*/ 836096 w 1342583"/>
                <a:gd name="connsiteY5" fmla="*/ 656280 h 866731"/>
                <a:gd name="connsiteX6" fmla="*/ 418490 w 1342583"/>
                <a:gd name="connsiteY6" fmla="*/ 125081 h 866731"/>
                <a:gd name="connsiteX7" fmla="*/ 4679 w 1342583"/>
                <a:gd name="connsiteY7" fmla="*/ 5910 h 86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2583" h="866731">
                  <a:moveTo>
                    <a:pt x="0" y="0"/>
                  </a:moveTo>
                  <a:lnTo>
                    <a:pt x="1342583" y="0"/>
                  </a:lnTo>
                  <a:lnTo>
                    <a:pt x="1342583" y="288488"/>
                  </a:lnTo>
                  <a:lnTo>
                    <a:pt x="1304322" y="326657"/>
                  </a:lnTo>
                  <a:cubicBezTo>
                    <a:pt x="1213208" y="431883"/>
                    <a:pt x="1163854" y="619514"/>
                    <a:pt x="1151200" y="866731"/>
                  </a:cubicBezTo>
                  <a:cubicBezTo>
                    <a:pt x="1036041" y="837572"/>
                    <a:pt x="927210" y="770380"/>
                    <a:pt x="836096" y="656280"/>
                  </a:cubicBezTo>
                  <a:cubicBezTo>
                    <a:pt x="694363" y="478791"/>
                    <a:pt x="594391" y="199880"/>
                    <a:pt x="418490" y="125081"/>
                  </a:cubicBezTo>
                  <a:cubicBezTo>
                    <a:pt x="281818" y="66763"/>
                    <a:pt x="121103" y="132687"/>
                    <a:pt x="4679" y="5910"/>
                  </a:cubicBezTo>
                  <a:close/>
                </a:path>
              </a:pathLst>
            </a:custGeom>
            <a:solidFill>
              <a:srgbClr val="EE4C45"/>
            </a:solidFill>
            <a:ln w="1264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4309F16-9F92-77BB-B9FE-F775C042A51C}"/>
                </a:ext>
              </a:extLst>
            </p:cNvPr>
            <p:cNvSpPr/>
            <p:nvPr/>
          </p:nvSpPr>
          <p:spPr>
            <a:xfrm>
              <a:off x="5087645" y="187062"/>
              <a:ext cx="258454" cy="649715"/>
            </a:xfrm>
            <a:custGeom>
              <a:avLst/>
              <a:gdLst>
                <a:gd name="connsiteX0" fmla="*/ 258454 w 258454"/>
                <a:gd name="connsiteY0" fmla="*/ 0 h 649715"/>
                <a:gd name="connsiteX1" fmla="*/ 258454 w 258454"/>
                <a:gd name="connsiteY1" fmla="*/ 637117 h 649715"/>
                <a:gd name="connsiteX2" fmla="*/ 245028 w 258454"/>
                <a:gd name="connsiteY2" fmla="*/ 640695 h 649715"/>
                <a:gd name="connsiteX3" fmla="*/ 0 w 258454"/>
                <a:gd name="connsiteY3" fmla="*/ 634198 h 649715"/>
                <a:gd name="connsiteX4" fmla="*/ 167043 w 258454"/>
                <a:gd name="connsiteY4" fmla="*/ 83982 h 649715"/>
                <a:gd name="connsiteX5" fmla="*/ 254791 w 258454"/>
                <a:gd name="connsiteY5" fmla="*/ 2582 h 64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454" h="649715">
                  <a:moveTo>
                    <a:pt x="258454" y="0"/>
                  </a:moveTo>
                  <a:lnTo>
                    <a:pt x="258454" y="637117"/>
                  </a:lnTo>
                  <a:lnTo>
                    <a:pt x="245028" y="640695"/>
                  </a:lnTo>
                  <a:cubicBezTo>
                    <a:pt x="163247" y="654482"/>
                    <a:pt x="80358" y="652581"/>
                    <a:pt x="0" y="634198"/>
                  </a:cubicBezTo>
                  <a:cubicBezTo>
                    <a:pt x="15186" y="381910"/>
                    <a:pt x="68336" y="190476"/>
                    <a:pt x="167043" y="83982"/>
                  </a:cubicBezTo>
                  <a:cubicBezTo>
                    <a:pt x="193935" y="55140"/>
                    <a:pt x="223298" y="27982"/>
                    <a:pt x="254791" y="2582"/>
                  </a:cubicBezTo>
                  <a:close/>
                </a:path>
              </a:pathLst>
            </a:custGeom>
            <a:solidFill>
              <a:srgbClr val="40284B"/>
            </a:solidFill>
            <a:ln w="12647" cap="flat">
              <a:noFill/>
              <a:prstDash val="solid"/>
              <a:miter/>
            </a:ln>
          </p:spPr>
          <p:txBody>
            <a:bodyPr rtlCol="0" anchor="ctr"/>
            <a:lstStyle/>
            <a:p>
              <a:endParaRPr lang="en-US"/>
            </a:p>
          </p:txBody>
        </p:sp>
      </p:grpSp>
      <p:pic>
        <p:nvPicPr>
          <p:cNvPr id="15" name="Graphic 14">
            <a:extLst>
              <a:ext uri="{FF2B5EF4-FFF2-40B4-BE49-F238E27FC236}">
                <a16:creationId xmlns:a16="http://schemas.microsoft.com/office/drawing/2014/main" id="{4D026E1C-0574-8D11-FBDA-FBCB8DF9F78C}"/>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9196" t="46643" r="11312" b="16009"/>
          <a:stretch/>
        </p:blipFill>
        <p:spPr>
          <a:xfrm rot="5400000">
            <a:off x="-66646" y="8734651"/>
            <a:ext cx="3535686" cy="3652035"/>
          </a:xfrm>
          <a:prstGeom prst="rect">
            <a:avLst/>
          </a:prstGeom>
        </p:spPr>
      </p:pic>
      <p:sp>
        <p:nvSpPr>
          <p:cNvPr id="16" name="Slide Number Placeholder 5">
            <a:extLst>
              <a:ext uri="{FF2B5EF4-FFF2-40B4-BE49-F238E27FC236}">
                <a16:creationId xmlns:a16="http://schemas.microsoft.com/office/drawing/2014/main" id="{7F71A0EB-4A55-F57F-A5B2-AE468F102C9F}"/>
              </a:ext>
            </a:extLst>
          </p:cNvPr>
          <p:cNvSpPr>
            <a:spLocks noGrp="1"/>
          </p:cNvSpPr>
          <p:nvPr>
            <p:ph type="sldNum" sz="quarter" idx="4"/>
          </p:nvPr>
        </p:nvSpPr>
        <p:spPr>
          <a:xfrm>
            <a:off x="7281511" y="10353161"/>
            <a:ext cx="372588" cy="363596"/>
          </a:xfrm>
          <a:prstGeom prst="rect">
            <a:avLst/>
          </a:prstGeom>
        </p:spPr>
        <p:txBody>
          <a:bodyPr vert="horz" lIns="91440" tIns="45720" rIns="91440" bIns="45720" rtlCol="0" anchor="ctr"/>
          <a:lstStyle>
            <a:lvl1pPr algn="r">
              <a:defRPr sz="900">
                <a:solidFill>
                  <a:schemeClr val="tx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3</a:t>
            </a:fld>
            <a:endParaRPr lang="fr-CA"/>
          </a:p>
        </p:txBody>
      </p:sp>
      <p:sp>
        <p:nvSpPr>
          <p:cNvPr id="5" name="Rectangle 4">
            <a:extLst>
              <a:ext uri="{FF2B5EF4-FFF2-40B4-BE49-F238E27FC236}">
                <a16:creationId xmlns:a16="http://schemas.microsoft.com/office/drawing/2014/main" id="{CF76EBDC-6B18-33F1-08D4-CFBAB9993BD7}"/>
              </a:ext>
            </a:extLst>
          </p:cNvPr>
          <p:cNvSpPr/>
          <p:nvPr/>
        </p:nvSpPr>
        <p:spPr>
          <a:xfrm>
            <a:off x="100297" y="0"/>
            <a:ext cx="7675278" cy="1359386"/>
          </a:xfrm>
          <a:prstGeom prst="rect">
            <a:avLst/>
          </a:prstGeom>
          <a:solidFill>
            <a:srgbClr val="375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a:extLst>
              <a:ext uri="{FF2B5EF4-FFF2-40B4-BE49-F238E27FC236}">
                <a16:creationId xmlns:a16="http://schemas.microsoft.com/office/drawing/2014/main" id="{FA0F8C05-7F6E-E8E0-5552-D5179827F9DA}"/>
              </a:ext>
            </a:extLst>
          </p:cNvPr>
          <p:cNvSpPr txBox="1">
            <a:spLocks/>
          </p:cNvSpPr>
          <p:nvPr/>
        </p:nvSpPr>
        <p:spPr>
          <a:xfrm>
            <a:off x="577933" y="475165"/>
            <a:ext cx="3364759" cy="661945"/>
          </a:xfrm>
          <a:prstGeom prst="rect">
            <a:avLst/>
          </a:prstGeom>
        </p:spPr>
        <p:txBody>
          <a:bodyPr vert="horz" lIns="91440" tIns="45720" rIns="91440" bIns="45720" rtlCol="0">
            <a:noAutofit/>
          </a:bodyPr>
          <a:lstStyle>
            <a:lvl1pPr marL="0" indent="0" algn="l" defTabSz="777514" rtl="0" eaLnBrk="1" latinLnBrk="0" hangingPunct="1">
              <a:lnSpc>
                <a:spcPts val="3240"/>
              </a:lnSpc>
              <a:spcBef>
                <a:spcPts val="850"/>
              </a:spcBef>
              <a:buFont typeface="Arial" panose="020B0604020202020204" pitchFamily="34" charset="0"/>
              <a:buNone/>
              <a:defRPr sz="2400" b="1" i="0" kern="1200">
                <a:solidFill>
                  <a:srgbClr val="BD2180"/>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nSpc>
                <a:spcPts val="2840"/>
              </a:lnSpc>
            </a:pPr>
            <a:r>
              <a:rPr lang="en-US" sz="3000" dirty="0" err="1">
                <a:solidFill>
                  <a:schemeClr val="bg1"/>
                </a:solidFill>
                <a:latin typeface="Calibri" panose="020F0502020204030204" pitchFamily="34" charset="0"/>
                <a:cs typeface="Calibri" panose="020F0502020204030204" pitchFamily="34" charset="0"/>
              </a:rPr>
              <a:t>Einleitung</a:t>
            </a:r>
            <a:endParaRPr lang="en-US" sz="3000" dirty="0">
              <a:solidFill>
                <a:schemeClr val="bg1"/>
              </a:solidFill>
              <a:latin typeface="Calibri" panose="020F0502020204030204" pitchFamily="34" charset="0"/>
              <a:cs typeface="Calibri" panose="020F0502020204030204" pitchFamily="34" charset="0"/>
            </a:endParaRPr>
          </a:p>
          <a:p>
            <a:pPr>
              <a:lnSpc>
                <a:spcPts val="2840"/>
              </a:lnSpc>
            </a:pPr>
            <a:endParaRPr lang="en-IE" sz="3000" dirty="0">
              <a:solidFill>
                <a:schemeClr val="bg1"/>
              </a:solidFill>
            </a:endParaRPr>
          </a:p>
        </p:txBody>
      </p:sp>
      <p:sp>
        <p:nvSpPr>
          <p:cNvPr id="12" name="Freeform 11">
            <a:extLst>
              <a:ext uri="{FF2B5EF4-FFF2-40B4-BE49-F238E27FC236}">
                <a16:creationId xmlns:a16="http://schemas.microsoft.com/office/drawing/2014/main" id="{4E9BF80F-71D3-73DD-EDBD-482520D8DEED}"/>
              </a:ext>
            </a:extLst>
          </p:cNvPr>
          <p:cNvSpPr/>
          <p:nvPr/>
        </p:nvSpPr>
        <p:spPr>
          <a:xfrm rot="10148604" flipH="1">
            <a:off x="4401750" y="-349130"/>
            <a:ext cx="3483692" cy="2053422"/>
          </a:xfrm>
          <a:custGeom>
            <a:avLst/>
            <a:gdLst>
              <a:gd name="connsiteX0" fmla="*/ 0 w 3483692"/>
              <a:gd name="connsiteY0" fmla="*/ 2053422 h 2053422"/>
              <a:gd name="connsiteX1" fmla="*/ 2927824 w 3483692"/>
              <a:gd name="connsiteY1" fmla="*/ 1491911 h 2053422"/>
              <a:gd name="connsiteX2" fmla="*/ 2908484 w 3483692"/>
              <a:gd name="connsiteY2" fmla="*/ 1480917 h 2053422"/>
              <a:gd name="connsiteX3" fmla="*/ 2861760 w 3483692"/>
              <a:gd name="connsiteY3" fmla="*/ 1455035 h 2053422"/>
              <a:gd name="connsiteX4" fmla="*/ 2855170 w 3483692"/>
              <a:gd name="connsiteY4" fmla="*/ 1450610 h 2053422"/>
              <a:gd name="connsiteX5" fmla="*/ 2850726 w 3483692"/>
              <a:gd name="connsiteY5" fmla="*/ 1448083 h 2053422"/>
              <a:gd name="connsiteX6" fmla="*/ 2755099 w 3483692"/>
              <a:gd name="connsiteY6" fmla="*/ 1383403 h 2053422"/>
              <a:gd name="connsiteX7" fmla="*/ 2741021 w 3483692"/>
              <a:gd name="connsiteY7" fmla="*/ 1373949 h 2053422"/>
              <a:gd name="connsiteX8" fmla="*/ 2694027 w 3483692"/>
              <a:gd name="connsiteY8" fmla="*/ 1334261 h 2053422"/>
              <a:gd name="connsiteX9" fmla="*/ 2741119 w 3483692"/>
              <a:gd name="connsiteY9" fmla="*/ 1373948 h 2053422"/>
              <a:gd name="connsiteX10" fmla="*/ 2755099 w 3483692"/>
              <a:gd name="connsiteY10" fmla="*/ 1383403 h 2053422"/>
              <a:gd name="connsiteX11" fmla="*/ 2855170 w 3483692"/>
              <a:gd name="connsiteY11" fmla="*/ 1450610 h 2053422"/>
              <a:gd name="connsiteX12" fmla="*/ 2908484 w 3483692"/>
              <a:gd name="connsiteY12" fmla="*/ 1480917 h 2053422"/>
              <a:gd name="connsiteX13" fmla="*/ 2928201 w 3483692"/>
              <a:gd name="connsiteY13" fmla="*/ 1491839 h 2053422"/>
              <a:gd name="connsiteX14" fmla="*/ 3483692 w 3483692"/>
              <a:gd name="connsiteY14" fmla="*/ 1385304 h 2053422"/>
              <a:gd name="connsiteX15" fmla="*/ 3323584 w 3483692"/>
              <a:gd name="connsiteY15" fmla="*/ 550470 h 2053422"/>
              <a:gd name="connsiteX16" fmla="*/ 3246234 w 3483692"/>
              <a:gd name="connsiteY16" fmla="*/ 455398 h 2053422"/>
              <a:gd name="connsiteX17" fmla="*/ 2946462 w 3483692"/>
              <a:gd name="connsiteY17" fmla="*/ 185320 h 2053422"/>
              <a:gd name="connsiteX18" fmla="*/ 2368153 w 3483692"/>
              <a:gd name="connsiteY18" fmla="*/ 344 h 2053422"/>
              <a:gd name="connsiteX19" fmla="*/ 2172782 w 3483692"/>
              <a:gd name="connsiteY19" fmla="*/ 29561 h 2053422"/>
              <a:gd name="connsiteX20" fmla="*/ 2172797 w 3483692"/>
              <a:gd name="connsiteY20" fmla="*/ 29789 h 2053422"/>
              <a:gd name="connsiteX21" fmla="*/ 2099116 w 3483692"/>
              <a:gd name="connsiteY21" fmla="*/ 54098 h 2053422"/>
              <a:gd name="connsiteX22" fmla="*/ 1625494 w 3483692"/>
              <a:gd name="connsiteY22" fmla="*/ 438966 h 2053422"/>
              <a:gd name="connsiteX23" fmla="*/ 899773 w 3483692"/>
              <a:gd name="connsiteY23" fmla="*/ 1472124 h 2053422"/>
              <a:gd name="connsiteX24" fmla="*/ 181809 w 3483692"/>
              <a:gd name="connsiteY24" fmla="*/ 1702906 h 2053422"/>
              <a:gd name="connsiteX25" fmla="*/ 349 w 3483692"/>
              <a:gd name="connsiteY25" fmla="*/ 2051984 h 205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3692" h="2053422">
                <a:moveTo>
                  <a:pt x="0" y="2053422"/>
                </a:moveTo>
                <a:lnTo>
                  <a:pt x="2927824" y="1491911"/>
                </a:lnTo>
                <a:lnTo>
                  <a:pt x="2908484" y="1480917"/>
                </a:lnTo>
                <a:lnTo>
                  <a:pt x="2861760" y="1455035"/>
                </a:lnTo>
                <a:lnTo>
                  <a:pt x="2855170" y="1450610"/>
                </a:lnTo>
                <a:lnTo>
                  <a:pt x="2850726" y="1448083"/>
                </a:lnTo>
                <a:lnTo>
                  <a:pt x="2755099" y="1383403"/>
                </a:lnTo>
                <a:lnTo>
                  <a:pt x="2741021" y="1373949"/>
                </a:lnTo>
                <a:lnTo>
                  <a:pt x="2694027" y="1334261"/>
                </a:lnTo>
                <a:lnTo>
                  <a:pt x="2741119" y="1373948"/>
                </a:lnTo>
                <a:lnTo>
                  <a:pt x="2755099" y="1383403"/>
                </a:lnTo>
                <a:lnTo>
                  <a:pt x="2855170" y="1450610"/>
                </a:lnTo>
                <a:lnTo>
                  <a:pt x="2908484" y="1480917"/>
                </a:lnTo>
                <a:lnTo>
                  <a:pt x="2928201" y="1491839"/>
                </a:lnTo>
                <a:lnTo>
                  <a:pt x="3483692" y="1385304"/>
                </a:lnTo>
                <a:lnTo>
                  <a:pt x="3323584" y="550470"/>
                </a:lnTo>
                <a:lnTo>
                  <a:pt x="3246234" y="455398"/>
                </a:lnTo>
                <a:cubicBezTo>
                  <a:pt x="3151652" y="349519"/>
                  <a:pt x="3051724" y="258377"/>
                  <a:pt x="2946462" y="185320"/>
                </a:cubicBezTo>
                <a:cubicBezTo>
                  <a:pt x="2764503" y="58854"/>
                  <a:pt x="2565088" y="-5316"/>
                  <a:pt x="2368153" y="344"/>
                </a:cubicBezTo>
                <a:cubicBezTo>
                  <a:pt x="2302507" y="2231"/>
                  <a:pt x="2237138" y="11877"/>
                  <a:pt x="2172782" y="29561"/>
                </a:cubicBezTo>
                <a:lnTo>
                  <a:pt x="2172797" y="29789"/>
                </a:lnTo>
                <a:lnTo>
                  <a:pt x="2099116" y="54098"/>
                </a:lnTo>
                <a:cubicBezTo>
                  <a:pt x="1926798" y="119889"/>
                  <a:pt x="1763727" y="245785"/>
                  <a:pt x="1625494" y="438966"/>
                </a:cubicBezTo>
                <a:cubicBezTo>
                  <a:pt x="1378650" y="783352"/>
                  <a:pt x="1205154" y="1326367"/>
                  <a:pt x="899773" y="1472124"/>
                </a:cubicBezTo>
                <a:cubicBezTo>
                  <a:pt x="661392" y="1585729"/>
                  <a:pt x="384221" y="1457120"/>
                  <a:pt x="181809" y="1702906"/>
                </a:cubicBezTo>
                <a:cubicBezTo>
                  <a:pt x="92945" y="1811152"/>
                  <a:pt x="37008" y="1927938"/>
                  <a:pt x="349" y="2051984"/>
                </a:cubicBezTo>
                <a:close/>
              </a:path>
            </a:pathLst>
          </a:custGeom>
          <a:solidFill>
            <a:srgbClr val="EE5650"/>
          </a:solidFill>
          <a:ln w="6105" cap="flat">
            <a:noFill/>
            <a:prstDash val="solid"/>
            <a:miter/>
          </a:ln>
        </p:spPr>
        <p:txBody>
          <a:bodyPr wrap="square" rtlCol="0" anchor="ctr">
            <a:noAutofit/>
          </a:bodyPr>
          <a:lstStyle/>
          <a:p>
            <a:endParaRPr lang="en-US"/>
          </a:p>
        </p:txBody>
      </p:sp>
      <p:sp>
        <p:nvSpPr>
          <p:cNvPr id="14" name="Text Placeholder 1">
            <a:extLst>
              <a:ext uri="{FF2B5EF4-FFF2-40B4-BE49-F238E27FC236}">
                <a16:creationId xmlns:a16="http://schemas.microsoft.com/office/drawing/2014/main" id="{D168C961-F9D5-9E0B-D678-DDBC1F04F11D}"/>
              </a:ext>
            </a:extLst>
          </p:cNvPr>
          <p:cNvSpPr txBox="1">
            <a:spLocks/>
          </p:cNvSpPr>
          <p:nvPr/>
        </p:nvSpPr>
        <p:spPr>
          <a:xfrm>
            <a:off x="5911590" y="226869"/>
            <a:ext cx="1567132" cy="1564946"/>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r">
              <a:buNone/>
            </a:pPr>
            <a:r>
              <a:rPr lang="en-US" sz="9000" b="1">
                <a:solidFill>
                  <a:schemeClr val="bg1"/>
                </a:solidFill>
              </a:rPr>
              <a:t>01</a:t>
            </a:r>
          </a:p>
        </p:txBody>
      </p:sp>
    </p:spTree>
    <p:extLst>
      <p:ext uri="{BB962C8B-B14F-4D97-AF65-F5344CB8AC3E}">
        <p14:creationId xmlns:p14="http://schemas.microsoft.com/office/powerpoint/2010/main" val="939973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042CBE4F-C6AE-BAC6-AE5A-EFF4800753F8}"/>
              </a:ext>
            </a:extLst>
          </p:cNvPr>
          <p:cNvSpPr/>
          <p:nvPr/>
        </p:nvSpPr>
        <p:spPr>
          <a:xfrm rot="9870378" flipH="1">
            <a:off x="3390848" y="-2091719"/>
            <a:ext cx="5356420" cy="3429291"/>
          </a:xfrm>
          <a:custGeom>
            <a:avLst/>
            <a:gdLst>
              <a:gd name="connsiteX0" fmla="*/ 3579722 w 5485296"/>
              <a:gd name="connsiteY0" fmla="*/ 1718388 h 3511800"/>
              <a:gd name="connsiteX1" fmla="*/ 3640372 w 5485296"/>
              <a:gd name="connsiteY1" fmla="*/ 1769500 h 3511800"/>
              <a:gd name="connsiteX2" fmla="*/ 4924479 w 5485296"/>
              <a:gd name="connsiteY2" fmla="*/ 2213906 h 3511800"/>
              <a:gd name="connsiteX3" fmla="*/ 5062783 w 5485296"/>
              <a:gd name="connsiteY3" fmla="*/ 2215924 h 3511800"/>
              <a:gd name="connsiteX4" fmla="*/ 5062727 w 5485296"/>
              <a:gd name="connsiteY4" fmla="*/ 2215927 h 3511800"/>
              <a:gd name="connsiteX5" fmla="*/ 3640245 w 5485296"/>
              <a:gd name="connsiteY5" fmla="*/ 1769501 h 3511800"/>
              <a:gd name="connsiteX6" fmla="*/ 3160030 w 5485296"/>
              <a:gd name="connsiteY6" fmla="*/ 443 h 3511800"/>
              <a:gd name="connsiteX7" fmla="*/ 2908414 w 5485296"/>
              <a:gd name="connsiteY7" fmla="*/ 38071 h 3511800"/>
              <a:gd name="connsiteX8" fmla="*/ 2908433 w 5485296"/>
              <a:gd name="connsiteY8" fmla="*/ 38365 h 3511800"/>
              <a:gd name="connsiteX9" fmla="*/ 2813540 w 5485296"/>
              <a:gd name="connsiteY9" fmla="*/ 69672 h 3511800"/>
              <a:gd name="connsiteX10" fmla="*/ 2203564 w 5485296"/>
              <a:gd name="connsiteY10" fmla="*/ 565342 h 3511800"/>
              <a:gd name="connsiteX11" fmla="*/ 1268912 w 5485296"/>
              <a:gd name="connsiteY11" fmla="*/ 1895941 h 3511800"/>
              <a:gd name="connsiteX12" fmla="*/ 344251 w 5485296"/>
              <a:gd name="connsiteY12" fmla="*/ 2193163 h 3511800"/>
              <a:gd name="connsiteX13" fmla="*/ 0 w 5485296"/>
              <a:gd name="connsiteY13" fmla="*/ 3511800 h 3511800"/>
              <a:gd name="connsiteX14" fmla="*/ 5485296 w 5485296"/>
              <a:gd name="connsiteY14" fmla="*/ 3511800 h 3511800"/>
              <a:gd name="connsiteX15" fmla="*/ 5485296 w 5485296"/>
              <a:gd name="connsiteY15" fmla="*/ 3091272 h 3511800"/>
              <a:gd name="connsiteX16" fmla="*/ 5224610 w 5485296"/>
              <a:gd name="connsiteY16" fmla="*/ 2270459 h 3511800"/>
              <a:gd name="connsiteX17" fmla="*/ 5200993 w 5485296"/>
              <a:gd name="connsiteY17" fmla="*/ 2209727 h 3511800"/>
              <a:gd name="connsiteX18" fmla="*/ 5181345 w 5485296"/>
              <a:gd name="connsiteY18" fmla="*/ 2210608 h 3511800"/>
              <a:gd name="connsiteX19" fmla="*/ 5200993 w 5485296"/>
              <a:gd name="connsiteY19" fmla="*/ 2209726 h 3511800"/>
              <a:gd name="connsiteX20" fmla="*/ 3904832 w 5485296"/>
              <a:gd name="connsiteY20" fmla="*/ 238673 h 3511800"/>
              <a:gd name="connsiteX21" fmla="*/ 3160030 w 5485296"/>
              <a:gd name="connsiteY21" fmla="*/ 443 h 351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85296" h="3511800">
                <a:moveTo>
                  <a:pt x="3579722" y="1718388"/>
                </a:moveTo>
                <a:lnTo>
                  <a:pt x="3640372" y="1769500"/>
                </a:lnTo>
                <a:cubicBezTo>
                  <a:pt x="4005754" y="2038440"/>
                  <a:pt x="4463210" y="2193615"/>
                  <a:pt x="4924479" y="2213906"/>
                </a:cubicBezTo>
                <a:lnTo>
                  <a:pt x="5062783" y="2215924"/>
                </a:lnTo>
                <a:lnTo>
                  <a:pt x="5062727" y="2215927"/>
                </a:lnTo>
                <a:cubicBezTo>
                  <a:pt x="4554919" y="2223513"/>
                  <a:pt x="4041502" y="2065336"/>
                  <a:pt x="3640245" y="1769501"/>
                </a:cubicBezTo>
                <a:close/>
                <a:moveTo>
                  <a:pt x="3160030" y="443"/>
                </a:moveTo>
                <a:cubicBezTo>
                  <a:pt x="3075486" y="2873"/>
                  <a:pt x="2991297" y="15296"/>
                  <a:pt x="2908414" y="38071"/>
                </a:cubicBezTo>
                <a:lnTo>
                  <a:pt x="2908433" y="38365"/>
                </a:lnTo>
                <a:lnTo>
                  <a:pt x="2813540" y="69672"/>
                </a:lnTo>
                <a:cubicBezTo>
                  <a:pt x="2591612" y="154404"/>
                  <a:pt x="2381594" y="316545"/>
                  <a:pt x="2203564" y="565342"/>
                </a:cubicBezTo>
                <a:cubicBezTo>
                  <a:pt x="1885656" y="1008875"/>
                  <a:pt x="1662211" y="1708221"/>
                  <a:pt x="1268912" y="1895941"/>
                </a:cubicBezTo>
                <a:cubicBezTo>
                  <a:pt x="961902" y="2042252"/>
                  <a:pt x="604935" y="1876617"/>
                  <a:pt x="344251" y="2193163"/>
                </a:cubicBezTo>
                <a:cubicBezTo>
                  <a:pt x="39057" y="2564921"/>
                  <a:pt x="35424" y="3014896"/>
                  <a:pt x="0" y="3511800"/>
                </a:cubicBezTo>
                <a:lnTo>
                  <a:pt x="5485296" y="3511800"/>
                </a:lnTo>
                <a:lnTo>
                  <a:pt x="5485296" y="3091272"/>
                </a:lnTo>
                <a:cubicBezTo>
                  <a:pt x="5409906" y="2806932"/>
                  <a:pt x="5321799" y="2531795"/>
                  <a:pt x="5224610" y="2270459"/>
                </a:cubicBezTo>
                <a:cubicBezTo>
                  <a:pt x="5217344" y="2251136"/>
                  <a:pt x="5209169" y="2229971"/>
                  <a:pt x="5200993" y="2209727"/>
                </a:cubicBezTo>
                <a:lnTo>
                  <a:pt x="5181345" y="2210608"/>
                </a:lnTo>
                <a:lnTo>
                  <a:pt x="5200993" y="2209726"/>
                </a:lnTo>
                <a:cubicBezTo>
                  <a:pt x="4879450" y="1364068"/>
                  <a:pt x="4447094" y="615030"/>
                  <a:pt x="3904832" y="238673"/>
                </a:cubicBezTo>
                <a:cubicBezTo>
                  <a:pt x="3670488" y="75798"/>
                  <a:pt x="3413662" y="-6847"/>
                  <a:pt x="3160030" y="443"/>
                </a:cubicBezTo>
                <a:close/>
              </a:path>
            </a:pathLst>
          </a:custGeom>
          <a:solidFill>
            <a:srgbClr val="3750A1"/>
          </a:solidFill>
          <a:ln w="6105" cap="flat">
            <a:noFill/>
            <a:prstDash val="solid"/>
            <a:miter/>
          </a:ln>
        </p:spPr>
        <p:txBody>
          <a:bodyPr rtlCol="0" anchor="ctr"/>
          <a:lstStyle/>
          <a:p>
            <a:endParaRPr lang="en-US"/>
          </a:p>
        </p:txBody>
      </p:sp>
      <p:sp>
        <p:nvSpPr>
          <p:cNvPr id="16" name="Slide Number Placeholder 5">
            <a:extLst>
              <a:ext uri="{FF2B5EF4-FFF2-40B4-BE49-F238E27FC236}">
                <a16:creationId xmlns:a16="http://schemas.microsoft.com/office/drawing/2014/main" id="{7F71A0EB-4A55-F57F-A5B2-AE468F102C9F}"/>
              </a:ext>
            </a:extLst>
          </p:cNvPr>
          <p:cNvSpPr>
            <a:spLocks noGrp="1"/>
          </p:cNvSpPr>
          <p:nvPr>
            <p:ph type="sldNum" sz="quarter" idx="4"/>
          </p:nvPr>
        </p:nvSpPr>
        <p:spPr>
          <a:xfrm>
            <a:off x="7281511" y="10353161"/>
            <a:ext cx="372588" cy="363596"/>
          </a:xfrm>
          <a:prstGeom prst="rect">
            <a:avLst/>
          </a:prstGeom>
        </p:spPr>
        <p:txBody>
          <a:bodyPr vert="horz" lIns="91440" tIns="45720" rIns="91440" bIns="45720" rtlCol="0" anchor="ctr"/>
          <a:lstStyle>
            <a:lvl1pPr algn="r">
              <a:defRPr sz="900">
                <a:solidFill>
                  <a:schemeClr val="tx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30</a:t>
            </a:fld>
            <a:endParaRPr lang="fr-CA"/>
          </a:p>
        </p:txBody>
      </p:sp>
      <p:sp>
        <p:nvSpPr>
          <p:cNvPr id="6" name="Text Placeholder 3">
            <a:extLst>
              <a:ext uri="{FF2B5EF4-FFF2-40B4-BE49-F238E27FC236}">
                <a16:creationId xmlns:a16="http://schemas.microsoft.com/office/drawing/2014/main" id="{106AD320-DABC-8135-D874-BF28C74F0D43}"/>
              </a:ext>
            </a:extLst>
          </p:cNvPr>
          <p:cNvSpPr txBox="1">
            <a:spLocks/>
          </p:cNvSpPr>
          <p:nvPr/>
        </p:nvSpPr>
        <p:spPr>
          <a:xfrm>
            <a:off x="0" y="488819"/>
            <a:ext cx="7654099" cy="900403"/>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2480"/>
              </a:lnSpc>
              <a:spcBef>
                <a:spcPts val="0"/>
              </a:spcBef>
              <a:buNone/>
              <a:tabLst>
                <a:tab pos="520700" algn="l"/>
              </a:tabLst>
            </a:pPr>
            <a:r>
              <a:rPr lang="en-US" sz="2000" b="1" dirty="0">
                <a:solidFill>
                  <a:schemeClr val="bg1"/>
                </a:solidFill>
                <a:highlight>
                  <a:srgbClr val="EE5650"/>
                </a:highlight>
                <a:latin typeface="Calibri" panose="020F0502020204030204" pitchFamily="34" charset="0"/>
                <a:cs typeface="Calibri" panose="020F0502020204030204" pitchFamily="34" charset="0"/>
              </a:rPr>
              <a:t> 	 </a:t>
            </a:r>
            <a:r>
              <a:rPr lang="de-DE" sz="2000" b="1" dirty="0">
                <a:solidFill>
                  <a:schemeClr val="bg1"/>
                </a:solidFill>
                <a:highlight>
                  <a:srgbClr val="EE5650"/>
                </a:highlight>
                <a:latin typeface="Calibri" panose="020F0502020204030204" pitchFamily="34" charset="0"/>
                <a:cs typeface="Calibri" panose="020F0502020204030204" pitchFamily="34" charset="0"/>
              </a:rPr>
              <a:t>Best Practices für energieeffiziente Marktplatz-Events</a:t>
            </a:r>
            <a:r>
              <a:rPr lang="en-US" sz="2000" b="1" dirty="0">
                <a:solidFill>
                  <a:srgbClr val="EE5650"/>
                </a:solidFill>
                <a:highlight>
                  <a:srgbClr val="EE5650"/>
                </a:highlight>
                <a:latin typeface="Calibri" panose="020F0502020204030204" pitchFamily="34" charset="0"/>
                <a:cs typeface="Calibri" panose="020F0502020204030204" pitchFamily="34" charset="0"/>
              </a:rPr>
              <a:t>.</a:t>
            </a:r>
          </a:p>
        </p:txBody>
      </p:sp>
      <p:sp>
        <p:nvSpPr>
          <p:cNvPr id="2" name="Text Placeholder 1">
            <a:extLst>
              <a:ext uri="{FF2B5EF4-FFF2-40B4-BE49-F238E27FC236}">
                <a16:creationId xmlns:a16="http://schemas.microsoft.com/office/drawing/2014/main" id="{5E742364-08A3-2209-ECD3-8AE29FD9FACF}"/>
              </a:ext>
            </a:extLst>
          </p:cNvPr>
          <p:cNvSpPr txBox="1">
            <a:spLocks/>
          </p:cNvSpPr>
          <p:nvPr/>
        </p:nvSpPr>
        <p:spPr>
          <a:xfrm>
            <a:off x="551033" y="1113037"/>
            <a:ext cx="6560140" cy="9240124"/>
          </a:xfrm>
          <a:prstGeom prst="rect">
            <a:avLst/>
          </a:prstGeom>
        </p:spPr>
        <p:txBody>
          <a:bodyPr vert="horz" lIns="91440" tIns="45720" rIns="91440" bIns="45720" numCol="1" spcCol="25200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100" b="0" i="0" kern="1200" baseline="0">
                <a:solidFill>
                  <a:schemeClr val="tx1"/>
                </a:solidFill>
                <a:latin typeface="Calibri" panose="020F0502020204030204" pitchFamily="34" charset="0"/>
                <a:ea typeface="+mn-ea"/>
                <a:cs typeface="Calibri" panose="020F0502020204030204" pitchFamily="34" charset="0"/>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342900" indent="-342900" algn="just">
              <a:lnSpc>
                <a:spcPct val="100000"/>
              </a:lnSpc>
              <a:spcBef>
                <a:spcPts val="0"/>
              </a:spcBef>
              <a:buClr>
                <a:srgbClr val="EE5650"/>
              </a:buClr>
              <a:buAutoNum type="arabicPeriod"/>
            </a:pPr>
            <a:r>
              <a:rPr lang="en-IE" sz="1150" b="1" dirty="0" err="1">
                <a:solidFill>
                  <a:srgbClr val="EE5650"/>
                </a:solidFill>
                <a:ea typeface="Calibri" panose="020F0502020204030204" pitchFamily="34" charset="0"/>
                <a:cs typeface="Times New Roman" panose="02020603050405020304" pitchFamily="18" charset="0"/>
              </a:rPr>
              <a:t>Nachhaltige</a:t>
            </a:r>
            <a:r>
              <a:rPr lang="en-IE" sz="1150" b="1" dirty="0">
                <a:solidFill>
                  <a:srgbClr val="EE5650"/>
                </a:solidFill>
                <a:ea typeface="Calibri" panose="020F0502020204030204" pitchFamily="34" charset="0"/>
                <a:cs typeface="Times New Roman" panose="02020603050405020304" pitchFamily="18" charset="0"/>
              </a:rPr>
              <a:t> </a:t>
            </a:r>
            <a:r>
              <a:rPr lang="en-IE" sz="1150" b="1" dirty="0" err="1">
                <a:solidFill>
                  <a:srgbClr val="EE5650"/>
                </a:solidFill>
                <a:ea typeface="Calibri" panose="020F0502020204030204" pitchFamily="34" charset="0"/>
                <a:cs typeface="Times New Roman" panose="02020603050405020304" pitchFamily="18" charset="0"/>
              </a:rPr>
              <a:t>Auswahl</a:t>
            </a:r>
            <a:r>
              <a:rPr lang="en-IE" sz="1150" b="1" dirty="0">
                <a:solidFill>
                  <a:srgbClr val="EE5650"/>
                </a:solidFill>
                <a:ea typeface="Calibri" panose="020F0502020204030204" pitchFamily="34" charset="0"/>
                <a:cs typeface="Times New Roman" panose="02020603050405020304" pitchFamily="18" charset="0"/>
              </a:rPr>
              <a:t> des </a:t>
            </a:r>
            <a:r>
              <a:rPr lang="en-IE" sz="1150" b="1" dirty="0" err="1">
                <a:solidFill>
                  <a:srgbClr val="EE5650"/>
                </a:solidFill>
                <a:ea typeface="Calibri" panose="020F0502020204030204" pitchFamily="34" charset="0"/>
                <a:cs typeface="Times New Roman" panose="02020603050405020304" pitchFamily="18" charset="0"/>
              </a:rPr>
              <a:t>Veranstaltungsortes</a:t>
            </a:r>
            <a:endParaRPr lang="en-IE" sz="1150" b="1" dirty="0">
              <a:solidFill>
                <a:srgbClr val="EE5650"/>
              </a:solidFill>
              <a:ea typeface="Calibri" panose="020F0502020204030204" pitchFamily="34" charset="0"/>
              <a:cs typeface="Times New Roman" panose="02020603050405020304" pitchFamily="18" charset="0"/>
            </a:endParaRPr>
          </a:p>
          <a:p>
            <a:pPr marL="342900" indent="-342900" algn="just">
              <a:lnSpc>
                <a:spcPct val="100000"/>
              </a:lnSpc>
              <a:spcBef>
                <a:spcPts val="0"/>
              </a:spcBef>
              <a:buClr>
                <a:srgbClr val="EE5650"/>
              </a:buClr>
              <a:buAutoNum type="arabicPeriod"/>
            </a:pPr>
            <a:endParaRPr lang="en-IE" sz="1400" b="1" dirty="0">
              <a:solidFill>
                <a:srgbClr val="EE5650"/>
              </a:solidFill>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Die Wahl eines nachhaltigen Veranstaltungsortes ist der erste Schritt zu einer energieeffizienten Veranstaltungsplanung. Zu den wichtigsten Überlegungen bei der Auswahl des Veranstaltungsortes gehören:</a:t>
            </a:r>
          </a:p>
          <a:p>
            <a:pPr algn="just">
              <a:lnSpc>
                <a:spcPct val="100000"/>
              </a:lnSpc>
              <a:spcBef>
                <a:spcPts val="0"/>
              </a:spcBef>
              <a:buClr>
                <a:srgbClr val="EE5650"/>
              </a:buClr>
            </a:pPr>
            <a:endParaRPr lang="en-IE" sz="1150" dirty="0">
              <a:ea typeface="Calibri" panose="020F0502020204030204" pitchFamily="34" charset="0"/>
              <a:cs typeface="Times New Roman" panose="02020603050405020304" pitchFamily="18" charset="0"/>
            </a:endParaRPr>
          </a:p>
          <a:p>
            <a:pPr marL="171450" indent="-171450" algn="just">
              <a:lnSpc>
                <a:spcPct val="100000"/>
              </a:lnSpc>
              <a:spcBef>
                <a:spcPts val="0"/>
              </a:spcBef>
              <a:buClr>
                <a:srgbClr val="EE5650"/>
              </a:buClr>
              <a:buFont typeface="Arial" panose="020B0604020202020204" pitchFamily="34" charset="0"/>
              <a:buChar char="•"/>
            </a:pPr>
            <a:r>
              <a:rPr lang="de-DE" sz="1150" b="1" dirty="0">
                <a:solidFill>
                  <a:srgbClr val="EE5650"/>
                </a:solidFill>
                <a:ea typeface="Calibri" panose="020F0502020204030204" pitchFamily="34" charset="0"/>
                <a:cs typeface="Times New Roman" panose="02020603050405020304" pitchFamily="18" charset="0"/>
              </a:rPr>
              <a:t>Energieeffiziente Infrastruktur: </a:t>
            </a:r>
            <a:r>
              <a:rPr lang="de-DE" sz="1150" dirty="0">
                <a:ea typeface="Calibri" panose="020F0502020204030204" pitchFamily="34" charset="0"/>
                <a:cs typeface="Times New Roman" panose="02020603050405020304" pitchFamily="18" charset="0"/>
              </a:rPr>
              <a:t>Entscheiden Sie sich für Veranstaltungsorte mit energieeffizienten Beleuchtungs-, Heiz- und Kühlsystemen. Moderne Klimatisierungssysteme, LED-Beleuchtung sowie Heiz- und Kühlsysteme mit intelligenten Sensoren können den Energieverbrauch deutlich senken.</a:t>
            </a:r>
          </a:p>
          <a:p>
            <a:pPr marL="171450" indent="-171450" algn="just">
              <a:lnSpc>
                <a:spcPct val="100000"/>
              </a:lnSpc>
              <a:spcBef>
                <a:spcPts val="0"/>
              </a:spcBef>
              <a:buClr>
                <a:srgbClr val="EE5650"/>
              </a:buClr>
              <a:buFont typeface="Arial" panose="020B0604020202020204" pitchFamily="34" charset="0"/>
              <a:buChar char="•"/>
            </a:pPr>
            <a:r>
              <a:rPr lang="de-DE" sz="1150" b="1" dirty="0">
                <a:solidFill>
                  <a:srgbClr val="EE5650"/>
                </a:solidFill>
                <a:ea typeface="Calibri" panose="020F0502020204030204" pitchFamily="34" charset="0"/>
                <a:cs typeface="Times New Roman" panose="02020603050405020304" pitchFamily="18" charset="0"/>
              </a:rPr>
              <a:t>Beschaffung erneuerbarer Energien</a:t>
            </a:r>
            <a:r>
              <a:rPr lang="de-DE" sz="1150" dirty="0">
                <a:ea typeface="Calibri" panose="020F0502020204030204" pitchFamily="34" charset="0"/>
                <a:cs typeface="Times New Roman" panose="02020603050405020304" pitchFamily="18" charset="0"/>
              </a:rPr>
              <a:t>: Erkundigen Sie sich, ob der Veranstaltungsort erneuerbare Energiequellen nutzt oder ob es eine Möglichkeit gibt, Ökostrom zu beziehen. Viele Veranstaltungsorte bieten die Möglichkeit, Strom aus erneuerbaren Quellen zu beziehen</a:t>
            </a:r>
            <a:r>
              <a:rPr lang="de-DE" sz="1150" b="1" dirty="0">
                <a:solidFill>
                  <a:srgbClr val="EE5650"/>
                </a:solidFill>
                <a:ea typeface="Calibri" panose="020F0502020204030204" pitchFamily="34" charset="0"/>
                <a:cs typeface="Times New Roman" panose="02020603050405020304" pitchFamily="18" charset="0"/>
              </a:rPr>
              <a:t>.</a:t>
            </a:r>
          </a:p>
          <a:p>
            <a:pPr marL="171450" indent="-171450" algn="just">
              <a:lnSpc>
                <a:spcPct val="100000"/>
              </a:lnSpc>
              <a:spcBef>
                <a:spcPts val="0"/>
              </a:spcBef>
              <a:buClr>
                <a:srgbClr val="EE5650"/>
              </a:buClr>
              <a:buFont typeface="Arial" panose="020B0604020202020204" pitchFamily="34" charset="0"/>
              <a:buChar char="•"/>
            </a:pPr>
            <a:r>
              <a:rPr lang="de-DE" sz="1150" b="1" dirty="0">
                <a:solidFill>
                  <a:srgbClr val="EE5650"/>
                </a:solidFill>
                <a:ea typeface="Calibri" panose="020F0502020204030204" pitchFamily="34" charset="0"/>
                <a:cs typeface="Times New Roman" panose="02020603050405020304" pitchFamily="18" charset="0"/>
              </a:rPr>
              <a:t>Zugänglichkeit: </a:t>
            </a:r>
            <a:r>
              <a:rPr lang="de-DE" sz="1150" dirty="0">
                <a:ea typeface="Calibri" panose="020F0502020204030204" pitchFamily="34" charset="0"/>
                <a:cs typeface="Times New Roman" panose="02020603050405020304" pitchFamily="18" charset="0"/>
              </a:rPr>
              <a:t>Wählen Sie Veranstaltungsorte aus, die gut an den öffentlichen Nahverkehr angebunden sind, um die Teilnehmer zu ermutigen, umweltfreundliche Transportmöglichkeiten zu nutzen.</a:t>
            </a:r>
            <a:endParaRPr lang="en-IE" sz="1150" dirty="0">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en-IE" sz="1150" dirty="0">
                <a:ea typeface="Calibri" panose="020F0502020204030204" pitchFamily="34" charset="0"/>
                <a:cs typeface="Times New Roman" panose="02020603050405020304" pitchFamily="18" charset="0"/>
              </a:rPr>
              <a:t> </a:t>
            </a:r>
          </a:p>
          <a:p>
            <a:pPr algn="just">
              <a:lnSpc>
                <a:spcPct val="100000"/>
              </a:lnSpc>
              <a:spcBef>
                <a:spcPts val="0"/>
              </a:spcBef>
              <a:buClr>
                <a:srgbClr val="EE5650"/>
              </a:buClr>
            </a:pPr>
            <a:r>
              <a:rPr lang="en-IE" sz="1150" b="1" dirty="0">
                <a:solidFill>
                  <a:srgbClr val="EE5650"/>
                </a:solidFill>
                <a:ea typeface="Calibri" panose="020F0502020204030204" pitchFamily="34" charset="0"/>
                <a:cs typeface="Times New Roman" panose="02020603050405020304" pitchFamily="18" charset="0"/>
              </a:rPr>
              <a:t>2. </a:t>
            </a:r>
            <a:r>
              <a:rPr lang="de-DE" sz="1150" b="1" dirty="0">
                <a:solidFill>
                  <a:srgbClr val="EE5650"/>
                </a:solidFill>
                <a:ea typeface="Calibri" panose="020F0502020204030204" pitchFamily="34" charset="0"/>
                <a:cs typeface="Times New Roman" panose="02020603050405020304" pitchFamily="18" charset="0"/>
              </a:rPr>
              <a:t>Energieeffiziente Beleuchtung</a:t>
            </a:r>
          </a:p>
          <a:p>
            <a:pPr algn="just">
              <a:lnSpc>
                <a:spcPct val="100000"/>
              </a:lnSpc>
              <a:spcBef>
                <a:spcPts val="0"/>
              </a:spcBef>
              <a:buClr>
                <a:srgbClr val="EE5650"/>
              </a:buClr>
            </a:pPr>
            <a:endParaRPr lang="de-DE" sz="1400" b="1" dirty="0">
              <a:solidFill>
                <a:srgbClr val="EE5650"/>
              </a:solidFill>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Durch eine effiziente Beleuchtung kann der Energieverbrauch erheblich gesenkt werden. Zu den Best Practices für die Beleuchtung gehören:</a:t>
            </a:r>
          </a:p>
          <a:p>
            <a:pPr marL="171450" indent="-171450" algn="just">
              <a:lnSpc>
                <a:spcPct val="100000"/>
              </a:lnSpc>
              <a:spcBef>
                <a:spcPts val="0"/>
              </a:spcBef>
              <a:buClr>
                <a:srgbClr val="EE5650"/>
              </a:buClr>
              <a:buFont typeface="Arial" panose="020B0604020202020204" pitchFamily="34" charset="0"/>
              <a:buChar char="•"/>
            </a:pPr>
            <a:r>
              <a:rPr lang="de-DE" sz="1150" b="1" dirty="0">
                <a:solidFill>
                  <a:srgbClr val="EE5650"/>
                </a:solidFill>
                <a:ea typeface="Calibri" panose="020F0502020204030204" pitchFamily="34" charset="0"/>
                <a:cs typeface="Times New Roman" panose="02020603050405020304" pitchFamily="18" charset="0"/>
              </a:rPr>
              <a:t>LED-Beleuchtung</a:t>
            </a:r>
            <a:r>
              <a:rPr lang="de-DE" sz="1150" dirty="0">
                <a:ea typeface="Calibri" panose="020F0502020204030204" pitchFamily="34" charset="0"/>
                <a:cs typeface="Times New Roman" panose="02020603050405020304" pitchFamily="18" charset="0"/>
              </a:rPr>
              <a:t>: Verwenden Sie energieeffiziente LED-Beleuchtung, die deutlich weniger Strom verbraucht und eine längere Lebensdauer als herkömmliche Beleuchtung hat.</a:t>
            </a:r>
          </a:p>
          <a:p>
            <a:pPr marL="171450" indent="-171450" algn="just">
              <a:lnSpc>
                <a:spcPct val="100000"/>
              </a:lnSpc>
              <a:spcBef>
                <a:spcPts val="0"/>
              </a:spcBef>
              <a:buClr>
                <a:srgbClr val="EE5650"/>
              </a:buClr>
              <a:buFont typeface="Arial" panose="020B0604020202020204" pitchFamily="34" charset="0"/>
              <a:buChar char="•"/>
            </a:pPr>
            <a:r>
              <a:rPr lang="de-DE" sz="1150" b="1" dirty="0">
                <a:solidFill>
                  <a:srgbClr val="EE5650"/>
                </a:solidFill>
                <a:ea typeface="Calibri" panose="020F0502020204030204" pitchFamily="34" charset="0"/>
                <a:cs typeface="Times New Roman" panose="02020603050405020304" pitchFamily="18" charset="0"/>
              </a:rPr>
              <a:t>Bewegungssensoren</a:t>
            </a:r>
            <a:r>
              <a:rPr lang="de-DE" sz="1150" dirty="0">
                <a:ea typeface="Calibri" panose="020F0502020204030204" pitchFamily="34" charset="0"/>
                <a:cs typeface="Times New Roman" panose="02020603050405020304" pitchFamily="18" charset="0"/>
              </a:rPr>
              <a:t>: Implementieren Sie Bewegungssensoren, um die Beleuchtung in Bereichen mit unterschiedlicher Belegung zu steuern und sicherzustellen, dass die Beleuchtung nur bei Bedarf aktiv ist.</a:t>
            </a:r>
          </a:p>
          <a:p>
            <a:pPr marL="171450" indent="-171450" algn="just">
              <a:lnSpc>
                <a:spcPct val="100000"/>
              </a:lnSpc>
              <a:spcBef>
                <a:spcPts val="0"/>
              </a:spcBef>
              <a:buClr>
                <a:srgbClr val="EE5650"/>
              </a:buClr>
              <a:buFont typeface="Arial" panose="020B0604020202020204" pitchFamily="34" charset="0"/>
              <a:buChar char="•"/>
            </a:pPr>
            <a:r>
              <a:rPr lang="de-DE" sz="1150" b="1" dirty="0">
                <a:solidFill>
                  <a:srgbClr val="EE5650"/>
                </a:solidFill>
                <a:ea typeface="Calibri" panose="020F0502020204030204" pitchFamily="34" charset="0"/>
                <a:cs typeface="Times New Roman" panose="02020603050405020304" pitchFamily="18" charset="0"/>
              </a:rPr>
              <a:t>Tageslichtnutzung: </a:t>
            </a:r>
            <a:r>
              <a:rPr lang="de-DE" sz="1150" dirty="0">
                <a:ea typeface="Calibri" panose="020F0502020204030204" pitchFamily="34" charset="0"/>
                <a:cs typeface="Times New Roman" panose="02020603050405020304" pitchFamily="18" charset="0"/>
              </a:rPr>
              <a:t>Maximieren Sie die Nutzung des natürlichen Tageslichts, um die Abhängigkeit von künstlichem Licht bei Tagesveranstaltungen zu verringern.</a:t>
            </a:r>
            <a:endParaRPr lang="en-IE" sz="1150" dirty="0">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endParaRPr lang="de-DE" sz="1150" b="1" dirty="0">
              <a:solidFill>
                <a:srgbClr val="EE5650"/>
              </a:solidFill>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de-DE" sz="1150" b="1" dirty="0">
                <a:solidFill>
                  <a:srgbClr val="EE5650"/>
                </a:solidFill>
                <a:ea typeface="Calibri" panose="020F0502020204030204" pitchFamily="34" charset="0"/>
                <a:cs typeface="Times New Roman" panose="02020603050405020304" pitchFamily="18" charset="0"/>
              </a:rPr>
              <a:t>3. Nachhaltiger Transport</a:t>
            </a:r>
          </a:p>
          <a:p>
            <a:pPr algn="just">
              <a:lnSpc>
                <a:spcPct val="100000"/>
              </a:lnSpc>
              <a:spcBef>
                <a:spcPts val="0"/>
              </a:spcBef>
              <a:buClr>
                <a:srgbClr val="EE5650"/>
              </a:buClr>
            </a:pPr>
            <a:endParaRPr lang="de-DE" sz="1150" i="1" dirty="0">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de-DE" sz="1150" i="1" dirty="0">
                <a:ea typeface="Calibri" panose="020F0502020204030204" pitchFamily="34" charset="0"/>
                <a:cs typeface="Times New Roman" panose="02020603050405020304" pitchFamily="18" charset="0"/>
              </a:rPr>
              <a:t>Die Förderung nachhaltiger Transportmöglichkeiten für Teilnehmer und Teilnehmer ist ein wesentliches Element einer energieeffizienten Veranstaltungsplanung:</a:t>
            </a:r>
          </a:p>
          <a:p>
            <a:pPr marL="171450" indent="-171450" algn="just">
              <a:lnSpc>
                <a:spcPct val="100000"/>
              </a:lnSpc>
              <a:spcBef>
                <a:spcPts val="0"/>
              </a:spcBef>
              <a:buClr>
                <a:srgbClr val="EE5650"/>
              </a:buClr>
              <a:buFont typeface="Arial" panose="020B0604020202020204" pitchFamily="34" charset="0"/>
              <a:buChar char="•"/>
            </a:pPr>
            <a:r>
              <a:rPr lang="de-DE" sz="1150" b="1" dirty="0">
                <a:solidFill>
                  <a:srgbClr val="EE5650"/>
                </a:solidFill>
                <a:ea typeface="Calibri" panose="020F0502020204030204" pitchFamily="34" charset="0"/>
                <a:cs typeface="Times New Roman" panose="02020603050405020304" pitchFamily="18" charset="0"/>
              </a:rPr>
              <a:t>Öffentliche Verkehrsmittel</a:t>
            </a:r>
            <a:r>
              <a:rPr lang="de-DE" sz="1150" dirty="0">
                <a:ea typeface="Calibri" panose="020F0502020204030204" pitchFamily="34" charset="0"/>
                <a:cs typeface="Times New Roman" panose="02020603050405020304" pitchFamily="18" charset="0"/>
              </a:rPr>
              <a:t>: Ermutigen Sie die Teilnehmer, öffentliche Verkehrsmittel wie Busse, Straßenbahnen und Züge zu nutzen, um den CO2-Fußabdruck des Reisens zu reduzieren.</a:t>
            </a:r>
          </a:p>
          <a:p>
            <a:pPr marL="171450" indent="-171450" algn="just">
              <a:lnSpc>
                <a:spcPct val="100000"/>
              </a:lnSpc>
              <a:spcBef>
                <a:spcPts val="0"/>
              </a:spcBef>
              <a:buClr>
                <a:srgbClr val="EE5650"/>
              </a:buClr>
              <a:buFont typeface="Arial" panose="020B0604020202020204" pitchFamily="34" charset="0"/>
              <a:buChar char="•"/>
            </a:pPr>
            <a:r>
              <a:rPr lang="de-DE" sz="1150" b="1" dirty="0">
                <a:solidFill>
                  <a:srgbClr val="EE5650"/>
                </a:solidFill>
                <a:ea typeface="Calibri" panose="020F0502020204030204" pitchFamily="34" charset="0"/>
                <a:cs typeface="Times New Roman" panose="02020603050405020304" pitchFamily="18" charset="0"/>
              </a:rPr>
              <a:t>Fahrgemeinschaften und Shuttle-Services</a:t>
            </a:r>
            <a:r>
              <a:rPr lang="de-DE" sz="1150" dirty="0">
                <a:ea typeface="Calibri" panose="020F0502020204030204" pitchFamily="34" charset="0"/>
                <a:cs typeface="Times New Roman" panose="02020603050405020304" pitchFamily="18" charset="0"/>
              </a:rPr>
              <a:t>: Bieten Sie Fahrgemeinschaften oder Shuttle-Services für Veranstaltungsteilnehmer an, um die Anzahl der einzelnen Fahrzeuge auf der Straße zu reduzieren.</a:t>
            </a:r>
          </a:p>
          <a:p>
            <a:pPr marL="171450" indent="-171450" algn="just">
              <a:lnSpc>
                <a:spcPct val="100000"/>
              </a:lnSpc>
              <a:spcBef>
                <a:spcPts val="0"/>
              </a:spcBef>
              <a:buClr>
                <a:srgbClr val="EE5650"/>
              </a:buClr>
              <a:buFont typeface="Arial" panose="020B0604020202020204" pitchFamily="34" charset="0"/>
              <a:buChar char="•"/>
            </a:pPr>
            <a:r>
              <a:rPr lang="de-DE" sz="1150" b="1" dirty="0">
                <a:solidFill>
                  <a:srgbClr val="EE5650"/>
                </a:solidFill>
                <a:ea typeface="Calibri" panose="020F0502020204030204" pitchFamily="34" charset="0"/>
                <a:cs typeface="Times New Roman" panose="02020603050405020304" pitchFamily="18" charset="0"/>
              </a:rPr>
              <a:t>Aufladen von Elektrofahrzeugen: </a:t>
            </a:r>
            <a:r>
              <a:rPr lang="de-DE" sz="1150" dirty="0">
                <a:ea typeface="Calibri" panose="020F0502020204030204" pitchFamily="34" charset="0"/>
                <a:cs typeface="Times New Roman" panose="02020603050405020304" pitchFamily="18" charset="0"/>
              </a:rPr>
              <a:t>Richten Sie Ladestationen für Elektrofahrzeuge für Teilnehmer ein, die Elektroautos nutzen.</a:t>
            </a:r>
          </a:p>
        </p:txBody>
      </p:sp>
      <p:grpSp>
        <p:nvGrpSpPr>
          <p:cNvPr id="3" name="Group 2">
            <a:extLst>
              <a:ext uri="{FF2B5EF4-FFF2-40B4-BE49-F238E27FC236}">
                <a16:creationId xmlns:a16="http://schemas.microsoft.com/office/drawing/2014/main" id="{C52B87B8-FB2D-950D-FD8D-4621B6364427}"/>
              </a:ext>
            </a:extLst>
          </p:cNvPr>
          <p:cNvGrpSpPr/>
          <p:nvPr/>
        </p:nvGrpSpPr>
        <p:grpSpPr>
          <a:xfrm>
            <a:off x="0" y="1208460"/>
            <a:ext cx="490503" cy="117418"/>
            <a:chOff x="125567" y="2247223"/>
            <a:chExt cx="490503" cy="117418"/>
          </a:xfrm>
        </p:grpSpPr>
        <p:cxnSp>
          <p:nvCxnSpPr>
            <p:cNvPr id="4" name="Straight Connector 3">
              <a:extLst>
                <a:ext uri="{FF2B5EF4-FFF2-40B4-BE49-F238E27FC236}">
                  <a16:creationId xmlns:a16="http://schemas.microsoft.com/office/drawing/2014/main" id="{C8EBCDCB-7D9B-E499-6783-2D414B02257D}"/>
                </a:ext>
              </a:extLst>
            </p:cNvPr>
            <p:cNvCxnSpPr>
              <a:cxnSpLocks/>
              <a:stCxn id="8" idx="0"/>
            </p:cNvCxnSpPr>
            <p:nvPr/>
          </p:nvCxnSpPr>
          <p:spPr>
            <a:xfrm flipH="1">
              <a:off x="125567" y="2305932"/>
              <a:ext cx="490503"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6CA3F1CE-7604-F92D-2B8B-A5B20CF996ED}"/>
                </a:ext>
              </a:extLst>
            </p:cNvPr>
            <p:cNvGrpSpPr/>
            <p:nvPr/>
          </p:nvGrpSpPr>
          <p:grpSpPr>
            <a:xfrm rot="5400000">
              <a:off x="394862" y="2143433"/>
              <a:ext cx="117418" cy="324997"/>
              <a:chOff x="3089418" y="4482161"/>
              <a:chExt cx="117418" cy="324997"/>
            </a:xfrm>
          </p:grpSpPr>
          <p:sp>
            <p:nvSpPr>
              <p:cNvPr id="7" name="Freeform 6">
                <a:extLst>
                  <a:ext uri="{FF2B5EF4-FFF2-40B4-BE49-F238E27FC236}">
                    <a16:creationId xmlns:a16="http://schemas.microsoft.com/office/drawing/2014/main" id="{D0C93EE7-3BC7-0838-2B20-9A92E32D435A}"/>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25EB7B93-0B53-A353-5846-59E9687D5DAC}"/>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49B9A568-7488-F566-49CD-F24393731AF4}"/>
              </a:ext>
            </a:extLst>
          </p:cNvPr>
          <p:cNvGrpSpPr/>
          <p:nvPr/>
        </p:nvGrpSpPr>
        <p:grpSpPr>
          <a:xfrm>
            <a:off x="-31201" y="3868771"/>
            <a:ext cx="490503" cy="117418"/>
            <a:chOff x="125567" y="2247223"/>
            <a:chExt cx="490503" cy="117418"/>
          </a:xfrm>
        </p:grpSpPr>
        <p:cxnSp>
          <p:nvCxnSpPr>
            <p:cNvPr id="13" name="Straight Connector 12">
              <a:extLst>
                <a:ext uri="{FF2B5EF4-FFF2-40B4-BE49-F238E27FC236}">
                  <a16:creationId xmlns:a16="http://schemas.microsoft.com/office/drawing/2014/main" id="{808078F1-C3E7-B71E-4EC2-1661E166A425}"/>
                </a:ext>
              </a:extLst>
            </p:cNvPr>
            <p:cNvCxnSpPr>
              <a:cxnSpLocks/>
              <a:stCxn id="17" idx="0"/>
            </p:cNvCxnSpPr>
            <p:nvPr/>
          </p:nvCxnSpPr>
          <p:spPr>
            <a:xfrm flipH="1">
              <a:off x="125567" y="2305932"/>
              <a:ext cx="490503"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ECC8B47E-CBE7-F260-13C9-88F2DEC05227}"/>
                </a:ext>
              </a:extLst>
            </p:cNvPr>
            <p:cNvGrpSpPr/>
            <p:nvPr/>
          </p:nvGrpSpPr>
          <p:grpSpPr>
            <a:xfrm rot="5400000">
              <a:off x="394862" y="2143433"/>
              <a:ext cx="117418" cy="324997"/>
              <a:chOff x="3089418" y="4482161"/>
              <a:chExt cx="117418" cy="324997"/>
            </a:xfrm>
          </p:grpSpPr>
          <p:sp>
            <p:nvSpPr>
              <p:cNvPr id="15" name="Freeform 14">
                <a:extLst>
                  <a:ext uri="{FF2B5EF4-FFF2-40B4-BE49-F238E27FC236}">
                    <a16:creationId xmlns:a16="http://schemas.microsoft.com/office/drawing/2014/main" id="{783C0451-A39F-6954-999F-80EF9A6329E0}"/>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47A439E-9FC6-EEA7-2C3B-607D5FC2ED88}"/>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grpSp>
        <p:nvGrpSpPr>
          <p:cNvPr id="18" name="Group 17">
            <a:extLst>
              <a:ext uri="{FF2B5EF4-FFF2-40B4-BE49-F238E27FC236}">
                <a16:creationId xmlns:a16="http://schemas.microsoft.com/office/drawing/2014/main" id="{757EAACA-F335-BCFB-2349-9754AC886794}"/>
              </a:ext>
            </a:extLst>
          </p:cNvPr>
          <p:cNvGrpSpPr/>
          <p:nvPr/>
        </p:nvGrpSpPr>
        <p:grpSpPr>
          <a:xfrm>
            <a:off x="-40115" y="5807645"/>
            <a:ext cx="490503" cy="117418"/>
            <a:chOff x="125567" y="2247223"/>
            <a:chExt cx="490503" cy="117418"/>
          </a:xfrm>
        </p:grpSpPr>
        <p:cxnSp>
          <p:nvCxnSpPr>
            <p:cNvPr id="19" name="Straight Connector 18">
              <a:extLst>
                <a:ext uri="{FF2B5EF4-FFF2-40B4-BE49-F238E27FC236}">
                  <a16:creationId xmlns:a16="http://schemas.microsoft.com/office/drawing/2014/main" id="{5CE70181-15DA-15D8-F7D5-6A02D7B66740}"/>
                </a:ext>
              </a:extLst>
            </p:cNvPr>
            <p:cNvCxnSpPr>
              <a:cxnSpLocks/>
              <a:stCxn id="27" idx="0"/>
            </p:cNvCxnSpPr>
            <p:nvPr/>
          </p:nvCxnSpPr>
          <p:spPr>
            <a:xfrm flipH="1">
              <a:off x="125567" y="2305932"/>
              <a:ext cx="490503"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2FAD8CF1-06F9-E445-4579-2212E34A842D}"/>
                </a:ext>
              </a:extLst>
            </p:cNvPr>
            <p:cNvGrpSpPr/>
            <p:nvPr/>
          </p:nvGrpSpPr>
          <p:grpSpPr>
            <a:xfrm rot="5400000">
              <a:off x="394862" y="2143433"/>
              <a:ext cx="117418" cy="324997"/>
              <a:chOff x="3089418" y="4482161"/>
              <a:chExt cx="117418" cy="324997"/>
            </a:xfrm>
          </p:grpSpPr>
          <p:sp>
            <p:nvSpPr>
              <p:cNvPr id="21" name="Freeform 20">
                <a:extLst>
                  <a:ext uri="{FF2B5EF4-FFF2-40B4-BE49-F238E27FC236}">
                    <a16:creationId xmlns:a16="http://schemas.microsoft.com/office/drawing/2014/main" id="{52F28709-2C77-D3F1-E610-9532A206DC69}"/>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23A780D-F244-89FF-5AF0-94557999E08B}"/>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grpSp>
        <p:nvGrpSpPr>
          <p:cNvPr id="38" name="Group 37">
            <a:extLst>
              <a:ext uri="{FF2B5EF4-FFF2-40B4-BE49-F238E27FC236}">
                <a16:creationId xmlns:a16="http://schemas.microsoft.com/office/drawing/2014/main" id="{DA978357-E310-A2A6-5FD3-D13744EACDF3}"/>
              </a:ext>
            </a:extLst>
          </p:cNvPr>
          <p:cNvGrpSpPr/>
          <p:nvPr/>
        </p:nvGrpSpPr>
        <p:grpSpPr>
          <a:xfrm rot="16200000" flipH="1">
            <a:off x="-147464" y="8144869"/>
            <a:ext cx="2150199" cy="3375489"/>
            <a:chOff x="3613580" y="6052"/>
            <a:chExt cx="1874765" cy="2943098"/>
          </a:xfrm>
        </p:grpSpPr>
        <p:sp>
          <p:nvSpPr>
            <p:cNvPr id="39" name="Freeform 38">
              <a:extLst>
                <a:ext uri="{FF2B5EF4-FFF2-40B4-BE49-F238E27FC236}">
                  <a16:creationId xmlns:a16="http://schemas.microsoft.com/office/drawing/2014/main" id="{5702CAE7-03B0-BE79-FEC9-080F0FC0C70D}"/>
                </a:ext>
              </a:extLst>
            </p:cNvPr>
            <p:cNvSpPr/>
            <p:nvPr/>
          </p:nvSpPr>
          <p:spPr>
            <a:xfrm>
              <a:off x="3615175" y="6052"/>
              <a:ext cx="1873170" cy="2943098"/>
            </a:xfrm>
            <a:custGeom>
              <a:avLst/>
              <a:gdLst>
                <a:gd name="connsiteX0" fmla="*/ 1168690 w 1873170"/>
                <a:gd name="connsiteY0" fmla="*/ 0 h 2943098"/>
                <a:gd name="connsiteX1" fmla="*/ 1873170 w 1873170"/>
                <a:gd name="connsiteY1" fmla="*/ 0 h 2943098"/>
                <a:gd name="connsiteX2" fmla="*/ 1873170 w 1873170"/>
                <a:gd name="connsiteY2" fmla="*/ 2943098 h 2943098"/>
                <a:gd name="connsiteX3" fmla="*/ 1161695 w 1873170"/>
                <a:gd name="connsiteY3" fmla="*/ 2734730 h 2943098"/>
                <a:gd name="connsiteX4" fmla="*/ 1001899 w 1873170"/>
                <a:gd name="connsiteY4" fmla="*/ 2173154 h 2943098"/>
                <a:gd name="connsiteX5" fmla="*/ 284083 w 1873170"/>
                <a:gd name="connsiteY5" fmla="*/ 1606496 h 2943098"/>
                <a:gd name="connsiteX6" fmla="*/ 0 w 1873170"/>
                <a:gd name="connsiteY6" fmla="*/ 1178326 h 2943098"/>
                <a:gd name="connsiteX7" fmla="*/ 730498 w 1873170"/>
                <a:gd name="connsiteY7" fmla="*/ 969959 h 2943098"/>
                <a:gd name="connsiteX8" fmla="*/ 1157455 w 1873170"/>
                <a:gd name="connsiteY8" fmla="*/ 123426 h 294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170" h="2943098">
                  <a:moveTo>
                    <a:pt x="1168690" y="0"/>
                  </a:moveTo>
                  <a:lnTo>
                    <a:pt x="1873170" y="0"/>
                  </a:lnTo>
                  <a:lnTo>
                    <a:pt x="1873170" y="2943098"/>
                  </a:lnTo>
                  <a:cubicBezTo>
                    <a:pt x="1604306" y="2921499"/>
                    <a:pt x="1362075" y="2920228"/>
                    <a:pt x="1161695" y="2734730"/>
                  </a:cubicBezTo>
                  <a:cubicBezTo>
                    <a:pt x="991753" y="2575913"/>
                    <a:pt x="1080529" y="2359923"/>
                    <a:pt x="1001899" y="2173154"/>
                  </a:cubicBezTo>
                  <a:cubicBezTo>
                    <a:pt x="900441" y="1935565"/>
                    <a:pt x="523778" y="1799617"/>
                    <a:pt x="284083" y="1606496"/>
                  </a:cubicBezTo>
                  <a:cubicBezTo>
                    <a:pt x="130628" y="1483254"/>
                    <a:pt x="39315" y="1334602"/>
                    <a:pt x="0" y="1178326"/>
                  </a:cubicBezTo>
                  <a:cubicBezTo>
                    <a:pt x="334812" y="1160539"/>
                    <a:pt x="588457" y="1093201"/>
                    <a:pt x="730498" y="969959"/>
                  </a:cubicBezTo>
                  <a:cubicBezTo>
                    <a:pt x="961633" y="768897"/>
                    <a:pt x="1110016" y="455631"/>
                    <a:pt x="1157455" y="123426"/>
                  </a:cubicBezTo>
                  <a:close/>
                </a:path>
              </a:pathLst>
            </a:custGeom>
            <a:solidFill>
              <a:srgbClr val="EE4C45"/>
            </a:solidFill>
            <a:ln w="12670"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3A343CC-C329-7A30-B8E4-B23764A2DDF9}"/>
                </a:ext>
              </a:extLst>
            </p:cNvPr>
            <p:cNvSpPr/>
            <p:nvPr/>
          </p:nvSpPr>
          <p:spPr>
            <a:xfrm>
              <a:off x="3613580" y="6052"/>
              <a:ext cx="1204108" cy="1271075"/>
            </a:xfrm>
            <a:custGeom>
              <a:avLst/>
              <a:gdLst>
                <a:gd name="connsiteX0" fmla="*/ 774219 w 1204108"/>
                <a:gd name="connsiteY0" fmla="*/ 0 h 1271075"/>
                <a:gd name="connsiteX1" fmla="*/ 1204108 w 1204108"/>
                <a:gd name="connsiteY1" fmla="*/ 0 h 1271075"/>
                <a:gd name="connsiteX2" fmla="*/ 1199694 w 1204108"/>
                <a:gd name="connsiteY2" fmla="*/ 122989 h 1271075"/>
                <a:gd name="connsiteX3" fmla="*/ 765068 w 1204108"/>
                <a:gd name="connsiteY3" fmla="*/ 1044920 h 1271075"/>
                <a:gd name="connsiteX4" fmla="*/ 20619 w 1204108"/>
                <a:gd name="connsiteY4" fmla="*/ 1271075 h 1271075"/>
                <a:gd name="connsiteX5" fmla="*/ 130955 w 1204108"/>
                <a:gd name="connsiteY5" fmla="*/ 614209 h 1271075"/>
                <a:gd name="connsiteX6" fmla="*/ 575310 w 1204108"/>
                <a:gd name="connsiteY6" fmla="*/ 131883 h 127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08" h="1271075">
                  <a:moveTo>
                    <a:pt x="774219" y="0"/>
                  </a:moveTo>
                  <a:lnTo>
                    <a:pt x="1204108" y="0"/>
                  </a:lnTo>
                  <a:lnTo>
                    <a:pt x="1199694" y="122989"/>
                  </a:lnTo>
                  <a:cubicBezTo>
                    <a:pt x="1151481" y="483900"/>
                    <a:pt x="1000007" y="824800"/>
                    <a:pt x="765068" y="1044920"/>
                  </a:cubicBezTo>
                  <a:cubicBezTo>
                    <a:pt x="620490" y="1178326"/>
                    <a:pt x="361772" y="1250747"/>
                    <a:pt x="20619" y="1271075"/>
                  </a:cubicBezTo>
                  <a:cubicBezTo>
                    <a:pt x="-28841" y="1052543"/>
                    <a:pt x="11742" y="820036"/>
                    <a:pt x="130955" y="614209"/>
                  </a:cubicBezTo>
                  <a:cubicBezTo>
                    <a:pt x="234316" y="435064"/>
                    <a:pt x="388722" y="274342"/>
                    <a:pt x="575310" y="131883"/>
                  </a:cubicBezTo>
                  <a:close/>
                </a:path>
              </a:pathLst>
            </a:custGeom>
            <a:solidFill>
              <a:srgbClr val="40284B"/>
            </a:solidFill>
            <a:ln w="12670" cap="flat">
              <a:noFill/>
              <a:prstDash val="solid"/>
              <a:miter/>
            </a:ln>
          </p:spPr>
          <p:txBody>
            <a:bodyPr rtlCol="0" anchor="ctr"/>
            <a:lstStyle/>
            <a:p>
              <a:endParaRPr lang="en-US"/>
            </a:p>
          </p:txBody>
        </p:sp>
      </p:grpSp>
      <p:pic>
        <p:nvPicPr>
          <p:cNvPr id="41" name="Graphic 40">
            <a:extLst>
              <a:ext uri="{FF2B5EF4-FFF2-40B4-BE49-F238E27FC236}">
                <a16:creationId xmlns:a16="http://schemas.microsoft.com/office/drawing/2014/main" id="{A7241A2F-C1A1-13DA-E86A-C43982F166B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9196" t="46643" r="11312" b="16009"/>
          <a:stretch/>
        </p:blipFill>
        <p:spPr>
          <a:xfrm rot="5400000">
            <a:off x="1099465" y="8970076"/>
            <a:ext cx="3535686" cy="3652035"/>
          </a:xfrm>
          <a:prstGeom prst="rect">
            <a:avLst/>
          </a:prstGeom>
        </p:spPr>
      </p:pic>
    </p:spTree>
    <p:extLst>
      <p:ext uri="{BB962C8B-B14F-4D97-AF65-F5344CB8AC3E}">
        <p14:creationId xmlns:p14="http://schemas.microsoft.com/office/powerpoint/2010/main" val="26960126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7F71A0EB-4A55-F57F-A5B2-AE468F102C9F}"/>
              </a:ext>
            </a:extLst>
          </p:cNvPr>
          <p:cNvSpPr>
            <a:spLocks noGrp="1"/>
          </p:cNvSpPr>
          <p:nvPr>
            <p:ph type="sldNum" sz="quarter" idx="4"/>
          </p:nvPr>
        </p:nvSpPr>
        <p:spPr>
          <a:xfrm>
            <a:off x="7281511" y="10353161"/>
            <a:ext cx="372588" cy="363596"/>
          </a:xfrm>
          <a:prstGeom prst="rect">
            <a:avLst/>
          </a:prstGeom>
        </p:spPr>
        <p:txBody>
          <a:bodyPr vert="horz" lIns="91440" tIns="45720" rIns="91440" bIns="45720" rtlCol="0" anchor="ctr"/>
          <a:lstStyle>
            <a:lvl1pPr algn="r">
              <a:defRPr sz="900">
                <a:solidFill>
                  <a:schemeClr val="tx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31</a:t>
            </a:fld>
            <a:endParaRPr lang="fr-CA"/>
          </a:p>
        </p:txBody>
      </p:sp>
      <p:sp>
        <p:nvSpPr>
          <p:cNvPr id="25" name="Rectangle 24">
            <a:extLst>
              <a:ext uri="{FF2B5EF4-FFF2-40B4-BE49-F238E27FC236}">
                <a16:creationId xmlns:a16="http://schemas.microsoft.com/office/drawing/2014/main" id="{8D772247-4ACE-578F-ED11-6F76FC818148}"/>
              </a:ext>
            </a:extLst>
          </p:cNvPr>
          <p:cNvSpPr/>
          <p:nvPr/>
        </p:nvSpPr>
        <p:spPr>
          <a:xfrm>
            <a:off x="3487406" y="6246976"/>
            <a:ext cx="3737278" cy="37839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5E742364-08A3-2209-ECD3-8AE29FD9FACF}"/>
              </a:ext>
            </a:extLst>
          </p:cNvPr>
          <p:cNvSpPr txBox="1">
            <a:spLocks/>
          </p:cNvSpPr>
          <p:nvPr/>
        </p:nvSpPr>
        <p:spPr>
          <a:xfrm>
            <a:off x="607717" y="1113037"/>
            <a:ext cx="6560140" cy="8346822"/>
          </a:xfrm>
          <a:prstGeom prst="rect">
            <a:avLst/>
          </a:prstGeom>
        </p:spPr>
        <p:txBody>
          <a:bodyPr vert="horz" lIns="91440" tIns="45720" rIns="91440" bIns="45720" numCol="1" spcCol="21600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100" b="0" i="0" kern="1200" baseline="0">
                <a:solidFill>
                  <a:schemeClr val="tx1"/>
                </a:solidFill>
                <a:latin typeface="Calibri" panose="020F0502020204030204" pitchFamily="34" charset="0"/>
                <a:ea typeface="+mn-ea"/>
                <a:cs typeface="Calibri" panose="020F0502020204030204" pitchFamily="34" charset="0"/>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just">
              <a:lnSpc>
                <a:spcPct val="100000"/>
              </a:lnSpc>
              <a:spcBef>
                <a:spcPts val="0"/>
              </a:spcBef>
              <a:buClr>
                <a:srgbClr val="EE5650"/>
              </a:buClr>
            </a:pPr>
            <a:r>
              <a:rPr lang="en-IE" sz="1400" b="1" dirty="0">
                <a:solidFill>
                  <a:srgbClr val="EE5650"/>
                </a:solidFill>
                <a:ea typeface="Calibri" panose="020F0502020204030204" pitchFamily="34" charset="0"/>
                <a:cs typeface="Times New Roman" panose="02020603050405020304" pitchFamily="18" charset="0"/>
              </a:rPr>
              <a:t>4. </a:t>
            </a:r>
            <a:r>
              <a:rPr lang="en-IE" sz="1400" b="1" dirty="0" err="1">
                <a:solidFill>
                  <a:srgbClr val="EE5650"/>
                </a:solidFill>
                <a:ea typeface="Calibri" panose="020F0502020204030204" pitchFamily="34" charset="0"/>
                <a:cs typeface="Times New Roman" panose="02020603050405020304" pitchFamily="18" charset="0"/>
              </a:rPr>
              <a:t>Digitale</a:t>
            </a:r>
            <a:r>
              <a:rPr lang="en-IE" sz="1400" b="1" dirty="0">
                <a:solidFill>
                  <a:srgbClr val="EE5650"/>
                </a:solidFill>
                <a:ea typeface="Calibri" panose="020F0502020204030204" pitchFamily="34" charset="0"/>
                <a:cs typeface="Times New Roman" panose="02020603050405020304" pitchFamily="18" charset="0"/>
              </a:rPr>
              <a:t> </a:t>
            </a:r>
            <a:r>
              <a:rPr lang="en-IE" sz="1400" b="1" dirty="0" err="1">
                <a:solidFill>
                  <a:srgbClr val="EE5650"/>
                </a:solidFill>
                <a:ea typeface="Calibri" panose="020F0502020204030204" pitchFamily="34" charset="0"/>
                <a:cs typeface="Times New Roman" panose="02020603050405020304" pitchFamily="18" charset="0"/>
              </a:rPr>
              <a:t>Lösungen</a:t>
            </a:r>
            <a:endParaRPr lang="en-IE" sz="1400" b="1" dirty="0">
              <a:solidFill>
                <a:srgbClr val="EE5650"/>
              </a:solidFill>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Die Minimierung des Papierverbrauchs durch digitale Lösungen schont nicht nur Ressourcen, sondern verbessert auch die Zugänglichkeit und den Komfort für die Veranstaltungsteilnehmer:</a:t>
            </a:r>
          </a:p>
          <a:p>
            <a:pPr marL="171450" indent="-171450" algn="just">
              <a:lnSpc>
                <a:spcPct val="100000"/>
              </a:lnSpc>
              <a:spcBef>
                <a:spcPts val="0"/>
              </a:spcBef>
              <a:buClr>
                <a:srgbClr val="EE5650"/>
              </a:buClr>
              <a:buFont typeface="Arial" panose="020B0604020202020204" pitchFamily="34" charset="0"/>
              <a:buChar char="•"/>
            </a:pPr>
            <a:r>
              <a:rPr lang="de-DE" sz="1150" b="1" dirty="0">
                <a:solidFill>
                  <a:srgbClr val="EE5650"/>
                </a:solidFill>
                <a:ea typeface="Calibri" panose="020F0502020204030204" pitchFamily="34" charset="0"/>
                <a:cs typeface="Times New Roman" panose="02020603050405020304" pitchFamily="18" charset="0"/>
              </a:rPr>
              <a:t>Mobile Apps: </a:t>
            </a:r>
            <a:r>
              <a:rPr lang="de-DE" sz="1150" dirty="0">
                <a:ea typeface="Calibri" panose="020F0502020204030204" pitchFamily="34" charset="0"/>
                <a:cs typeface="Times New Roman" panose="02020603050405020304" pitchFamily="18" charset="0"/>
              </a:rPr>
              <a:t>Entwickeln Sie veranstaltungsspezifische mobile Apps, die Zeitpläne, Karten und Informationen enthalten, um den Bedarf an Papierhandzetteln zu reduzieren.</a:t>
            </a:r>
          </a:p>
          <a:p>
            <a:pPr marL="171450" indent="-171450" algn="just">
              <a:lnSpc>
                <a:spcPct val="100000"/>
              </a:lnSpc>
              <a:spcBef>
                <a:spcPts val="0"/>
              </a:spcBef>
              <a:buClr>
                <a:srgbClr val="EE5650"/>
              </a:buClr>
              <a:buFont typeface="Arial" panose="020B0604020202020204" pitchFamily="34" charset="0"/>
              <a:buChar char="•"/>
            </a:pPr>
            <a:r>
              <a:rPr lang="de-DE" sz="1150" b="1" dirty="0">
                <a:solidFill>
                  <a:srgbClr val="EE5650"/>
                </a:solidFill>
                <a:ea typeface="Calibri" panose="020F0502020204030204" pitchFamily="34" charset="0"/>
                <a:cs typeface="Times New Roman" panose="02020603050405020304" pitchFamily="18" charset="0"/>
              </a:rPr>
              <a:t>Elektronische Kommunikation: </a:t>
            </a:r>
            <a:r>
              <a:rPr lang="de-DE" sz="1150" dirty="0">
                <a:ea typeface="Calibri" panose="020F0502020204030204" pitchFamily="34" charset="0"/>
                <a:cs typeface="Times New Roman" panose="02020603050405020304" pitchFamily="18" charset="0"/>
              </a:rPr>
              <a:t>Nutzen Sie E-Mail und digitale Kommunikationsmethoden für Registrierungen, Bestätigungen und die Verbreitung von Informationen.</a:t>
            </a:r>
          </a:p>
          <a:p>
            <a:pPr marL="171450" indent="-171450" algn="just">
              <a:lnSpc>
                <a:spcPct val="100000"/>
              </a:lnSpc>
              <a:spcBef>
                <a:spcPts val="0"/>
              </a:spcBef>
              <a:buClr>
                <a:srgbClr val="EE5650"/>
              </a:buClr>
              <a:buFont typeface="Arial" panose="020B0604020202020204" pitchFamily="34" charset="0"/>
              <a:buChar char="•"/>
            </a:pPr>
            <a:r>
              <a:rPr lang="de-DE" sz="1150" b="1" dirty="0">
                <a:solidFill>
                  <a:srgbClr val="EE5650"/>
                </a:solidFill>
                <a:ea typeface="Calibri" panose="020F0502020204030204" pitchFamily="34" charset="0"/>
                <a:cs typeface="Times New Roman" panose="02020603050405020304" pitchFamily="18" charset="0"/>
              </a:rPr>
              <a:t>Online-Umfragen: </a:t>
            </a:r>
            <a:r>
              <a:rPr lang="de-DE" sz="1150" dirty="0">
                <a:ea typeface="Calibri" panose="020F0502020204030204" pitchFamily="34" charset="0"/>
                <a:cs typeface="Times New Roman" panose="02020603050405020304" pitchFamily="18" charset="0"/>
              </a:rPr>
              <a:t>Sammeln Sie Feedback und Daten über Online-Umfragen anstelle von Papierformularen.</a:t>
            </a:r>
          </a:p>
          <a:p>
            <a:pPr marL="171450" indent="-171450" algn="just">
              <a:lnSpc>
                <a:spcPct val="100000"/>
              </a:lnSpc>
              <a:spcBef>
                <a:spcPts val="0"/>
              </a:spcBef>
              <a:buClr>
                <a:srgbClr val="EE5650"/>
              </a:buClr>
              <a:buFont typeface="Arial" panose="020B0604020202020204" pitchFamily="34" charset="0"/>
              <a:buChar char="•"/>
            </a:pPr>
            <a:endParaRPr lang="en-IE" sz="1150" dirty="0">
              <a:solidFill>
                <a:schemeClr val="bg1"/>
              </a:solidFill>
              <a:highlight>
                <a:srgbClr val="EE5650"/>
              </a:highlight>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en-IE" sz="1150" dirty="0">
                <a:solidFill>
                  <a:schemeClr val="bg1"/>
                </a:solidFill>
                <a:highlight>
                  <a:srgbClr val="EE5650"/>
                </a:highlight>
                <a:ea typeface="Calibri" panose="020F0502020204030204" pitchFamily="34" charset="0"/>
                <a:cs typeface="Times New Roman" panose="02020603050405020304" pitchFamily="18" charset="0"/>
              </a:rPr>
              <a:t>BEISPIEL: </a:t>
            </a:r>
          </a:p>
          <a:p>
            <a:pPr algn="just">
              <a:lnSpc>
                <a:spcPct val="100000"/>
              </a:lnSpc>
              <a:spcBef>
                <a:spcPts val="0"/>
              </a:spcBef>
              <a:buClr>
                <a:srgbClr val="EE5650"/>
              </a:buClr>
            </a:pPr>
            <a:endParaRPr lang="en-IE" sz="400" dirty="0">
              <a:solidFill>
                <a:srgbClr val="EE5650"/>
              </a:solidFill>
              <a:highlight>
                <a:srgbClr val="EE5650"/>
              </a:highlight>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de-DE" sz="1150" i="1" dirty="0">
                <a:ea typeface="Calibri" panose="020F0502020204030204" pitchFamily="34" charset="0"/>
                <a:cs typeface="Times New Roman" panose="02020603050405020304" pitchFamily="18" charset="0"/>
              </a:rPr>
              <a:t>Das St. Patrick's Festival in Dublin legt Wert auf den Einsatz von digitaler und Online-Kommunikation, um Papiermüll zu reduzieren.</a:t>
            </a:r>
            <a:endParaRPr lang="en-IE" sz="1150" i="1" dirty="0">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endParaRPr lang="en-IE" sz="1150" i="1" dirty="0">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en-IE" sz="1150" dirty="0">
                <a:ea typeface="Calibri" panose="020F0502020204030204" pitchFamily="34" charset="0"/>
                <a:cs typeface="Times New Roman" panose="02020603050405020304" pitchFamily="18" charset="0"/>
              </a:rPr>
              <a:t> </a:t>
            </a:r>
            <a:r>
              <a:rPr lang="de-DE" sz="1400" b="1" dirty="0">
                <a:solidFill>
                  <a:srgbClr val="EE5650"/>
                </a:solidFill>
                <a:ea typeface="Calibri" panose="020F0502020204030204" pitchFamily="34" charset="0"/>
                <a:cs typeface="Times New Roman" panose="02020603050405020304" pitchFamily="18" charset="0"/>
              </a:rPr>
              <a:t>5. Abfallvermeidung und nachhaltige Praktiken</a:t>
            </a:r>
            <a:endParaRPr lang="en-IE" sz="1400" b="1" dirty="0">
              <a:solidFill>
                <a:srgbClr val="EE5650"/>
              </a:solidFill>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Die Umsetzung von Abfallvermeidung und nachhaltigen Praktiken ist ein wesentlicher Bestandteil einer energieeffizienten Veranstaltungsplanung:</a:t>
            </a:r>
          </a:p>
          <a:p>
            <a:pPr algn="just">
              <a:lnSpc>
                <a:spcPct val="100000"/>
              </a:lnSpc>
              <a:spcBef>
                <a:spcPts val="0"/>
              </a:spcBef>
              <a:buClr>
                <a:srgbClr val="EE5650"/>
              </a:buClr>
            </a:pPr>
            <a:r>
              <a:rPr lang="de-DE" sz="1150" b="1" dirty="0">
                <a:solidFill>
                  <a:srgbClr val="EE5650"/>
                </a:solidFill>
                <a:ea typeface="Calibri" panose="020F0502020204030204" pitchFamily="34" charset="0"/>
                <a:cs typeface="Times New Roman" panose="02020603050405020304" pitchFamily="18" charset="0"/>
              </a:rPr>
              <a:t>Mülltrennung und Recycling: </a:t>
            </a:r>
            <a:r>
              <a:rPr lang="de-DE" sz="1150" dirty="0">
                <a:ea typeface="Calibri" panose="020F0502020204030204" pitchFamily="34" charset="0"/>
                <a:cs typeface="Times New Roman" panose="02020603050405020304" pitchFamily="18" charset="0"/>
              </a:rPr>
              <a:t>Stellen Sie auf der Veranstaltung deutlich gekennzeichnete Mülltrennungs- und Recyclingstationen bereit, um die Teilnehmer zu ermutigen, ihren Abfall in verschiedene Kategorien wie Papier, Plastik und Bio zu sortieren.</a:t>
            </a:r>
          </a:p>
          <a:p>
            <a:pPr algn="just">
              <a:lnSpc>
                <a:spcPct val="100000"/>
              </a:lnSpc>
              <a:spcBef>
                <a:spcPts val="0"/>
              </a:spcBef>
              <a:buClr>
                <a:srgbClr val="EE5650"/>
              </a:buClr>
            </a:pPr>
            <a:r>
              <a:rPr lang="de-DE" sz="1150" b="1" dirty="0">
                <a:solidFill>
                  <a:srgbClr val="EE5650"/>
                </a:solidFill>
                <a:ea typeface="Calibri" panose="020F0502020204030204" pitchFamily="34" charset="0"/>
                <a:cs typeface="Times New Roman" panose="02020603050405020304" pitchFamily="18" charset="0"/>
              </a:rPr>
              <a:t>Wiederverwendbares Serviergeschirr: </a:t>
            </a:r>
            <a:r>
              <a:rPr lang="de-DE" sz="1150" dirty="0">
                <a:ea typeface="Calibri" panose="020F0502020204030204" pitchFamily="34" charset="0"/>
                <a:cs typeface="Times New Roman" panose="02020603050405020304" pitchFamily="18" charset="0"/>
              </a:rPr>
              <a:t>Verwenden Sie wiederverwendbares Geschirr, Utensilien und Becher anstelle von Einwegplastik oder Einwegartikeln. Arbeiten Sie mit Händlern zusammen, die nachhaltige Verpackungen anbieten</a:t>
            </a:r>
            <a:r>
              <a:rPr lang="en-IE" sz="1150" dirty="0">
                <a:ea typeface="Calibri" panose="020F0502020204030204" pitchFamily="34" charset="0"/>
                <a:cs typeface="Times New Roman" panose="02020603050405020304" pitchFamily="18" charset="0"/>
              </a:rPr>
              <a:t>.</a:t>
            </a:r>
          </a:p>
          <a:p>
            <a:pPr marL="171450" indent="-171450" algn="just">
              <a:lnSpc>
                <a:spcPct val="100000"/>
              </a:lnSpc>
              <a:spcBef>
                <a:spcPts val="0"/>
              </a:spcBef>
              <a:buClr>
                <a:srgbClr val="EE5650"/>
              </a:buClr>
              <a:buFont typeface="Arial" panose="020B0604020202020204" pitchFamily="34" charset="0"/>
              <a:buChar char="•"/>
            </a:pPr>
            <a:r>
              <a:rPr lang="de-DE" sz="1150" b="1" dirty="0">
                <a:solidFill>
                  <a:srgbClr val="EE5650"/>
                </a:solidFill>
                <a:ea typeface="Calibri" panose="020F0502020204030204" pitchFamily="34" charset="0"/>
                <a:cs typeface="Times New Roman" panose="02020603050405020304" pitchFamily="18" charset="0"/>
              </a:rPr>
              <a:t>Exponate zur Kreislaufwirtschaft: </a:t>
            </a:r>
            <a:r>
              <a:rPr lang="de-DE" sz="1150" dirty="0">
                <a:ea typeface="Calibri" panose="020F0502020204030204" pitchFamily="34" charset="0"/>
                <a:cs typeface="Times New Roman" panose="02020603050405020304" pitchFamily="18" charset="0"/>
              </a:rPr>
              <a:t>Schaufenster zeigen Exponate und Demonstrationen, die die Prinzipien der Kreislaufwirtschaft wie Upcycling und Recycling veranschaulichen.</a:t>
            </a:r>
            <a:r>
              <a:rPr lang="en-IE" sz="1150" dirty="0">
                <a:ea typeface="Calibri" panose="020F0502020204030204" pitchFamily="34" charset="0"/>
                <a:cs typeface="Times New Roman" panose="02020603050405020304" pitchFamily="18" charset="0"/>
              </a:rPr>
              <a:t>trader Sustainability</a:t>
            </a:r>
            <a:r>
              <a:rPr lang="en-IE" sz="1150" b="1" dirty="0">
                <a:solidFill>
                  <a:srgbClr val="EE5650"/>
                </a:solidFill>
                <a:ea typeface="Calibri" panose="020F0502020204030204" pitchFamily="34" charset="0"/>
                <a:cs typeface="Times New Roman" panose="02020603050405020304" pitchFamily="18" charset="0"/>
              </a:rPr>
              <a:t> </a:t>
            </a:r>
            <a:r>
              <a:rPr lang="de-DE" sz="1150" b="1" dirty="0">
                <a:solidFill>
                  <a:srgbClr val="EE5650"/>
                </a:solidFill>
                <a:ea typeface="Calibri" panose="020F0502020204030204" pitchFamily="34" charset="0"/>
                <a:cs typeface="Times New Roman" panose="02020603050405020304" pitchFamily="18" charset="0"/>
              </a:rPr>
              <a:t>Kriterien: </a:t>
            </a:r>
            <a:r>
              <a:rPr lang="de-DE" sz="1150" dirty="0">
                <a:ea typeface="Calibri" panose="020F0502020204030204" pitchFamily="34" charset="0"/>
                <a:cs typeface="Times New Roman" panose="02020603050405020304" pitchFamily="18" charset="0"/>
              </a:rPr>
              <a:t>Legen Sie Kriterien für die Auswahl von Händlern fest, die nachhaltige Praktiken priorisieren.</a:t>
            </a:r>
          </a:p>
          <a:p>
            <a:pPr marL="171450" indent="-171450" algn="just">
              <a:lnSpc>
                <a:spcPct val="100000"/>
              </a:lnSpc>
              <a:spcBef>
                <a:spcPts val="0"/>
              </a:spcBef>
              <a:buClr>
                <a:srgbClr val="EE5650"/>
              </a:buClr>
              <a:buFont typeface="Arial" panose="020B0604020202020204" pitchFamily="34" charset="0"/>
              <a:buChar char="•"/>
            </a:pPr>
            <a:r>
              <a:rPr lang="de-DE" sz="1150" b="1" dirty="0">
                <a:solidFill>
                  <a:srgbClr val="EE5650"/>
                </a:solidFill>
                <a:ea typeface="Calibri" panose="020F0502020204030204" pitchFamily="34" charset="0"/>
                <a:cs typeface="Times New Roman" panose="02020603050405020304" pitchFamily="18" charset="0"/>
              </a:rPr>
              <a:t>Lokale und saisonale Lebensmittel: </a:t>
            </a:r>
            <a:r>
              <a:rPr lang="de-DE" sz="1150" dirty="0">
                <a:ea typeface="Calibri" panose="020F0502020204030204" pitchFamily="34" charset="0"/>
                <a:cs typeface="Times New Roman" panose="02020603050405020304" pitchFamily="18" charset="0"/>
              </a:rPr>
              <a:t>Arbeiten Sie mit lokalen, nachhaltigen Lebensmittelhändlern zusammen, die Zutaten aus der Region beziehen und saisonale Menüs anbieten</a:t>
            </a:r>
            <a:r>
              <a:rPr lang="de-DE" sz="1150" b="1" dirty="0">
                <a:solidFill>
                  <a:srgbClr val="EE5650"/>
                </a:solidFill>
                <a:ea typeface="Calibri" panose="020F0502020204030204" pitchFamily="34" charset="0"/>
                <a:cs typeface="Times New Roman" panose="02020603050405020304" pitchFamily="18" charset="0"/>
              </a:rPr>
              <a:t>.</a:t>
            </a:r>
          </a:p>
          <a:p>
            <a:pPr marL="171450" indent="-171450" algn="just">
              <a:lnSpc>
                <a:spcPct val="100000"/>
              </a:lnSpc>
              <a:spcBef>
                <a:spcPts val="0"/>
              </a:spcBef>
              <a:buClr>
                <a:srgbClr val="EE5650"/>
              </a:buClr>
              <a:buFont typeface="Arial" panose="020B0604020202020204" pitchFamily="34" charset="0"/>
              <a:buChar char="•"/>
            </a:pPr>
            <a:r>
              <a:rPr lang="de-DE" sz="1150" b="1" dirty="0">
                <a:solidFill>
                  <a:srgbClr val="EE5650"/>
                </a:solidFill>
                <a:ea typeface="Calibri" panose="020F0502020204030204" pitchFamily="34" charset="0"/>
                <a:cs typeface="Times New Roman" panose="02020603050405020304" pitchFamily="18" charset="0"/>
              </a:rPr>
              <a:t>Öffentliche Verkehrsmittel und Fahrradparkplätze: </a:t>
            </a:r>
            <a:r>
              <a:rPr lang="de-DE" sz="1150" dirty="0">
                <a:ea typeface="Calibri" panose="020F0502020204030204" pitchFamily="34" charset="0"/>
                <a:cs typeface="Times New Roman" panose="02020603050405020304" pitchFamily="18" charset="0"/>
              </a:rPr>
              <a:t>Ermutigen Sie die Teilnehmer, öffentliche Verkehrsmittel zu nutzen oder mit dem Fahrrad zur Veranstaltung zu fahren.</a:t>
            </a:r>
          </a:p>
          <a:p>
            <a:pPr marL="171450" indent="-171450" algn="just">
              <a:lnSpc>
                <a:spcPct val="100000"/>
              </a:lnSpc>
              <a:spcBef>
                <a:spcPts val="0"/>
              </a:spcBef>
              <a:buClr>
                <a:srgbClr val="EE5650"/>
              </a:buClr>
              <a:buFont typeface="Arial" panose="020B0604020202020204" pitchFamily="34" charset="0"/>
              <a:buChar char="•"/>
            </a:pPr>
            <a:r>
              <a:rPr lang="de-DE" sz="1150" b="1" dirty="0">
                <a:solidFill>
                  <a:srgbClr val="EE5650"/>
                </a:solidFill>
                <a:ea typeface="Calibri" panose="020F0502020204030204" pitchFamily="34" charset="0"/>
                <a:cs typeface="Times New Roman" panose="02020603050405020304" pitchFamily="18" charset="0"/>
              </a:rPr>
              <a:t>Zero-Waste-Workshops: </a:t>
            </a:r>
            <a:r>
              <a:rPr lang="de-DE" sz="1150" dirty="0">
                <a:ea typeface="Calibri" panose="020F0502020204030204" pitchFamily="34" charset="0"/>
                <a:cs typeface="Times New Roman" panose="02020603050405020304" pitchFamily="18" charset="0"/>
              </a:rPr>
              <a:t>Organisieren Sie Workshops, in denen die Teilnehmer darüber aufgeklärt werden, wie sie Abfall reduzieren und Praktiken der Kreislaufwirtschaft in ihrem täglichen Leben anwenden können.</a:t>
            </a:r>
          </a:p>
          <a:p>
            <a:pPr marL="171450" indent="-171450" algn="just">
              <a:lnSpc>
                <a:spcPct val="100000"/>
              </a:lnSpc>
              <a:spcBef>
                <a:spcPts val="0"/>
              </a:spcBef>
              <a:buClr>
                <a:srgbClr val="EE5650"/>
              </a:buClr>
              <a:buFont typeface="Arial" panose="020B0604020202020204" pitchFamily="34" charset="0"/>
              <a:buChar char="•"/>
            </a:pPr>
            <a:r>
              <a:rPr lang="de-DE" sz="1150" b="1" dirty="0">
                <a:solidFill>
                  <a:srgbClr val="EE5650"/>
                </a:solidFill>
                <a:ea typeface="Calibri" panose="020F0502020204030204" pitchFamily="34" charset="0"/>
                <a:cs typeface="Times New Roman" panose="02020603050405020304" pitchFamily="18" charset="0"/>
              </a:rPr>
              <a:t>Umweltfreundliche Werbematerialien: </a:t>
            </a:r>
            <a:r>
              <a:rPr lang="de-DE" sz="1150" dirty="0">
                <a:ea typeface="Calibri" panose="020F0502020204030204" pitchFamily="34" charset="0"/>
                <a:cs typeface="Times New Roman" panose="02020603050405020304" pitchFamily="18" charset="0"/>
              </a:rPr>
              <a:t>Erstellen Sie Werbematerialien und Beschilderungen mit nachhaltigen Materialien und Tinten.</a:t>
            </a:r>
          </a:p>
          <a:p>
            <a:pPr marL="171450" indent="-171450" algn="just">
              <a:lnSpc>
                <a:spcPct val="100000"/>
              </a:lnSpc>
              <a:spcBef>
                <a:spcPts val="0"/>
              </a:spcBef>
              <a:buClr>
                <a:srgbClr val="EE5650"/>
              </a:buClr>
              <a:buFont typeface="Arial" panose="020B0604020202020204" pitchFamily="34" charset="0"/>
              <a:buChar char="•"/>
            </a:pPr>
            <a:r>
              <a:rPr lang="de-DE" sz="1150" b="1" dirty="0">
                <a:solidFill>
                  <a:srgbClr val="EE5650"/>
                </a:solidFill>
                <a:ea typeface="Calibri" panose="020F0502020204030204" pitchFamily="34" charset="0"/>
                <a:cs typeface="Times New Roman" panose="02020603050405020304" pitchFamily="18" charset="0"/>
              </a:rPr>
              <a:t>Umweltfreundlicher Transport: </a:t>
            </a:r>
            <a:r>
              <a:rPr lang="de-DE" sz="1150" dirty="0">
                <a:ea typeface="Calibri" panose="020F0502020204030204" pitchFamily="34" charset="0"/>
                <a:cs typeface="Times New Roman" panose="02020603050405020304" pitchFamily="18" charset="0"/>
              </a:rPr>
              <a:t>Ermutigen Sie Teilnehmer und Händler, Fahrgemeinschaften zu bilden oder Elektrofahrzeuge zu nutzen.</a:t>
            </a:r>
          </a:p>
          <a:p>
            <a:pPr marL="171450" indent="-171450" algn="just">
              <a:lnSpc>
                <a:spcPct val="100000"/>
              </a:lnSpc>
              <a:spcBef>
                <a:spcPts val="0"/>
              </a:spcBef>
              <a:buClr>
                <a:srgbClr val="EE5650"/>
              </a:buClr>
              <a:buFont typeface="Arial" panose="020B0604020202020204" pitchFamily="34" charset="0"/>
              <a:buChar char="•"/>
            </a:pPr>
            <a:r>
              <a:rPr lang="de-DE" sz="1150" b="1" dirty="0">
                <a:solidFill>
                  <a:srgbClr val="EE5650"/>
                </a:solidFill>
                <a:ea typeface="Calibri" panose="020F0502020204030204" pitchFamily="34" charset="0"/>
                <a:cs typeface="Times New Roman" panose="02020603050405020304" pitchFamily="18" charset="0"/>
              </a:rPr>
              <a:t>Zirkuläre Modenschauen: </a:t>
            </a:r>
            <a:r>
              <a:rPr lang="de-DE" sz="1150" dirty="0">
                <a:ea typeface="Calibri" panose="020F0502020204030204" pitchFamily="34" charset="0"/>
                <a:cs typeface="Times New Roman" panose="02020603050405020304" pitchFamily="18" charset="0"/>
              </a:rPr>
              <a:t>Schließen Sie Modenschauen ein, bei denen Kleidung und Accessoires aus recycelten oder upgecycelten Materialien gezeigt werden.</a:t>
            </a:r>
          </a:p>
          <a:p>
            <a:pPr marL="171450" indent="-171450" algn="just">
              <a:lnSpc>
                <a:spcPct val="100000"/>
              </a:lnSpc>
              <a:spcBef>
                <a:spcPts val="0"/>
              </a:spcBef>
              <a:buClr>
                <a:srgbClr val="EE5650"/>
              </a:buClr>
              <a:buFont typeface="Arial" panose="020B0604020202020204" pitchFamily="34" charset="0"/>
              <a:buChar char="•"/>
            </a:pPr>
            <a:r>
              <a:rPr lang="de-DE" sz="1150" b="1" dirty="0">
                <a:solidFill>
                  <a:srgbClr val="EE5650"/>
                </a:solidFill>
                <a:ea typeface="Calibri" panose="020F0502020204030204" pitchFamily="34" charset="0"/>
                <a:cs typeface="Times New Roman" panose="02020603050405020304" pitchFamily="18" charset="0"/>
              </a:rPr>
              <a:t>Kompostierung und Bioabfallmanagement: </a:t>
            </a:r>
            <a:r>
              <a:rPr lang="de-DE" sz="1150" dirty="0">
                <a:ea typeface="Calibri" panose="020F0502020204030204" pitchFamily="34" charset="0"/>
                <a:cs typeface="Times New Roman" panose="02020603050405020304" pitchFamily="18" charset="0"/>
              </a:rPr>
              <a:t>Implementieren Sie die Kompostierung von organischen Abfällen, die während der Veranstaltung anfallen.</a:t>
            </a:r>
          </a:p>
          <a:p>
            <a:pPr marL="171450" indent="-171450" algn="just">
              <a:lnSpc>
                <a:spcPct val="100000"/>
              </a:lnSpc>
              <a:spcBef>
                <a:spcPts val="0"/>
              </a:spcBef>
              <a:buClr>
                <a:srgbClr val="EE5650"/>
              </a:buClr>
              <a:buFont typeface="Arial" panose="020B0604020202020204" pitchFamily="34" charset="0"/>
              <a:buChar char="•"/>
            </a:pPr>
            <a:r>
              <a:rPr lang="de-DE" sz="1150" b="1" dirty="0">
                <a:solidFill>
                  <a:srgbClr val="EE5650"/>
                </a:solidFill>
                <a:ea typeface="Calibri" panose="020F0502020204030204" pitchFamily="34" charset="0"/>
                <a:cs typeface="Times New Roman" panose="02020603050405020304" pitchFamily="18" charset="0"/>
              </a:rPr>
              <a:t>Abfallaudit nach der Veranstaltung: </a:t>
            </a:r>
            <a:r>
              <a:rPr lang="de-DE" sz="1150" dirty="0">
                <a:ea typeface="Calibri" panose="020F0502020204030204" pitchFamily="34" charset="0"/>
                <a:cs typeface="Times New Roman" panose="02020603050405020304" pitchFamily="18" charset="0"/>
              </a:rPr>
              <a:t>Führen Sie nach der Veranstaltung ein gründliches Abfallaudit durch, um die Abfallvermeidungsraten zu bewerten und Bereiche mit Verbesserungspotenzial zu identifizieren.</a:t>
            </a:r>
          </a:p>
          <a:p>
            <a:pPr marL="171450" indent="-171450" algn="just">
              <a:lnSpc>
                <a:spcPct val="100000"/>
              </a:lnSpc>
              <a:spcBef>
                <a:spcPts val="0"/>
              </a:spcBef>
              <a:buClr>
                <a:srgbClr val="EE5650"/>
              </a:buClr>
              <a:buFont typeface="Arial" panose="020B0604020202020204" pitchFamily="34" charset="0"/>
              <a:buChar char="•"/>
            </a:pPr>
            <a:r>
              <a:rPr lang="de-DE" sz="1150" b="1" dirty="0">
                <a:solidFill>
                  <a:srgbClr val="EE5650"/>
                </a:solidFill>
                <a:ea typeface="Calibri" panose="020F0502020204030204" pitchFamily="34" charset="0"/>
                <a:cs typeface="Times New Roman" panose="02020603050405020304" pitchFamily="18" charset="0"/>
              </a:rPr>
              <a:t>Zero-Waste-Herausforderungen: </a:t>
            </a:r>
            <a:r>
              <a:rPr lang="de-DE" sz="1150" dirty="0">
                <a:ea typeface="Calibri" panose="020F0502020204030204" pitchFamily="34" charset="0"/>
                <a:cs typeface="Times New Roman" panose="02020603050405020304" pitchFamily="18" charset="0"/>
              </a:rPr>
              <a:t>Organisieren Sie Zero-Waste-Herausforderungen oder Wettbewerbe, um die Teilnehmer in die Bemühungen zur Abfallreduzierung einzubeziehen.</a:t>
            </a:r>
          </a:p>
          <a:p>
            <a:pPr marL="171450" indent="-171450" algn="just">
              <a:lnSpc>
                <a:spcPct val="100000"/>
              </a:lnSpc>
              <a:spcBef>
                <a:spcPts val="0"/>
              </a:spcBef>
              <a:buClr>
                <a:srgbClr val="EE5650"/>
              </a:buClr>
              <a:buFont typeface="Arial" panose="020B0604020202020204" pitchFamily="34" charset="0"/>
              <a:buChar char="•"/>
            </a:pPr>
            <a:r>
              <a:rPr lang="de-DE" sz="1150" b="1" dirty="0">
                <a:solidFill>
                  <a:srgbClr val="EE5650"/>
                </a:solidFill>
                <a:ea typeface="Calibri" panose="020F0502020204030204" pitchFamily="34" charset="0"/>
                <a:cs typeface="Times New Roman" panose="02020603050405020304" pitchFamily="18" charset="0"/>
              </a:rPr>
              <a:t>Zusammenarbeit mit Nachhaltigkeitsorganisationen: </a:t>
            </a:r>
            <a:r>
              <a:rPr lang="de-DE" sz="1150" dirty="0">
                <a:ea typeface="Calibri" panose="020F0502020204030204" pitchFamily="34" charset="0"/>
                <a:cs typeface="Times New Roman" panose="02020603050405020304" pitchFamily="18" charset="0"/>
              </a:rPr>
              <a:t>Arbeiten Sie mit lokalen Umwelt- und Nachhaltigkeitsorganisationen zusammen, um die Veranstaltung gemeinsam zu bewerben und Best Practices auszutauschen.</a:t>
            </a:r>
          </a:p>
          <a:p>
            <a:pPr marL="171450" indent="-171450" algn="just">
              <a:lnSpc>
                <a:spcPct val="100000"/>
              </a:lnSpc>
              <a:spcBef>
                <a:spcPts val="0"/>
              </a:spcBef>
              <a:buClr>
                <a:srgbClr val="EE5650"/>
              </a:buClr>
              <a:buFont typeface="Arial" panose="020B0604020202020204" pitchFamily="34" charset="0"/>
              <a:buChar char="•"/>
            </a:pPr>
            <a:r>
              <a:rPr lang="de-DE" sz="1150" b="1" dirty="0">
                <a:solidFill>
                  <a:srgbClr val="EE5650"/>
                </a:solidFill>
                <a:ea typeface="Calibri" panose="020F0502020204030204" pitchFamily="34" charset="0"/>
                <a:cs typeface="Times New Roman" panose="02020603050405020304" pitchFamily="18" charset="0"/>
              </a:rPr>
              <a:t>Klimaschutzinitiativen: </a:t>
            </a:r>
            <a:r>
              <a:rPr lang="de-DE" sz="1150" dirty="0">
                <a:ea typeface="Calibri" panose="020F0502020204030204" pitchFamily="34" charset="0"/>
                <a:cs typeface="Times New Roman" panose="02020603050405020304" pitchFamily="18" charset="0"/>
              </a:rPr>
              <a:t>Berechnen Sie den CO2-Fußabdruck der Veranstaltung und investieren Sie in Klimaschutzprogramme, um Emissionen zu neutralisieren.</a:t>
            </a:r>
          </a:p>
        </p:txBody>
      </p:sp>
      <p:grpSp>
        <p:nvGrpSpPr>
          <p:cNvPr id="9" name="Group 8">
            <a:extLst>
              <a:ext uri="{FF2B5EF4-FFF2-40B4-BE49-F238E27FC236}">
                <a16:creationId xmlns:a16="http://schemas.microsoft.com/office/drawing/2014/main" id="{2DD991AC-AB1F-E956-2F44-EDCE9114F5D8}"/>
              </a:ext>
            </a:extLst>
          </p:cNvPr>
          <p:cNvGrpSpPr/>
          <p:nvPr/>
        </p:nvGrpSpPr>
        <p:grpSpPr>
          <a:xfrm>
            <a:off x="141402" y="1161222"/>
            <a:ext cx="490503" cy="117418"/>
            <a:chOff x="125567" y="2247223"/>
            <a:chExt cx="490503" cy="117418"/>
          </a:xfrm>
        </p:grpSpPr>
        <p:cxnSp>
          <p:nvCxnSpPr>
            <p:cNvPr id="10" name="Straight Connector 9">
              <a:extLst>
                <a:ext uri="{FF2B5EF4-FFF2-40B4-BE49-F238E27FC236}">
                  <a16:creationId xmlns:a16="http://schemas.microsoft.com/office/drawing/2014/main" id="{414389CA-3834-F2B5-35CD-3EBD11658A09}"/>
                </a:ext>
              </a:extLst>
            </p:cNvPr>
            <p:cNvCxnSpPr>
              <a:cxnSpLocks/>
              <a:stCxn id="13" idx="0"/>
            </p:cNvCxnSpPr>
            <p:nvPr/>
          </p:nvCxnSpPr>
          <p:spPr>
            <a:xfrm flipH="1">
              <a:off x="125567" y="2305932"/>
              <a:ext cx="490503"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733AC8FC-2FBA-2684-D3F9-D40F6D757F3D}"/>
                </a:ext>
              </a:extLst>
            </p:cNvPr>
            <p:cNvGrpSpPr/>
            <p:nvPr/>
          </p:nvGrpSpPr>
          <p:grpSpPr>
            <a:xfrm rot="5400000">
              <a:off x="394862" y="2143433"/>
              <a:ext cx="117418" cy="324997"/>
              <a:chOff x="3089418" y="4482161"/>
              <a:chExt cx="117418" cy="324997"/>
            </a:xfrm>
          </p:grpSpPr>
          <p:sp>
            <p:nvSpPr>
              <p:cNvPr id="12" name="Freeform 11">
                <a:extLst>
                  <a:ext uri="{FF2B5EF4-FFF2-40B4-BE49-F238E27FC236}">
                    <a16:creationId xmlns:a16="http://schemas.microsoft.com/office/drawing/2014/main" id="{48CFC878-65EF-3543-2091-2A646A4FE604}"/>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A6E8A2A-5945-1383-627D-8302C6498AA2}"/>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grpSp>
        <p:nvGrpSpPr>
          <p:cNvPr id="14" name="Group 13">
            <a:extLst>
              <a:ext uri="{FF2B5EF4-FFF2-40B4-BE49-F238E27FC236}">
                <a16:creationId xmlns:a16="http://schemas.microsoft.com/office/drawing/2014/main" id="{EDE6342D-F016-1D89-E36F-14E43C6B1C05}"/>
              </a:ext>
            </a:extLst>
          </p:cNvPr>
          <p:cNvGrpSpPr/>
          <p:nvPr/>
        </p:nvGrpSpPr>
        <p:grpSpPr>
          <a:xfrm>
            <a:off x="141402" y="3517448"/>
            <a:ext cx="490503" cy="117418"/>
            <a:chOff x="125567" y="2247223"/>
            <a:chExt cx="490503" cy="117418"/>
          </a:xfrm>
        </p:grpSpPr>
        <p:cxnSp>
          <p:nvCxnSpPr>
            <p:cNvPr id="15" name="Straight Connector 14">
              <a:extLst>
                <a:ext uri="{FF2B5EF4-FFF2-40B4-BE49-F238E27FC236}">
                  <a16:creationId xmlns:a16="http://schemas.microsoft.com/office/drawing/2014/main" id="{364B300E-11A0-2A72-09D5-0D843735FF24}"/>
                </a:ext>
              </a:extLst>
            </p:cNvPr>
            <p:cNvCxnSpPr>
              <a:cxnSpLocks/>
              <a:stCxn id="19" idx="0"/>
            </p:cNvCxnSpPr>
            <p:nvPr/>
          </p:nvCxnSpPr>
          <p:spPr>
            <a:xfrm flipH="1">
              <a:off x="125567" y="2305932"/>
              <a:ext cx="490503"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A103CF8D-91AD-2963-095A-8E36DEFB4FF3}"/>
                </a:ext>
              </a:extLst>
            </p:cNvPr>
            <p:cNvGrpSpPr/>
            <p:nvPr/>
          </p:nvGrpSpPr>
          <p:grpSpPr>
            <a:xfrm rot="5400000">
              <a:off x="394862" y="2143433"/>
              <a:ext cx="117418" cy="324997"/>
              <a:chOff x="3089418" y="4482161"/>
              <a:chExt cx="117418" cy="324997"/>
            </a:xfrm>
          </p:grpSpPr>
          <p:sp>
            <p:nvSpPr>
              <p:cNvPr id="18" name="Freeform 17">
                <a:extLst>
                  <a:ext uri="{FF2B5EF4-FFF2-40B4-BE49-F238E27FC236}">
                    <a16:creationId xmlns:a16="http://schemas.microsoft.com/office/drawing/2014/main" id="{CC730CFE-7B06-60CF-3D64-2D71DEB83EA6}"/>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A0B4409-A4B4-3A11-607C-6A64A46F13C3}"/>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grpSp>
        <p:nvGrpSpPr>
          <p:cNvPr id="20" name="Group 19">
            <a:extLst>
              <a:ext uri="{FF2B5EF4-FFF2-40B4-BE49-F238E27FC236}">
                <a16:creationId xmlns:a16="http://schemas.microsoft.com/office/drawing/2014/main" id="{F3F3FF6D-F5D2-BFB4-3673-1B32171CA2C1}"/>
              </a:ext>
            </a:extLst>
          </p:cNvPr>
          <p:cNvGrpSpPr/>
          <p:nvPr/>
        </p:nvGrpSpPr>
        <p:grpSpPr>
          <a:xfrm rot="16200000" flipH="1">
            <a:off x="-781406" y="8796414"/>
            <a:ext cx="2150199" cy="3375489"/>
            <a:chOff x="3613580" y="6052"/>
            <a:chExt cx="1874765" cy="2943098"/>
          </a:xfrm>
        </p:grpSpPr>
        <p:sp>
          <p:nvSpPr>
            <p:cNvPr id="21" name="Freeform 20">
              <a:extLst>
                <a:ext uri="{FF2B5EF4-FFF2-40B4-BE49-F238E27FC236}">
                  <a16:creationId xmlns:a16="http://schemas.microsoft.com/office/drawing/2014/main" id="{C5C0515D-9CA4-A020-F656-5AC17126E9ED}"/>
                </a:ext>
              </a:extLst>
            </p:cNvPr>
            <p:cNvSpPr/>
            <p:nvPr/>
          </p:nvSpPr>
          <p:spPr>
            <a:xfrm>
              <a:off x="3615175" y="6052"/>
              <a:ext cx="1873170" cy="2943098"/>
            </a:xfrm>
            <a:custGeom>
              <a:avLst/>
              <a:gdLst>
                <a:gd name="connsiteX0" fmla="*/ 1168690 w 1873170"/>
                <a:gd name="connsiteY0" fmla="*/ 0 h 2943098"/>
                <a:gd name="connsiteX1" fmla="*/ 1873170 w 1873170"/>
                <a:gd name="connsiteY1" fmla="*/ 0 h 2943098"/>
                <a:gd name="connsiteX2" fmla="*/ 1873170 w 1873170"/>
                <a:gd name="connsiteY2" fmla="*/ 2943098 h 2943098"/>
                <a:gd name="connsiteX3" fmla="*/ 1161695 w 1873170"/>
                <a:gd name="connsiteY3" fmla="*/ 2734730 h 2943098"/>
                <a:gd name="connsiteX4" fmla="*/ 1001899 w 1873170"/>
                <a:gd name="connsiteY4" fmla="*/ 2173154 h 2943098"/>
                <a:gd name="connsiteX5" fmla="*/ 284083 w 1873170"/>
                <a:gd name="connsiteY5" fmla="*/ 1606496 h 2943098"/>
                <a:gd name="connsiteX6" fmla="*/ 0 w 1873170"/>
                <a:gd name="connsiteY6" fmla="*/ 1178326 h 2943098"/>
                <a:gd name="connsiteX7" fmla="*/ 730498 w 1873170"/>
                <a:gd name="connsiteY7" fmla="*/ 969959 h 2943098"/>
                <a:gd name="connsiteX8" fmla="*/ 1157455 w 1873170"/>
                <a:gd name="connsiteY8" fmla="*/ 123426 h 294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170" h="2943098">
                  <a:moveTo>
                    <a:pt x="1168690" y="0"/>
                  </a:moveTo>
                  <a:lnTo>
                    <a:pt x="1873170" y="0"/>
                  </a:lnTo>
                  <a:lnTo>
                    <a:pt x="1873170" y="2943098"/>
                  </a:lnTo>
                  <a:cubicBezTo>
                    <a:pt x="1604306" y="2921499"/>
                    <a:pt x="1362075" y="2920228"/>
                    <a:pt x="1161695" y="2734730"/>
                  </a:cubicBezTo>
                  <a:cubicBezTo>
                    <a:pt x="991753" y="2575913"/>
                    <a:pt x="1080529" y="2359923"/>
                    <a:pt x="1001899" y="2173154"/>
                  </a:cubicBezTo>
                  <a:cubicBezTo>
                    <a:pt x="900441" y="1935565"/>
                    <a:pt x="523778" y="1799617"/>
                    <a:pt x="284083" y="1606496"/>
                  </a:cubicBezTo>
                  <a:cubicBezTo>
                    <a:pt x="130628" y="1483254"/>
                    <a:pt x="39315" y="1334602"/>
                    <a:pt x="0" y="1178326"/>
                  </a:cubicBezTo>
                  <a:cubicBezTo>
                    <a:pt x="334812" y="1160539"/>
                    <a:pt x="588457" y="1093201"/>
                    <a:pt x="730498" y="969959"/>
                  </a:cubicBezTo>
                  <a:cubicBezTo>
                    <a:pt x="961633" y="768897"/>
                    <a:pt x="1110016" y="455631"/>
                    <a:pt x="1157455" y="123426"/>
                  </a:cubicBezTo>
                  <a:close/>
                </a:path>
              </a:pathLst>
            </a:custGeom>
            <a:solidFill>
              <a:srgbClr val="EE4C45"/>
            </a:solidFill>
            <a:ln w="1267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F072ED4-E4C8-CF02-E0A0-7407B3C78C6D}"/>
                </a:ext>
              </a:extLst>
            </p:cNvPr>
            <p:cNvSpPr/>
            <p:nvPr/>
          </p:nvSpPr>
          <p:spPr>
            <a:xfrm>
              <a:off x="3613580" y="6052"/>
              <a:ext cx="1204108" cy="1271075"/>
            </a:xfrm>
            <a:custGeom>
              <a:avLst/>
              <a:gdLst>
                <a:gd name="connsiteX0" fmla="*/ 774219 w 1204108"/>
                <a:gd name="connsiteY0" fmla="*/ 0 h 1271075"/>
                <a:gd name="connsiteX1" fmla="*/ 1204108 w 1204108"/>
                <a:gd name="connsiteY1" fmla="*/ 0 h 1271075"/>
                <a:gd name="connsiteX2" fmla="*/ 1199694 w 1204108"/>
                <a:gd name="connsiteY2" fmla="*/ 122989 h 1271075"/>
                <a:gd name="connsiteX3" fmla="*/ 765068 w 1204108"/>
                <a:gd name="connsiteY3" fmla="*/ 1044920 h 1271075"/>
                <a:gd name="connsiteX4" fmla="*/ 20619 w 1204108"/>
                <a:gd name="connsiteY4" fmla="*/ 1271075 h 1271075"/>
                <a:gd name="connsiteX5" fmla="*/ 130955 w 1204108"/>
                <a:gd name="connsiteY5" fmla="*/ 614209 h 1271075"/>
                <a:gd name="connsiteX6" fmla="*/ 575310 w 1204108"/>
                <a:gd name="connsiteY6" fmla="*/ 131883 h 127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08" h="1271075">
                  <a:moveTo>
                    <a:pt x="774219" y="0"/>
                  </a:moveTo>
                  <a:lnTo>
                    <a:pt x="1204108" y="0"/>
                  </a:lnTo>
                  <a:lnTo>
                    <a:pt x="1199694" y="122989"/>
                  </a:lnTo>
                  <a:cubicBezTo>
                    <a:pt x="1151481" y="483900"/>
                    <a:pt x="1000007" y="824800"/>
                    <a:pt x="765068" y="1044920"/>
                  </a:cubicBezTo>
                  <a:cubicBezTo>
                    <a:pt x="620490" y="1178326"/>
                    <a:pt x="361772" y="1250747"/>
                    <a:pt x="20619" y="1271075"/>
                  </a:cubicBezTo>
                  <a:cubicBezTo>
                    <a:pt x="-28841" y="1052543"/>
                    <a:pt x="11742" y="820036"/>
                    <a:pt x="130955" y="614209"/>
                  </a:cubicBezTo>
                  <a:cubicBezTo>
                    <a:pt x="234316" y="435064"/>
                    <a:pt x="388722" y="274342"/>
                    <a:pt x="575310" y="131883"/>
                  </a:cubicBezTo>
                  <a:close/>
                </a:path>
              </a:pathLst>
            </a:custGeom>
            <a:solidFill>
              <a:srgbClr val="40284B"/>
            </a:solidFill>
            <a:ln w="12670" cap="flat">
              <a:noFill/>
              <a:prstDash val="solid"/>
              <a:miter/>
            </a:ln>
          </p:spPr>
          <p:txBody>
            <a:bodyPr rtlCol="0" anchor="ctr"/>
            <a:lstStyle/>
            <a:p>
              <a:endParaRPr lang="en-US"/>
            </a:p>
          </p:txBody>
        </p:sp>
      </p:grpSp>
      <p:pic>
        <p:nvPicPr>
          <p:cNvPr id="23" name="Graphic 22">
            <a:extLst>
              <a:ext uri="{FF2B5EF4-FFF2-40B4-BE49-F238E27FC236}">
                <a16:creationId xmlns:a16="http://schemas.microsoft.com/office/drawing/2014/main" id="{066F13EC-F952-F308-91B1-2A771F3B30BC}"/>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9196" t="46643" r="11312" b="16009"/>
          <a:stretch/>
        </p:blipFill>
        <p:spPr>
          <a:xfrm rot="5400000">
            <a:off x="-429196" y="10143114"/>
            <a:ext cx="3535686" cy="3652035"/>
          </a:xfrm>
          <a:prstGeom prst="rect">
            <a:avLst/>
          </a:prstGeom>
        </p:spPr>
      </p:pic>
      <p:sp>
        <p:nvSpPr>
          <p:cNvPr id="26" name="Freeform 25">
            <a:extLst>
              <a:ext uri="{FF2B5EF4-FFF2-40B4-BE49-F238E27FC236}">
                <a16:creationId xmlns:a16="http://schemas.microsoft.com/office/drawing/2014/main" id="{56238E94-04C8-7B39-D002-AF8D3CBD36FB}"/>
              </a:ext>
            </a:extLst>
          </p:cNvPr>
          <p:cNvSpPr/>
          <p:nvPr/>
        </p:nvSpPr>
        <p:spPr>
          <a:xfrm rot="9870378" flipH="1">
            <a:off x="3390848" y="-2091719"/>
            <a:ext cx="5356420" cy="3429291"/>
          </a:xfrm>
          <a:custGeom>
            <a:avLst/>
            <a:gdLst>
              <a:gd name="connsiteX0" fmla="*/ 3579722 w 5485296"/>
              <a:gd name="connsiteY0" fmla="*/ 1718388 h 3511800"/>
              <a:gd name="connsiteX1" fmla="*/ 3640372 w 5485296"/>
              <a:gd name="connsiteY1" fmla="*/ 1769500 h 3511800"/>
              <a:gd name="connsiteX2" fmla="*/ 4924479 w 5485296"/>
              <a:gd name="connsiteY2" fmla="*/ 2213906 h 3511800"/>
              <a:gd name="connsiteX3" fmla="*/ 5062783 w 5485296"/>
              <a:gd name="connsiteY3" fmla="*/ 2215924 h 3511800"/>
              <a:gd name="connsiteX4" fmla="*/ 5062727 w 5485296"/>
              <a:gd name="connsiteY4" fmla="*/ 2215927 h 3511800"/>
              <a:gd name="connsiteX5" fmla="*/ 3640245 w 5485296"/>
              <a:gd name="connsiteY5" fmla="*/ 1769501 h 3511800"/>
              <a:gd name="connsiteX6" fmla="*/ 3160030 w 5485296"/>
              <a:gd name="connsiteY6" fmla="*/ 443 h 3511800"/>
              <a:gd name="connsiteX7" fmla="*/ 2908414 w 5485296"/>
              <a:gd name="connsiteY7" fmla="*/ 38071 h 3511800"/>
              <a:gd name="connsiteX8" fmla="*/ 2908433 w 5485296"/>
              <a:gd name="connsiteY8" fmla="*/ 38365 h 3511800"/>
              <a:gd name="connsiteX9" fmla="*/ 2813540 w 5485296"/>
              <a:gd name="connsiteY9" fmla="*/ 69672 h 3511800"/>
              <a:gd name="connsiteX10" fmla="*/ 2203564 w 5485296"/>
              <a:gd name="connsiteY10" fmla="*/ 565342 h 3511800"/>
              <a:gd name="connsiteX11" fmla="*/ 1268912 w 5485296"/>
              <a:gd name="connsiteY11" fmla="*/ 1895941 h 3511800"/>
              <a:gd name="connsiteX12" fmla="*/ 344251 w 5485296"/>
              <a:gd name="connsiteY12" fmla="*/ 2193163 h 3511800"/>
              <a:gd name="connsiteX13" fmla="*/ 0 w 5485296"/>
              <a:gd name="connsiteY13" fmla="*/ 3511800 h 3511800"/>
              <a:gd name="connsiteX14" fmla="*/ 5485296 w 5485296"/>
              <a:gd name="connsiteY14" fmla="*/ 3511800 h 3511800"/>
              <a:gd name="connsiteX15" fmla="*/ 5485296 w 5485296"/>
              <a:gd name="connsiteY15" fmla="*/ 3091272 h 3511800"/>
              <a:gd name="connsiteX16" fmla="*/ 5224610 w 5485296"/>
              <a:gd name="connsiteY16" fmla="*/ 2270459 h 3511800"/>
              <a:gd name="connsiteX17" fmla="*/ 5200993 w 5485296"/>
              <a:gd name="connsiteY17" fmla="*/ 2209727 h 3511800"/>
              <a:gd name="connsiteX18" fmla="*/ 5181345 w 5485296"/>
              <a:gd name="connsiteY18" fmla="*/ 2210608 h 3511800"/>
              <a:gd name="connsiteX19" fmla="*/ 5200993 w 5485296"/>
              <a:gd name="connsiteY19" fmla="*/ 2209726 h 3511800"/>
              <a:gd name="connsiteX20" fmla="*/ 3904832 w 5485296"/>
              <a:gd name="connsiteY20" fmla="*/ 238673 h 3511800"/>
              <a:gd name="connsiteX21" fmla="*/ 3160030 w 5485296"/>
              <a:gd name="connsiteY21" fmla="*/ 443 h 351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85296" h="3511800">
                <a:moveTo>
                  <a:pt x="3579722" y="1718388"/>
                </a:moveTo>
                <a:lnTo>
                  <a:pt x="3640372" y="1769500"/>
                </a:lnTo>
                <a:cubicBezTo>
                  <a:pt x="4005754" y="2038440"/>
                  <a:pt x="4463210" y="2193615"/>
                  <a:pt x="4924479" y="2213906"/>
                </a:cubicBezTo>
                <a:lnTo>
                  <a:pt x="5062783" y="2215924"/>
                </a:lnTo>
                <a:lnTo>
                  <a:pt x="5062727" y="2215927"/>
                </a:lnTo>
                <a:cubicBezTo>
                  <a:pt x="4554919" y="2223513"/>
                  <a:pt x="4041502" y="2065336"/>
                  <a:pt x="3640245" y="1769501"/>
                </a:cubicBezTo>
                <a:close/>
                <a:moveTo>
                  <a:pt x="3160030" y="443"/>
                </a:moveTo>
                <a:cubicBezTo>
                  <a:pt x="3075486" y="2873"/>
                  <a:pt x="2991297" y="15296"/>
                  <a:pt x="2908414" y="38071"/>
                </a:cubicBezTo>
                <a:lnTo>
                  <a:pt x="2908433" y="38365"/>
                </a:lnTo>
                <a:lnTo>
                  <a:pt x="2813540" y="69672"/>
                </a:lnTo>
                <a:cubicBezTo>
                  <a:pt x="2591612" y="154404"/>
                  <a:pt x="2381594" y="316545"/>
                  <a:pt x="2203564" y="565342"/>
                </a:cubicBezTo>
                <a:cubicBezTo>
                  <a:pt x="1885656" y="1008875"/>
                  <a:pt x="1662211" y="1708221"/>
                  <a:pt x="1268912" y="1895941"/>
                </a:cubicBezTo>
                <a:cubicBezTo>
                  <a:pt x="961902" y="2042252"/>
                  <a:pt x="604935" y="1876617"/>
                  <a:pt x="344251" y="2193163"/>
                </a:cubicBezTo>
                <a:cubicBezTo>
                  <a:pt x="39057" y="2564921"/>
                  <a:pt x="35424" y="3014896"/>
                  <a:pt x="0" y="3511800"/>
                </a:cubicBezTo>
                <a:lnTo>
                  <a:pt x="5485296" y="3511800"/>
                </a:lnTo>
                <a:lnTo>
                  <a:pt x="5485296" y="3091272"/>
                </a:lnTo>
                <a:cubicBezTo>
                  <a:pt x="5409906" y="2806932"/>
                  <a:pt x="5321799" y="2531795"/>
                  <a:pt x="5224610" y="2270459"/>
                </a:cubicBezTo>
                <a:cubicBezTo>
                  <a:pt x="5217344" y="2251136"/>
                  <a:pt x="5209169" y="2229971"/>
                  <a:pt x="5200993" y="2209727"/>
                </a:cubicBezTo>
                <a:lnTo>
                  <a:pt x="5181345" y="2210608"/>
                </a:lnTo>
                <a:lnTo>
                  <a:pt x="5200993" y="2209726"/>
                </a:lnTo>
                <a:cubicBezTo>
                  <a:pt x="4879450" y="1364068"/>
                  <a:pt x="4447094" y="615030"/>
                  <a:pt x="3904832" y="238673"/>
                </a:cubicBezTo>
                <a:cubicBezTo>
                  <a:pt x="3670488" y="75798"/>
                  <a:pt x="3413662" y="-6847"/>
                  <a:pt x="3160030" y="443"/>
                </a:cubicBezTo>
                <a:close/>
              </a:path>
            </a:pathLst>
          </a:custGeom>
          <a:solidFill>
            <a:srgbClr val="3750A1"/>
          </a:solidFill>
          <a:ln w="6105" cap="flat">
            <a:noFill/>
            <a:prstDash val="solid"/>
            <a:miter/>
          </a:ln>
        </p:spPr>
        <p:txBody>
          <a:bodyPr rtlCol="0" anchor="ctr"/>
          <a:lstStyle/>
          <a:p>
            <a:endParaRPr lang="en-US"/>
          </a:p>
        </p:txBody>
      </p:sp>
      <p:sp>
        <p:nvSpPr>
          <p:cNvPr id="27" name="Text Placeholder 3">
            <a:extLst>
              <a:ext uri="{FF2B5EF4-FFF2-40B4-BE49-F238E27FC236}">
                <a16:creationId xmlns:a16="http://schemas.microsoft.com/office/drawing/2014/main" id="{6EA86DB0-3DA6-D353-D0EC-11AA787D6936}"/>
              </a:ext>
            </a:extLst>
          </p:cNvPr>
          <p:cNvSpPr txBox="1">
            <a:spLocks/>
          </p:cNvSpPr>
          <p:nvPr/>
        </p:nvSpPr>
        <p:spPr>
          <a:xfrm>
            <a:off x="0" y="488819"/>
            <a:ext cx="7654099" cy="900403"/>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2480"/>
              </a:lnSpc>
              <a:spcBef>
                <a:spcPts val="0"/>
              </a:spcBef>
              <a:buNone/>
              <a:tabLst>
                <a:tab pos="520700" algn="l"/>
              </a:tabLst>
            </a:pPr>
            <a:r>
              <a:rPr lang="en-US" sz="2000" b="1" dirty="0">
                <a:solidFill>
                  <a:schemeClr val="bg1"/>
                </a:solidFill>
                <a:highlight>
                  <a:srgbClr val="EE5650"/>
                </a:highlight>
                <a:latin typeface="Calibri" panose="020F0502020204030204" pitchFamily="34" charset="0"/>
                <a:cs typeface="Calibri" panose="020F0502020204030204" pitchFamily="34" charset="0"/>
              </a:rPr>
              <a:t> 	 </a:t>
            </a:r>
            <a:r>
              <a:rPr lang="de-DE" sz="2000" b="1" dirty="0">
                <a:solidFill>
                  <a:schemeClr val="bg1"/>
                </a:solidFill>
                <a:highlight>
                  <a:srgbClr val="EE5650"/>
                </a:highlight>
                <a:latin typeface="Calibri" panose="020F0502020204030204" pitchFamily="34" charset="0"/>
                <a:cs typeface="Calibri" panose="020F0502020204030204" pitchFamily="34" charset="0"/>
              </a:rPr>
              <a:t>Best Practices für energieeffiziente Marktplatz-Events</a:t>
            </a:r>
            <a:r>
              <a:rPr lang="en-US" sz="2000" b="1" dirty="0">
                <a:solidFill>
                  <a:srgbClr val="EE5650"/>
                </a:solidFill>
                <a:highlight>
                  <a:srgbClr val="EE5650"/>
                </a:highligh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0788454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7F71A0EB-4A55-F57F-A5B2-AE468F102C9F}"/>
              </a:ext>
            </a:extLst>
          </p:cNvPr>
          <p:cNvSpPr>
            <a:spLocks noGrp="1"/>
          </p:cNvSpPr>
          <p:nvPr>
            <p:ph type="sldNum" sz="quarter" idx="4"/>
          </p:nvPr>
        </p:nvSpPr>
        <p:spPr>
          <a:xfrm>
            <a:off x="7281511" y="10353161"/>
            <a:ext cx="372588" cy="363596"/>
          </a:xfrm>
          <a:prstGeom prst="rect">
            <a:avLst/>
          </a:prstGeom>
        </p:spPr>
        <p:txBody>
          <a:bodyPr vert="horz" lIns="91440" tIns="45720" rIns="91440" bIns="45720" rtlCol="0" anchor="ctr"/>
          <a:lstStyle>
            <a:lvl1pPr algn="r">
              <a:defRPr sz="900">
                <a:solidFill>
                  <a:schemeClr val="tx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32</a:t>
            </a:fld>
            <a:endParaRPr lang="fr-CA"/>
          </a:p>
        </p:txBody>
      </p:sp>
      <p:sp>
        <p:nvSpPr>
          <p:cNvPr id="25" name="Rectangle 24">
            <a:extLst>
              <a:ext uri="{FF2B5EF4-FFF2-40B4-BE49-F238E27FC236}">
                <a16:creationId xmlns:a16="http://schemas.microsoft.com/office/drawing/2014/main" id="{8D772247-4ACE-578F-ED11-6F76FC818148}"/>
              </a:ext>
            </a:extLst>
          </p:cNvPr>
          <p:cNvSpPr/>
          <p:nvPr/>
        </p:nvSpPr>
        <p:spPr>
          <a:xfrm>
            <a:off x="3468523" y="6246976"/>
            <a:ext cx="3737278" cy="37839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5E742364-08A3-2209-ECD3-8AE29FD9FACF}"/>
              </a:ext>
            </a:extLst>
          </p:cNvPr>
          <p:cNvSpPr txBox="1">
            <a:spLocks/>
          </p:cNvSpPr>
          <p:nvPr/>
        </p:nvSpPr>
        <p:spPr>
          <a:xfrm>
            <a:off x="607717" y="1113038"/>
            <a:ext cx="6560140" cy="783394"/>
          </a:xfrm>
          <a:prstGeom prst="rect">
            <a:avLst/>
          </a:prstGeom>
        </p:spPr>
        <p:txBody>
          <a:bodyPr vert="horz" lIns="91440" tIns="45720" rIns="91440" bIns="45720" numCol="1" spcCol="21600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100" b="0" i="0" kern="1200" baseline="0">
                <a:solidFill>
                  <a:schemeClr val="tx1"/>
                </a:solidFill>
                <a:latin typeface="Calibri" panose="020F0502020204030204" pitchFamily="34" charset="0"/>
                <a:ea typeface="+mn-ea"/>
                <a:cs typeface="Calibri" panose="020F0502020204030204" pitchFamily="34" charset="0"/>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just">
              <a:lnSpc>
                <a:spcPts val="1220"/>
              </a:lnSpc>
              <a:spcBef>
                <a:spcPts val="0"/>
              </a:spcBef>
              <a:buClr>
                <a:srgbClr val="EE5650"/>
              </a:buClr>
            </a:pPr>
            <a:r>
              <a:rPr lang="de-DE" sz="1150" dirty="0">
                <a:ea typeface="Calibri" panose="020F0502020204030204" pitchFamily="34" charset="0"/>
                <a:cs typeface="Times New Roman" panose="02020603050405020304" pitchFamily="18" charset="0"/>
              </a:rPr>
              <a:t>Nachhaltige Beschaffung ist ein Eckpfeiler der Kreislaufwirtschaft und von Zero-Waste-Veranstaltungen. Es geht darum, bei der Beschaffung von Produkten und Dienstleistungen fundierte Entscheidungen zu treffen, um ihre ökologischen und sozialen Auswirkungen während ihres gesamten Lebenszyklus zu minimieren. </a:t>
            </a:r>
          </a:p>
          <a:p>
            <a:pPr algn="just">
              <a:lnSpc>
                <a:spcPts val="1220"/>
              </a:lnSpc>
              <a:spcBef>
                <a:spcPts val="0"/>
              </a:spcBef>
              <a:buClr>
                <a:srgbClr val="EE5650"/>
              </a:buClr>
            </a:pPr>
            <a:endParaRPr lang="en-IE" sz="1150" dirty="0">
              <a:ea typeface="Calibri" panose="020F050202020403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2DD991AC-AB1F-E956-2F44-EDCE9114F5D8}"/>
              </a:ext>
            </a:extLst>
          </p:cNvPr>
          <p:cNvGrpSpPr/>
          <p:nvPr/>
        </p:nvGrpSpPr>
        <p:grpSpPr>
          <a:xfrm>
            <a:off x="141402" y="1161222"/>
            <a:ext cx="490503" cy="117418"/>
            <a:chOff x="125567" y="2247223"/>
            <a:chExt cx="490503" cy="117418"/>
          </a:xfrm>
        </p:grpSpPr>
        <p:cxnSp>
          <p:nvCxnSpPr>
            <p:cNvPr id="10" name="Straight Connector 9">
              <a:extLst>
                <a:ext uri="{FF2B5EF4-FFF2-40B4-BE49-F238E27FC236}">
                  <a16:creationId xmlns:a16="http://schemas.microsoft.com/office/drawing/2014/main" id="{414389CA-3834-F2B5-35CD-3EBD11658A09}"/>
                </a:ext>
              </a:extLst>
            </p:cNvPr>
            <p:cNvCxnSpPr>
              <a:cxnSpLocks/>
              <a:stCxn id="13" idx="0"/>
            </p:cNvCxnSpPr>
            <p:nvPr/>
          </p:nvCxnSpPr>
          <p:spPr>
            <a:xfrm flipH="1">
              <a:off x="125567" y="2305932"/>
              <a:ext cx="490503"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733AC8FC-2FBA-2684-D3F9-D40F6D757F3D}"/>
                </a:ext>
              </a:extLst>
            </p:cNvPr>
            <p:cNvGrpSpPr/>
            <p:nvPr/>
          </p:nvGrpSpPr>
          <p:grpSpPr>
            <a:xfrm rot="5400000">
              <a:off x="394862" y="2143433"/>
              <a:ext cx="117418" cy="324997"/>
              <a:chOff x="3089418" y="4482161"/>
              <a:chExt cx="117418" cy="324997"/>
            </a:xfrm>
          </p:grpSpPr>
          <p:sp>
            <p:nvSpPr>
              <p:cNvPr id="12" name="Freeform 11">
                <a:extLst>
                  <a:ext uri="{FF2B5EF4-FFF2-40B4-BE49-F238E27FC236}">
                    <a16:creationId xmlns:a16="http://schemas.microsoft.com/office/drawing/2014/main" id="{48CFC878-65EF-3543-2091-2A646A4FE604}"/>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A6E8A2A-5945-1383-627D-8302C6498AA2}"/>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grpSp>
        <p:nvGrpSpPr>
          <p:cNvPr id="20" name="Group 19">
            <a:extLst>
              <a:ext uri="{FF2B5EF4-FFF2-40B4-BE49-F238E27FC236}">
                <a16:creationId xmlns:a16="http://schemas.microsoft.com/office/drawing/2014/main" id="{F3F3FF6D-F5D2-BFB4-3673-1B32171CA2C1}"/>
              </a:ext>
            </a:extLst>
          </p:cNvPr>
          <p:cNvGrpSpPr/>
          <p:nvPr/>
        </p:nvGrpSpPr>
        <p:grpSpPr>
          <a:xfrm rot="16200000" flipH="1">
            <a:off x="-781406" y="8847214"/>
            <a:ext cx="2150199" cy="3375489"/>
            <a:chOff x="3613580" y="6052"/>
            <a:chExt cx="1874765" cy="2943098"/>
          </a:xfrm>
        </p:grpSpPr>
        <p:sp>
          <p:nvSpPr>
            <p:cNvPr id="21" name="Freeform 20">
              <a:extLst>
                <a:ext uri="{FF2B5EF4-FFF2-40B4-BE49-F238E27FC236}">
                  <a16:creationId xmlns:a16="http://schemas.microsoft.com/office/drawing/2014/main" id="{C5C0515D-9CA4-A020-F656-5AC17126E9ED}"/>
                </a:ext>
              </a:extLst>
            </p:cNvPr>
            <p:cNvSpPr/>
            <p:nvPr/>
          </p:nvSpPr>
          <p:spPr>
            <a:xfrm>
              <a:off x="3615175" y="6052"/>
              <a:ext cx="1873170" cy="2943098"/>
            </a:xfrm>
            <a:custGeom>
              <a:avLst/>
              <a:gdLst>
                <a:gd name="connsiteX0" fmla="*/ 1168690 w 1873170"/>
                <a:gd name="connsiteY0" fmla="*/ 0 h 2943098"/>
                <a:gd name="connsiteX1" fmla="*/ 1873170 w 1873170"/>
                <a:gd name="connsiteY1" fmla="*/ 0 h 2943098"/>
                <a:gd name="connsiteX2" fmla="*/ 1873170 w 1873170"/>
                <a:gd name="connsiteY2" fmla="*/ 2943098 h 2943098"/>
                <a:gd name="connsiteX3" fmla="*/ 1161695 w 1873170"/>
                <a:gd name="connsiteY3" fmla="*/ 2734730 h 2943098"/>
                <a:gd name="connsiteX4" fmla="*/ 1001899 w 1873170"/>
                <a:gd name="connsiteY4" fmla="*/ 2173154 h 2943098"/>
                <a:gd name="connsiteX5" fmla="*/ 284083 w 1873170"/>
                <a:gd name="connsiteY5" fmla="*/ 1606496 h 2943098"/>
                <a:gd name="connsiteX6" fmla="*/ 0 w 1873170"/>
                <a:gd name="connsiteY6" fmla="*/ 1178326 h 2943098"/>
                <a:gd name="connsiteX7" fmla="*/ 730498 w 1873170"/>
                <a:gd name="connsiteY7" fmla="*/ 969959 h 2943098"/>
                <a:gd name="connsiteX8" fmla="*/ 1157455 w 1873170"/>
                <a:gd name="connsiteY8" fmla="*/ 123426 h 294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170" h="2943098">
                  <a:moveTo>
                    <a:pt x="1168690" y="0"/>
                  </a:moveTo>
                  <a:lnTo>
                    <a:pt x="1873170" y="0"/>
                  </a:lnTo>
                  <a:lnTo>
                    <a:pt x="1873170" y="2943098"/>
                  </a:lnTo>
                  <a:cubicBezTo>
                    <a:pt x="1604306" y="2921499"/>
                    <a:pt x="1362075" y="2920228"/>
                    <a:pt x="1161695" y="2734730"/>
                  </a:cubicBezTo>
                  <a:cubicBezTo>
                    <a:pt x="991753" y="2575913"/>
                    <a:pt x="1080529" y="2359923"/>
                    <a:pt x="1001899" y="2173154"/>
                  </a:cubicBezTo>
                  <a:cubicBezTo>
                    <a:pt x="900441" y="1935565"/>
                    <a:pt x="523778" y="1799617"/>
                    <a:pt x="284083" y="1606496"/>
                  </a:cubicBezTo>
                  <a:cubicBezTo>
                    <a:pt x="130628" y="1483254"/>
                    <a:pt x="39315" y="1334602"/>
                    <a:pt x="0" y="1178326"/>
                  </a:cubicBezTo>
                  <a:cubicBezTo>
                    <a:pt x="334812" y="1160539"/>
                    <a:pt x="588457" y="1093201"/>
                    <a:pt x="730498" y="969959"/>
                  </a:cubicBezTo>
                  <a:cubicBezTo>
                    <a:pt x="961633" y="768897"/>
                    <a:pt x="1110016" y="455631"/>
                    <a:pt x="1157455" y="123426"/>
                  </a:cubicBezTo>
                  <a:close/>
                </a:path>
              </a:pathLst>
            </a:custGeom>
            <a:solidFill>
              <a:srgbClr val="EE4C45"/>
            </a:solidFill>
            <a:ln w="1267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F072ED4-E4C8-CF02-E0A0-7407B3C78C6D}"/>
                </a:ext>
              </a:extLst>
            </p:cNvPr>
            <p:cNvSpPr/>
            <p:nvPr/>
          </p:nvSpPr>
          <p:spPr>
            <a:xfrm>
              <a:off x="3613580" y="6052"/>
              <a:ext cx="1204108" cy="1271075"/>
            </a:xfrm>
            <a:custGeom>
              <a:avLst/>
              <a:gdLst>
                <a:gd name="connsiteX0" fmla="*/ 774219 w 1204108"/>
                <a:gd name="connsiteY0" fmla="*/ 0 h 1271075"/>
                <a:gd name="connsiteX1" fmla="*/ 1204108 w 1204108"/>
                <a:gd name="connsiteY1" fmla="*/ 0 h 1271075"/>
                <a:gd name="connsiteX2" fmla="*/ 1199694 w 1204108"/>
                <a:gd name="connsiteY2" fmla="*/ 122989 h 1271075"/>
                <a:gd name="connsiteX3" fmla="*/ 765068 w 1204108"/>
                <a:gd name="connsiteY3" fmla="*/ 1044920 h 1271075"/>
                <a:gd name="connsiteX4" fmla="*/ 20619 w 1204108"/>
                <a:gd name="connsiteY4" fmla="*/ 1271075 h 1271075"/>
                <a:gd name="connsiteX5" fmla="*/ 130955 w 1204108"/>
                <a:gd name="connsiteY5" fmla="*/ 614209 h 1271075"/>
                <a:gd name="connsiteX6" fmla="*/ 575310 w 1204108"/>
                <a:gd name="connsiteY6" fmla="*/ 131883 h 127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08" h="1271075">
                  <a:moveTo>
                    <a:pt x="774219" y="0"/>
                  </a:moveTo>
                  <a:lnTo>
                    <a:pt x="1204108" y="0"/>
                  </a:lnTo>
                  <a:lnTo>
                    <a:pt x="1199694" y="122989"/>
                  </a:lnTo>
                  <a:cubicBezTo>
                    <a:pt x="1151481" y="483900"/>
                    <a:pt x="1000007" y="824800"/>
                    <a:pt x="765068" y="1044920"/>
                  </a:cubicBezTo>
                  <a:cubicBezTo>
                    <a:pt x="620490" y="1178326"/>
                    <a:pt x="361772" y="1250747"/>
                    <a:pt x="20619" y="1271075"/>
                  </a:cubicBezTo>
                  <a:cubicBezTo>
                    <a:pt x="-28841" y="1052543"/>
                    <a:pt x="11742" y="820036"/>
                    <a:pt x="130955" y="614209"/>
                  </a:cubicBezTo>
                  <a:cubicBezTo>
                    <a:pt x="234316" y="435064"/>
                    <a:pt x="388722" y="274342"/>
                    <a:pt x="575310" y="131883"/>
                  </a:cubicBezTo>
                  <a:close/>
                </a:path>
              </a:pathLst>
            </a:custGeom>
            <a:solidFill>
              <a:srgbClr val="40284B"/>
            </a:solidFill>
            <a:ln w="12670" cap="flat">
              <a:noFill/>
              <a:prstDash val="solid"/>
              <a:miter/>
            </a:ln>
          </p:spPr>
          <p:txBody>
            <a:bodyPr rtlCol="0" anchor="ctr"/>
            <a:lstStyle/>
            <a:p>
              <a:endParaRPr lang="en-US"/>
            </a:p>
          </p:txBody>
        </p:sp>
      </p:grpSp>
      <p:pic>
        <p:nvPicPr>
          <p:cNvPr id="23" name="Graphic 22">
            <a:extLst>
              <a:ext uri="{FF2B5EF4-FFF2-40B4-BE49-F238E27FC236}">
                <a16:creationId xmlns:a16="http://schemas.microsoft.com/office/drawing/2014/main" id="{066F13EC-F952-F308-91B1-2A771F3B30BC}"/>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9196" t="46643" r="11312" b="16009"/>
          <a:stretch/>
        </p:blipFill>
        <p:spPr>
          <a:xfrm rot="5400000">
            <a:off x="-429196" y="9749414"/>
            <a:ext cx="3535686" cy="3652035"/>
          </a:xfrm>
          <a:prstGeom prst="rect">
            <a:avLst/>
          </a:prstGeom>
        </p:spPr>
      </p:pic>
      <p:sp>
        <p:nvSpPr>
          <p:cNvPr id="26" name="Freeform 25">
            <a:extLst>
              <a:ext uri="{FF2B5EF4-FFF2-40B4-BE49-F238E27FC236}">
                <a16:creationId xmlns:a16="http://schemas.microsoft.com/office/drawing/2014/main" id="{56238E94-04C8-7B39-D002-AF8D3CBD36FB}"/>
              </a:ext>
            </a:extLst>
          </p:cNvPr>
          <p:cNvSpPr/>
          <p:nvPr/>
        </p:nvSpPr>
        <p:spPr>
          <a:xfrm rot="9870378" flipH="1">
            <a:off x="3938737" y="-2185986"/>
            <a:ext cx="5356420" cy="3429291"/>
          </a:xfrm>
          <a:custGeom>
            <a:avLst/>
            <a:gdLst>
              <a:gd name="connsiteX0" fmla="*/ 3579722 w 5485296"/>
              <a:gd name="connsiteY0" fmla="*/ 1718388 h 3511800"/>
              <a:gd name="connsiteX1" fmla="*/ 3640372 w 5485296"/>
              <a:gd name="connsiteY1" fmla="*/ 1769500 h 3511800"/>
              <a:gd name="connsiteX2" fmla="*/ 4924479 w 5485296"/>
              <a:gd name="connsiteY2" fmla="*/ 2213906 h 3511800"/>
              <a:gd name="connsiteX3" fmla="*/ 5062783 w 5485296"/>
              <a:gd name="connsiteY3" fmla="*/ 2215924 h 3511800"/>
              <a:gd name="connsiteX4" fmla="*/ 5062727 w 5485296"/>
              <a:gd name="connsiteY4" fmla="*/ 2215927 h 3511800"/>
              <a:gd name="connsiteX5" fmla="*/ 3640245 w 5485296"/>
              <a:gd name="connsiteY5" fmla="*/ 1769501 h 3511800"/>
              <a:gd name="connsiteX6" fmla="*/ 3160030 w 5485296"/>
              <a:gd name="connsiteY6" fmla="*/ 443 h 3511800"/>
              <a:gd name="connsiteX7" fmla="*/ 2908414 w 5485296"/>
              <a:gd name="connsiteY7" fmla="*/ 38071 h 3511800"/>
              <a:gd name="connsiteX8" fmla="*/ 2908433 w 5485296"/>
              <a:gd name="connsiteY8" fmla="*/ 38365 h 3511800"/>
              <a:gd name="connsiteX9" fmla="*/ 2813540 w 5485296"/>
              <a:gd name="connsiteY9" fmla="*/ 69672 h 3511800"/>
              <a:gd name="connsiteX10" fmla="*/ 2203564 w 5485296"/>
              <a:gd name="connsiteY10" fmla="*/ 565342 h 3511800"/>
              <a:gd name="connsiteX11" fmla="*/ 1268912 w 5485296"/>
              <a:gd name="connsiteY11" fmla="*/ 1895941 h 3511800"/>
              <a:gd name="connsiteX12" fmla="*/ 344251 w 5485296"/>
              <a:gd name="connsiteY12" fmla="*/ 2193163 h 3511800"/>
              <a:gd name="connsiteX13" fmla="*/ 0 w 5485296"/>
              <a:gd name="connsiteY13" fmla="*/ 3511800 h 3511800"/>
              <a:gd name="connsiteX14" fmla="*/ 5485296 w 5485296"/>
              <a:gd name="connsiteY14" fmla="*/ 3511800 h 3511800"/>
              <a:gd name="connsiteX15" fmla="*/ 5485296 w 5485296"/>
              <a:gd name="connsiteY15" fmla="*/ 3091272 h 3511800"/>
              <a:gd name="connsiteX16" fmla="*/ 5224610 w 5485296"/>
              <a:gd name="connsiteY16" fmla="*/ 2270459 h 3511800"/>
              <a:gd name="connsiteX17" fmla="*/ 5200993 w 5485296"/>
              <a:gd name="connsiteY17" fmla="*/ 2209727 h 3511800"/>
              <a:gd name="connsiteX18" fmla="*/ 5181345 w 5485296"/>
              <a:gd name="connsiteY18" fmla="*/ 2210608 h 3511800"/>
              <a:gd name="connsiteX19" fmla="*/ 5200993 w 5485296"/>
              <a:gd name="connsiteY19" fmla="*/ 2209726 h 3511800"/>
              <a:gd name="connsiteX20" fmla="*/ 3904832 w 5485296"/>
              <a:gd name="connsiteY20" fmla="*/ 238673 h 3511800"/>
              <a:gd name="connsiteX21" fmla="*/ 3160030 w 5485296"/>
              <a:gd name="connsiteY21" fmla="*/ 443 h 351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85296" h="3511800">
                <a:moveTo>
                  <a:pt x="3579722" y="1718388"/>
                </a:moveTo>
                <a:lnTo>
                  <a:pt x="3640372" y="1769500"/>
                </a:lnTo>
                <a:cubicBezTo>
                  <a:pt x="4005754" y="2038440"/>
                  <a:pt x="4463210" y="2193615"/>
                  <a:pt x="4924479" y="2213906"/>
                </a:cubicBezTo>
                <a:lnTo>
                  <a:pt x="5062783" y="2215924"/>
                </a:lnTo>
                <a:lnTo>
                  <a:pt x="5062727" y="2215927"/>
                </a:lnTo>
                <a:cubicBezTo>
                  <a:pt x="4554919" y="2223513"/>
                  <a:pt x="4041502" y="2065336"/>
                  <a:pt x="3640245" y="1769501"/>
                </a:cubicBezTo>
                <a:close/>
                <a:moveTo>
                  <a:pt x="3160030" y="443"/>
                </a:moveTo>
                <a:cubicBezTo>
                  <a:pt x="3075486" y="2873"/>
                  <a:pt x="2991297" y="15296"/>
                  <a:pt x="2908414" y="38071"/>
                </a:cubicBezTo>
                <a:lnTo>
                  <a:pt x="2908433" y="38365"/>
                </a:lnTo>
                <a:lnTo>
                  <a:pt x="2813540" y="69672"/>
                </a:lnTo>
                <a:cubicBezTo>
                  <a:pt x="2591612" y="154404"/>
                  <a:pt x="2381594" y="316545"/>
                  <a:pt x="2203564" y="565342"/>
                </a:cubicBezTo>
                <a:cubicBezTo>
                  <a:pt x="1885656" y="1008875"/>
                  <a:pt x="1662211" y="1708221"/>
                  <a:pt x="1268912" y="1895941"/>
                </a:cubicBezTo>
                <a:cubicBezTo>
                  <a:pt x="961902" y="2042252"/>
                  <a:pt x="604935" y="1876617"/>
                  <a:pt x="344251" y="2193163"/>
                </a:cubicBezTo>
                <a:cubicBezTo>
                  <a:pt x="39057" y="2564921"/>
                  <a:pt x="35424" y="3014896"/>
                  <a:pt x="0" y="3511800"/>
                </a:cubicBezTo>
                <a:lnTo>
                  <a:pt x="5485296" y="3511800"/>
                </a:lnTo>
                <a:lnTo>
                  <a:pt x="5485296" y="3091272"/>
                </a:lnTo>
                <a:cubicBezTo>
                  <a:pt x="5409906" y="2806932"/>
                  <a:pt x="5321799" y="2531795"/>
                  <a:pt x="5224610" y="2270459"/>
                </a:cubicBezTo>
                <a:cubicBezTo>
                  <a:pt x="5217344" y="2251136"/>
                  <a:pt x="5209169" y="2229971"/>
                  <a:pt x="5200993" y="2209727"/>
                </a:cubicBezTo>
                <a:lnTo>
                  <a:pt x="5181345" y="2210608"/>
                </a:lnTo>
                <a:lnTo>
                  <a:pt x="5200993" y="2209726"/>
                </a:lnTo>
                <a:cubicBezTo>
                  <a:pt x="4879450" y="1364068"/>
                  <a:pt x="4447094" y="615030"/>
                  <a:pt x="3904832" y="238673"/>
                </a:cubicBezTo>
                <a:cubicBezTo>
                  <a:pt x="3670488" y="75798"/>
                  <a:pt x="3413662" y="-6847"/>
                  <a:pt x="3160030" y="443"/>
                </a:cubicBezTo>
                <a:close/>
              </a:path>
            </a:pathLst>
          </a:custGeom>
          <a:solidFill>
            <a:srgbClr val="3750A1"/>
          </a:solidFill>
          <a:ln w="6105" cap="flat">
            <a:noFill/>
            <a:prstDash val="solid"/>
            <a:miter/>
          </a:ln>
        </p:spPr>
        <p:txBody>
          <a:bodyPr rtlCol="0" anchor="ctr"/>
          <a:lstStyle/>
          <a:p>
            <a:endParaRPr lang="en-US"/>
          </a:p>
        </p:txBody>
      </p:sp>
      <p:sp>
        <p:nvSpPr>
          <p:cNvPr id="27" name="Text Placeholder 3">
            <a:extLst>
              <a:ext uri="{FF2B5EF4-FFF2-40B4-BE49-F238E27FC236}">
                <a16:creationId xmlns:a16="http://schemas.microsoft.com/office/drawing/2014/main" id="{6EA86DB0-3DA6-D353-D0EC-11AA787D6936}"/>
              </a:ext>
            </a:extLst>
          </p:cNvPr>
          <p:cNvSpPr txBox="1">
            <a:spLocks/>
          </p:cNvSpPr>
          <p:nvPr/>
        </p:nvSpPr>
        <p:spPr>
          <a:xfrm>
            <a:off x="0" y="488819"/>
            <a:ext cx="7654099" cy="900403"/>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2480"/>
              </a:lnSpc>
              <a:spcBef>
                <a:spcPts val="0"/>
              </a:spcBef>
              <a:buNone/>
              <a:tabLst>
                <a:tab pos="520700" algn="l"/>
              </a:tabLst>
            </a:pPr>
            <a:r>
              <a:rPr lang="en-US" sz="2000" b="1" dirty="0">
                <a:solidFill>
                  <a:schemeClr val="bg1"/>
                </a:solidFill>
                <a:highlight>
                  <a:srgbClr val="EE5650"/>
                </a:highlight>
                <a:latin typeface="Calibri" panose="020F0502020204030204" pitchFamily="34" charset="0"/>
                <a:cs typeface="Calibri" panose="020F0502020204030204" pitchFamily="34" charset="0"/>
              </a:rPr>
              <a:t> 	 </a:t>
            </a:r>
            <a:r>
              <a:rPr lang="en-US" sz="2000" b="1" dirty="0" err="1">
                <a:solidFill>
                  <a:schemeClr val="bg1"/>
                </a:solidFill>
                <a:highlight>
                  <a:srgbClr val="EE5650"/>
                </a:highlight>
                <a:latin typeface="Calibri" panose="020F0502020204030204" pitchFamily="34" charset="0"/>
                <a:cs typeface="Calibri" panose="020F0502020204030204" pitchFamily="34" charset="0"/>
              </a:rPr>
              <a:t>Nachhaltige</a:t>
            </a:r>
            <a:r>
              <a:rPr lang="en-US" sz="2000" b="1" dirty="0">
                <a:solidFill>
                  <a:schemeClr val="bg1"/>
                </a:solidFill>
                <a:highlight>
                  <a:srgbClr val="EE5650"/>
                </a:highlight>
                <a:latin typeface="Calibri" panose="020F0502020204030204" pitchFamily="34" charset="0"/>
                <a:cs typeface="Calibri" panose="020F0502020204030204" pitchFamily="34" charset="0"/>
              </a:rPr>
              <a:t> </a:t>
            </a:r>
            <a:r>
              <a:rPr lang="en-US" sz="2000" b="1" dirty="0" err="1">
                <a:solidFill>
                  <a:schemeClr val="bg1"/>
                </a:solidFill>
                <a:highlight>
                  <a:srgbClr val="EE5650"/>
                </a:highlight>
                <a:latin typeface="Calibri" panose="020F0502020204030204" pitchFamily="34" charset="0"/>
                <a:cs typeface="Calibri" panose="020F0502020204030204" pitchFamily="34" charset="0"/>
              </a:rPr>
              <a:t>Beschaffung</a:t>
            </a:r>
            <a:r>
              <a:rPr lang="en-US" sz="2000" b="1" dirty="0">
                <a:solidFill>
                  <a:srgbClr val="EE5650"/>
                </a:solidFill>
                <a:highlight>
                  <a:srgbClr val="EE5650"/>
                </a:highlight>
                <a:latin typeface="Calibri" panose="020F0502020204030204" pitchFamily="34" charset="0"/>
                <a:cs typeface="Calibri" panose="020F0502020204030204" pitchFamily="34" charset="0"/>
              </a:rPr>
              <a:t>.</a:t>
            </a:r>
          </a:p>
        </p:txBody>
      </p:sp>
      <p:sp>
        <p:nvSpPr>
          <p:cNvPr id="3" name="Text Placeholder 1">
            <a:extLst>
              <a:ext uri="{FF2B5EF4-FFF2-40B4-BE49-F238E27FC236}">
                <a16:creationId xmlns:a16="http://schemas.microsoft.com/office/drawing/2014/main" id="{F75799A5-78FD-7B7C-7D7E-697EB5852EA3}"/>
              </a:ext>
            </a:extLst>
          </p:cNvPr>
          <p:cNvSpPr txBox="1">
            <a:spLocks/>
          </p:cNvSpPr>
          <p:nvPr/>
        </p:nvSpPr>
        <p:spPr>
          <a:xfrm>
            <a:off x="565383" y="2436158"/>
            <a:ext cx="6869738" cy="7023701"/>
          </a:xfrm>
          <a:prstGeom prst="rect">
            <a:avLst/>
          </a:prstGeom>
        </p:spPr>
        <p:txBody>
          <a:bodyPr vert="horz" lIns="91440" tIns="45720" rIns="91440" bIns="45720" numCol="1" spcCol="21600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100" b="0" i="0" kern="1200" baseline="0">
                <a:solidFill>
                  <a:schemeClr val="tx1"/>
                </a:solidFill>
                <a:latin typeface="Calibri" panose="020F0502020204030204" pitchFamily="34" charset="0"/>
                <a:ea typeface="+mn-ea"/>
                <a:cs typeface="Calibri" panose="020F0502020204030204" pitchFamily="34" charset="0"/>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Eine der effektivsten Praktiken bei der nachhaltigen Beschaffung für Kreislaufwirtschaft und Zero-Waste-Veranstaltungen ist die Priorisierung lokaler und umweltfreundlicher Lieferanten. Dieser Ansatz dreht sich um die Beschaffung von Waren und Dienstleistungen von nahe gelegenen Unternehmen und solchen, die umweltbewusste Praktiken anwenden. Dies kann erreicht werden durch:</a:t>
            </a:r>
          </a:p>
          <a:p>
            <a:pPr algn="just">
              <a:lnSpc>
                <a:spcPct val="100000"/>
              </a:lnSpc>
              <a:spcBef>
                <a:spcPts val="0"/>
              </a:spcBef>
              <a:buClr>
                <a:srgbClr val="EE5650"/>
              </a:buClr>
            </a:pPr>
            <a:endParaRPr lang="de-DE" sz="1400" b="1" dirty="0">
              <a:solidFill>
                <a:srgbClr val="EE5650"/>
              </a:solidFill>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de-DE" sz="1400" b="1" dirty="0">
                <a:solidFill>
                  <a:srgbClr val="EE5650"/>
                </a:solidFill>
                <a:ea typeface="Calibri" panose="020F0502020204030204" pitchFamily="34" charset="0"/>
                <a:cs typeface="Times New Roman" panose="02020603050405020304" pitchFamily="18" charset="0"/>
              </a:rPr>
              <a:t>1. Bewertung des Händlers: </a:t>
            </a: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Beginnen Sie mit einer gründlichen Bewertung potenzieller Lieferanten. Bewerten Sie ihr Engagement für Nachhaltigkeit, einschließlich ihrer Strategien zur Abfallreduzierung, ihrer Recyclinginitiativen und der Einhaltung der Prinzipien des zirkulären Designs. Suchen Sie nach Lieferanten, die auf das Konzept der Kreislaufwirtschaft ausgerichtet sind und Produkte oder Dienstleistungen mit einem verlängerten Lebenszyklus anbieten können.</a:t>
            </a:r>
            <a:endParaRPr lang="de-DE" sz="1400" dirty="0">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de-DE" sz="1400" b="1" dirty="0">
                <a:solidFill>
                  <a:srgbClr val="EE5650"/>
                </a:solidFill>
                <a:ea typeface="Calibri" panose="020F0502020204030204" pitchFamily="34" charset="0"/>
                <a:cs typeface="Times New Roman" panose="02020603050405020304" pitchFamily="18" charset="0"/>
              </a:rPr>
              <a:t>2. Lokale Beschaffung: </a:t>
            </a: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Entscheiden Sie sich, wann immer möglich, für lokale Anbieter. Lokale Beschaffung reduziert nicht nur den CO2-Fußabdruck im Zusammenhang mit dem Transport, sondern fördert auch die Entwicklung der Gemeinschaft. Die Unterstützung lokaler Unternehmen stärkt die regionale Wirtschaft und trägt dazu bei, ein Netzwerk von gleichgesinnten Partnern zu schaffen, die sich der Nachhaltigkeit verschrieben haben.</a:t>
            </a:r>
            <a:endParaRPr lang="en-IE" sz="1150" dirty="0">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en-IE" sz="1400" b="1" dirty="0">
                <a:solidFill>
                  <a:srgbClr val="EE5650"/>
                </a:solidFill>
                <a:ea typeface="Calibri" panose="020F0502020204030204" pitchFamily="34" charset="0"/>
                <a:cs typeface="Times New Roman" panose="02020603050405020304" pitchFamily="18" charset="0"/>
              </a:rPr>
              <a:t>3. </a:t>
            </a:r>
            <a:r>
              <a:rPr lang="en-IE" sz="1400" b="1" dirty="0" err="1">
                <a:solidFill>
                  <a:srgbClr val="EE5650"/>
                </a:solidFill>
                <a:ea typeface="Calibri" panose="020F0502020204030204" pitchFamily="34" charset="0"/>
                <a:cs typeface="Times New Roman" panose="02020603050405020304" pitchFamily="18" charset="0"/>
              </a:rPr>
              <a:t>Umweltverträgliche</a:t>
            </a:r>
            <a:r>
              <a:rPr lang="en-IE" sz="1400" b="1" dirty="0">
                <a:solidFill>
                  <a:srgbClr val="EE5650"/>
                </a:solidFill>
                <a:ea typeface="Calibri" panose="020F0502020204030204" pitchFamily="34" charset="0"/>
                <a:cs typeface="Times New Roman" panose="02020603050405020304" pitchFamily="18" charset="0"/>
              </a:rPr>
              <a:t> </a:t>
            </a:r>
            <a:r>
              <a:rPr lang="en-IE" sz="1400" b="1" dirty="0" err="1">
                <a:solidFill>
                  <a:srgbClr val="EE5650"/>
                </a:solidFill>
                <a:ea typeface="Calibri" panose="020F0502020204030204" pitchFamily="34" charset="0"/>
                <a:cs typeface="Times New Roman" panose="02020603050405020304" pitchFamily="18" charset="0"/>
              </a:rPr>
              <a:t>Materialien</a:t>
            </a:r>
            <a:r>
              <a:rPr lang="en-IE" sz="1400" b="1" dirty="0">
                <a:solidFill>
                  <a:srgbClr val="EE5650"/>
                </a:solidFill>
                <a:ea typeface="Calibri" panose="020F0502020204030204" pitchFamily="34" charset="0"/>
                <a:cs typeface="Times New Roman" panose="02020603050405020304" pitchFamily="18" charset="0"/>
              </a:rPr>
              <a:t>: </a:t>
            </a:r>
            <a:endParaRPr lang="de-DE" sz="1400" b="1" dirty="0">
              <a:solidFill>
                <a:srgbClr val="EE5650"/>
              </a:solidFill>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Priorisieren Sie bei der Beschaffung von Materialien für Veranstaltungen solche, die umweltfreundlich sind und wiederverwendet oder recycelt werden können. Wählen Sie Produkte aus erneuerbaren oder recycelten Ressourcen und vermeiden Sie Einwegartikel oder nicht recycelbare Artikel. Entscheiden Sie sich zum Beispiel für wiederverwendbares Geschirr und Dekorationen, um Abfall zu minimieren.</a:t>
            </a:r>
          </a:p>
          <a:p>
            <a:pPr algn="just">
              <a:lnSpc>
                <a:spcPct val="100000"/>
              </a:lnSpc>
              <a:spcBef>
                <a:spcPts val="0"/>
              </a:spcBef>
              <a:buClr>
                <a:srgbClr val="EE5650"/>
              </a:buClr>
            </a:pPr>
            <a:r>
              <a:rPr lang="de-DE" sz="1400" b="1" dirty="0">
                <a:solidFill>
                  <a:srgbClr val="EE5650"/>
                </a:solidFill>
                <a:ea typeface="Calibri" panose="020F0502020204030204" pitchFamily="34" charset="0"/>
                <a:cs typeface="Times New Roman" panose="02020603050405020304" pitchFamily="18" charset="0"/>
              </a:rPr>
              <a:t>4. Produkte mit zirkulärem Design: </a:t>
            </a: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Arbeiten Sie mit Lieferanten zusammen, die Produkte anbieten, die unter Berücksichtigung der Kreislaufprinzipien entwickelt wurden. Dabei handelt es sich um Artikel, die für den langfristigen Gebrauch bestimmt sind und über Funktionen verfügen, die eine Reparatur, Aufarbeitung oder ein Recycling ermöglichen. Priorisieren Sie Produkte, die wiederverwendet oder zur Aufarbeitung an den Lieferanten zurückgegeben werden können.</a:t>
            </a:r>
          </a:p>
          <a:p>
            <a:pPr algn="just">
              <a:lnSpc>
                <a:spcPct val="100000"/>
              </a:lnSpc>
              <a:spcBef>
                <a:spcPts val="0"/>
              </a:spcBef>
              <a:buClr>
                <a:srgbClr val="EE5650"/>
              </a:buClr>
            </a:pPr>
            <a:r>
              <a:rPr lang="de-DE" sz="1400" b="1" dirty="0">
                <a:solidFill>
                  <a:srgbClr val="EE5650"/>
                </a:solidFill>
                <a:ea typeface="Calibri" panose="020F0502020204030204" pitchFamily="34" charset="0"/>
                <a:cs typeface="Times New Roman" panose="02020603050405020304" pitchFamily="18" charset="0"/>
              </a:rPr>
              <a:t>5. Verpflichtung zur Abfallreduzierung: </a:t>
            </a: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Stellen Sie sicher, dass sich die Lieferanten zur Abfallreduzierung verpflichten. Sie sollten über Systeme verfügen, um Verpackungsmüll und überschüssiges Material zu minimieren. Arbeiten Sie mit denjenigen zusammen, die umweltfreundliche Verpackungen und Rücknahmesysteme verwenden, um ihre Produkte nach Gebrauch zu sammeln und zu recyceln.</a:t>
            </a:r>
          </a:p>
          <a:p>
            <a:pPr algn="just">
              <a:lnSpc>
                <a:spcPct val="100000"/>
              </a:lnSpc>
              <a:spcBef>
                <a:spcPts val="0"/>
              </a:spcBef>
              <a:buClr>
                <a:srgbClr val="EE5650"/>
              </a:buClr>
            </a:pPr>
            <a:r>
              <a:rPr lang="de-DE" sz="1400" b="1" dirty="0">
                <a:solidFill>
                  <a:srgbClr val="EE5650"/>
                </a:solidFill>
                <a:ea typeface="Calibri" panose="020F0502020204030204" pitchFamily="34" charset="0"/>
                <a:cs typeface="Times New Roman" panose="02020603050405020304" pitchFamily="18" charset="0"/>
              </a:rPr>
              <a:t>6. Grüne Zertifizierungen: </a:t>
            </a: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Suchen Sie nach Lieferanten mit anerkannten grünen Zertifizierungen, wie z. B. ISO 14001 (Umweltmanagement) oder Fair-Trade-Zertifizierungen. Diese Zertifizierungen belegen das Engagement eines Lieferanten für umweltverträgliche Praktiken und soziale Nachhaltigkeit.</a:t>
            </a:r>
          </a:p>
          <a:p>
            <a:pPr algn="just">
              <a:lnSpc>
                <a:spcPct val="100000"/>
              </a:lnSpc>
              <a:spcBef>
                <a:spcPts val="0"/>
              </a:spcBef>
              <a:buClr>
                <a:srgbClr val="EE5650"/>
              </a:buClr>
            </a:pPr>
            <a:r>
              <a:rPr lang="de-DE" sz="1400" b="1" dirty="0">
                <a:solidFill>
                  <a:srgbClr val="EE5650"/>
                </a:solidFill>
                <a:ea typeface="Calibri" panose="020F0502020204030204" pitchFamily="34" charset="0"/>
                <a:cs typeface="Times New Roman" panose="02020603050405020304" pitchFamily="18" charset="0"/>
              </a:rPr>
              <a:t>7. Vertragliche Vereinbarungen: </a:t>
            </a: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Verankern Sie Nachhaltigkeitsanforderungen in vertraglichen Vereinbarungen mit Lieferanten. Skizzieren Sie klar Ihre Erwartungen in Bezug auf Abfallvermeidung, Recycling und nachhaltige Praktiken. Legen Sie Key Performance Indicators (KPIs) fest, um die Einhaltung dieser Anforderungen durch Lieferanten zu messen.</a:t>
            </a:r>
          </a:p>
          <a:p>
            <a:pPr algn="just">
              <a:lnSpc>
                <a:spcPct val="100000"/>
              </a:lnSpc>
              <a:spcBef>
                <a:spcPts val="0"/>
              </a:spcBef>
              <a:buClr>
                <a:srgbClr val="EE5650"/>
              </a:buClr>
            </a:pPr>
            <a:r>
              <a:rPr lang="de-DE" sz="1400" b="1" dirty="0">
                <a:solidFill>
                  <a:srgbClr val="EE5650"/>
                </a:solidFill>
                <a:ea typeface="Calibri" panose="020F0502020204030204" pitchFamily="34" charset="0"/>
                <a:cs typeface="Times New Roman" panose="02020603050405020304" pitchFamily="18" charset="0"/>
              </a:rPr>
              <a:t>8. Zusammenarbeit und Feedback: </a:t>
            </a: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Entwickeln Sie eine kooperative Beziehung zu Lieferanten. Regelmäßige Kommunikations- und Feedback-Mechanismen tragen dazu bei, dass beide Parteien auf nachhaltige Ziele ausgerichtet bleiben. Teilen Sie Erkenntnisse und innovative Ideen, um Abfall weiter zu reduzieren und Kreislaufpraktiken zu fördern.</a:t>
            </a:r>
          </a:p>
          <a:p>
            <a:pPr algn="just">
              <a:lnSpc>
                <a:spcPct val="100000"/>
              </a:lnSpc>
              <a:spcBef>
                <a:spcPts val="0"/>
              </a:spcBef>
              <a:buClr>
                <a:srgbClr val="EE5650"/>
              </a:buClr>
            </a:pPr>
            <a:endParaRPr lang="en-IE" sz="1150" dirty="0">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en-IE" sz="1150" dirty="0">
                <a:ea typeface="Calibri" panose="020F0502020204030204" pitchFamily="34" charset="0"/>
                <a:cs typeface="Times New Roman" panose="02020603050405020304" pitchFamily="18" charset="0"/>
              </a:rPr>
              <a:t>. </a:t>
            </a:r>
          </a:p>
          <a:p>
            <a:pPr algn="just">
              <a:lnSpc>
                <a:spcPct val="100000"/>
              </a:lnSpc>
              <a:spcBef>
                <a:spcPts val="0"/>
              </a:spcBef>
              <a:buClr>
                <a:srgbClr val="EE5650"/>
              </a:buClr>
            </a:pPr>
            <a:endParaRPr lang="en-IE" sz="1150" dirty="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5301C41C-D69A-9CFD-3C1F-9BC48F1E46C1}"/>
              </a:ext>
            </a:extLst>
          </p:cNvPr>
          <p:cNvGrpSpPr/>
          <p:nvPr/>
        </p:nvGrpSpPr>
        <p:grpSpPr>
          <a:xfrm>
            <a:off x="77029" y="3445523"/>
            <a:ext cx="490503" cy="117418"/>
            <a:chOff x="125567" y="2247223"/>
            <a:chExt cx="490503" cy="117418"/>
          </a:xfrm>
        </p:grpSpPr>
        <p:cxnSp>
          <p:nvCxnSpPr>
            <p:cNvPr id="5" name="Straight Connector 4">
              <a:extLst>
                <a:ext uri="{FF2B5EF4-FFF2-40B4-BE49-F238E27FC236}">
                  <a16:creationId xmlns:a16="http://schemas.microsoft.com/office/drawing/2014/main" id="{E06076ED-56D1-3CDD-B23A-51B32C7C15E1}"/>
                </a:ext>
              </a:extLst>
            </p:cNvPr>
            <p:cNvCxnSpPr>
              <a:cxnSpLocks/>
              <a:stCxn id="8" idx="0"/>
            </p:cNvCxnSpPr>
            <p:nvPr/>
          </p:nvCxnSpPr>
          <p:spPr>
            <a:xfrm flipH="1">
              <a:off x="125567" y="2305932"/>
              <a:ext cx="490503"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9DC809B1-DDC8-4238-41E3-2E77C502A81C}"/>
                </a:ext>
              </a:extLst>
            </p:cNvPr>
            <p:cNvGrpSpPr/>
            <p:nvPr/>
          </p:nvGrpSpPr>
          <p:grpSpPr>
            <a:xfrm rot="5400000">
              <a:off x="394862" y="2143433"/>
              <a:ext cx="117418" cy="324997"/>
              <a:chOff x="3089418" y="4482161"/>
              <a:chExt cx="117418" cy="324997"/>
            </a:xfrm>
          </p:grpSpPr>
          <p:sp>
            <p:nvSpPr>
              <p:cNvPr id="7" name="Freeform 6">
                <a:extLst>
                  <a:ext uri="{FF2B5EF4-FFF2-40B4-BE49-F238E27FC236}">
                    <a16:creationId xmlns:a16="http://schemas.microsoft.com/office/drawing/2014/main" id="{48DEC231-C6DD-5062-C429-3B551640017A}"/>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598F0B0-EE5F-8F73-3B43-4B80BA1E9B3F}"/>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sp>
        <p:nvSpPr>
          <p:cNvPr id="24" name="Text Placeholder 3">
            <a:extLst>
              <a:ext uri="{FF2B5EF4-FFF2-40B4-BE49-F238E27FC236}">
                <a16:creationId xmlns:a16="http://schemas.microsoft.com/office/drawing/2014/main" id="{4982DFF8-465D-04FB-4174-655B6D5AEE86}"/>
              </a:ext>
            </a:extLst>
          </p:cNvPr>
          <p:cNvSpPr txBox="1">
            <a:spLocks/>
          </p:cNvSpPr>
          <p:nvPr/>
        </p:nvSpPr>
        <p:spPr>
          <a:xfrm>
            <a:off x="108992" y="1705379"/>
            <a:ext cx="7910746" cy="1339116"/>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2480"/>
              </a:lnSpc>
              <a:spcBef>
                <a:spcPts val="0"/>
              </a:spcBef>
              <a:buNone/>
              <a:tabLst>
                <a:tab pos="520700" algn="l"/>
              </a:tabLst>
            </a:pPr>
            <a:r>
              <a:rPr lang="de-DE" sz="2000" b="1" dirty="0">
                <a:solidFill>
                  <a:schemeClr val="bg1"/>
                </a:solidFill>
                <a:highlight>
                  <a:srgbClr val="EE5650"/>
                </a:highlight>
                <a:latin typeface="Calibri" panose="020F0502020204030204" pitchFamily="34" charset="0"/>
                <a:cs typeface="Calibri" panose="020F0502020204030204" pitchFamily="34" charset="0"/>
              </a:rPr>
              <a:t>Best Practice: Priorisierung lokaler und umweltfreundlicher Lieferanten</a:t>
            </a:r>
            <a:r>
              <a:rPr lang="en-US" sz="2000" b="1" dirty="0">
                <a:solidFill>
                  <a:srgbClr val="EE5650"/>
                </a:solidFill>
                <a:highlight>
                  <a:srgbClr val="EE5650"/>
                </a:highlight>
                <a:latin typeface="Calibri" panose="020F0502020204030204" pitchFamily="34" charset="0"/>
                <a:cs typeface="Calibri" panose="020F0502020204030204" pitchFamily="34" charset="0"/>
              </a:rPr>
              <a:t>.</a:t>
            </a:r>
          </a:p>
        </p:txBody>
      </p:sp>
      <p:grpSp>
        <p:nvGrpSpPr>
          <p:cNvPr id="28" name="Group 27">
            <a:extLst>
              <a:ext uri="{FF2B5EF4-FFF2-40B4-BE49-F238E27FC236}">
                <a16:creationId xmlns:a16="http://schemas.microsoft.com/office/drawing/2014/main" id="{FC615915-76A3-5AD6-4751-E19970FBF745}"/>
              </a:ext>
            </a:extLst>
          </p:cNvPr>
          <p:cNvGrpSpPr/>
          <p:nvPr/>
        </p:nvGrpSpPr>
        <p:grpSpPr>
          <a:xfrm>
            <a:off x="73693" y="4377105"/>
            <a:ext cx="490503" cy="117418"/>
            <a:chOff x="125567" y="2247223"/>
            <a:chExt cx="490503" cy="117418"/>
          </a:xfrm>
        </p:grpSpPr>
        <p:cxnSp>
          <p:nvCxnSpPr>
            <p:cNvPr id="29" name="Straight Connector 28">
              <a:extLst>
                <a:ext uri="{FF2B5EF4-FFF2-40B4-BE49-F238E27FC236}">
                  <a16:creationId xmlns:a16="http://schemas.microsoft.com/office/drawing/2014/main" id="{49ACCD93-AE67-650F-1F1A-D86AB5EB6A98}"/>
                </a:ext>
              </a:extLst>
            </p:cNvPr>
            <p:cNvCxnSpPr>
              <a:cxnSpLocks/>
              <a:stCxn id="32" idx="0"/>
            </p:cNvCxnSpPr>
            <p:nvPr/>
          </p:nvCxnSpPr>
          <p:spPr>
            <a:xfrm flipH="1">
              <a:off x="125567" y="2305932"/>
              <a:ext cx="490503"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91661481-ACBC-FFBB-40BE-6DD7A0CE7C32}"/>
                </a:ext>
              </a:extLst>
            </p:cNvPr>
            <p:cNvGrpSpPr/>
            <p:nvPr/>
          </p:nvGrpSpPr>
          <p:grpSpPr>
            <a:xfrm rot="5400000">
              <a:off x="394862" y="2143433"/>
              <a:ext cx="117418" cy="324997"/>
              <a:chOff x="3089418" y="4482161"/>
              <a:chExt cx="117418" cy="324997"/>
            </a:xfrm>
          </p:grpSpPr>
          <p:sp>
            <p:nvSpPr>
              <p:cNvPr id="31" name="Freeform 30">
                <a:extLst>
                  <a:ext uri="{FF2B5EF4-FFF2-40B4-BE49-F238E27FC236}">
                    <a16:creationId xmlns:a16="http://schemas.microsoft.com/office/drawing/2014/main" id="{91432C59-2C8C-63A7-3A1B-12B0B47C4BC1}"/>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9783A811-594F-6C2D-C2E6-C80B4DBCB017}"/>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grpSp>
        <p:nvGrpSpPr>
          <p:cNvPr id="38" name="Group 37">
            <a:extLst>
              <a:ext uri="{FF2B5EF4-FFF2-40B4-BE49-F238E27FC236}">
                <a16:creationId xmlns:a16="http://schemas.microsoft.com/office/drawing/2014/main" id="{BD73AA5C-957B-B407-F6A6-C4F440F30D21}"/>
              </a:ext>
            </a:extLst>
          </p:cNvPr>
          <p:cNvGrpSpPr/>
          <p:nvPr/>
        </p:nvGrpSpPr>
        <p:grpSpPr>
          <a:xfrm>
            <a:off x="82713" y="6198392"/>
            <a:ext cx="490503" cy="117418"/>
            <a:chOff x="125567" y="2247223"/>
            <a:chExt cx="490503" cy="117418"/>
          </a:xfrm>
        </p:grpSpPr>
        <p:cxnSp>
          <p:nvCxnSpPr>
            <p:cNvPr id="39" name="Straight Connector 38">
              <a:extLst>
                <a:ext uri="{FF2B5EF4-FFF2-40B4-BE49-F238E27FC236}">
                  <a16:creationId xmlns:a16="http://schemas.microsoft.com/office/drawing/2014/main" id="{52899EF0-28F7-984D-F734-A652BB3D59B7}"/>
                </a:ext>
              </a:extLst>
            </p:cNvPr>
            <p:cNvCxnSpPr>
              <a:cxnSpLocks/>
              <a:stCxn id="42" idx="0"/>
            </p:cNvCxnSpPr>
            <p:nvPr/>
          </p:nvCxnSpPr>
          <p:spPr>
            <a:xfrm flipH="1">
              <a:off x="125567" y="2305932"/>
              <a:ext cx="490503"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9192B92F-77A4-18E7-0533-C5DD1C210D4E}"/>
                </a:ext>
              </a:extLst>
            </p:cNvPr>
            <p:cNvGrpSpPr/>
            <p:nvPr/>
          </p:nvGrpSpPr>
          <p:grpSpPr>
            <a:xfrm rot="5400000">
              <a:off x="394862" y="2143433"/>
              <a:ext cx="117418" cy="324997"/>
              <a:chOff x="3089418" y="4482161"/>
              <a:chExt cx="117418" cy="324997"/>
            </a:xfrm>
          </p:grpSpPr>
          <p:sp>
            <p:nvSpPr>
              <p:cNvPr id="41" name="Freeform 40">
                <a:extLst>
                  <a:ext uri="{FF2B5EF4-FFF2-40B4-BE49-F238E27FC236}">
                    <a16:creationId xmlns:a16="http://schemas.microsoft.com/office/drawing/2014/main" id="{F5B61E88-0778-FF9C-6262-E5DC78B85258}"/>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7A72E75F-7FA8-4323-3536-0BABC4FC9231}"/>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grpSp>
        <p:nvGrpSpPr>
          <p:cNvPr id="43" name="Group 42">
            <a:extLst>
              <a:ext uri="{FF2B5EF4-FFF2-40B4-BE49-F238E27FC236}">
                <a16:creationId xmlns:a16="http://schemas.microsoft.com/office/drawing/2014/main" id="{3C82D590-9285-1503-7C6A-253ABBC57BC1}"/>
              </a:ext>
            </a:extLst>
          </p:cNvPr>
          <p:cNvGrpSpPr/>
          <p:nvPr/>
        </p:nvGrpSpPr>
        <p:grpSpPr>
          <a:xfrm>
            <a:off x="-6697" y="7282552"/>
            <a:ext cx="490503" cy="117418"/>
            <a:chOff x="125567" y="2247223"/>
            <a:chExt cx="490503" cy="117418"/>
          </a:xfrm>
        </p:grpSpPr>
        <p:cxnSp>
          <p:nvCxnSpPr>
            <p:cNvPr id="44" name="Straight Connector 43">
              <a:extLst>
                <a:ext uri="{FF2B5EF4-FFF2-40B4-BE49-F238E27FC236}">
                  <a16:creationId xmlns:a16="http://schemas.microsoft.com/office/drawing/2014/main" id="{87E2CEFC-8B80-8685-548F-7D8269FC70EF}"/>
                </a:ext>
              </a:extLst>
            </p:cNvPr>
            <p:cNvCxnSpPr>
              <a:cxnSpLocks/>
              <a:stCxn id="47" idx="0"/>
            </p:cNvCxnSpPr>
            <p:nvPr/>
          </p:nvCxnSpPr>
          <p:spPr>
            <a:xfrm flipH="1">
              <a:off x="125567" y="2305932"/>
              <a:ext cx="490503"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FE5482AB-8E07-EB5A-A1E2-F21D810DEC5D}"/>
                </a:ext>
              </a:extLst>
            </p:cNvPr>
            <p:cNvGrpSpPr/>
            <p:nvPr/>
          </p:nvGrpSpPr>
          <p:grpSpPr>
            <a:xfrm rot="5400000">
              <a:off x="394862" y="2143433"/>
              <a:ext cx="117418" cy="324997"/>
              <a:chOff x="3089418" y="4482161"/>
              <a:chExt cx="117418" cy="324997"/>
            </a:xfrm>
          </p:grpSpPr>
          <p:sp>
            <p:nvSpPr>
              <p:cNvPr id="46" name="Freeform 45">
                <a:extLst>
                  <a:ext uri="{FF2B5EF4-FFF2-40B4-BE49-F238E27FC236}">
                    <a16:creationId xmlns:a16="http://schemas.microsoft.com/office/drawing/2014/main" id="{65F9972D-1123-30B6-BADE-B8BC65F470AD}"/>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846541A3-25AA-B949-CFD2-13DCD4109B16}"/>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grpSp>
        <p:nvGrpSpPr>
          <p:cNvPr id="48" name="Group 47">
            <a:extLst>
              <a:ext uri="{FF2B5EF4-FFF2-40B4-BE49-F238E27FC236}">
                <a16:creationId xmlns:a16="http://schemas.microsoft.com/office/drawing/2014/main" id="{2946ED61-2CC6-CCCB-757D-B08BCB336AFC}"/>
              </a:ext>
            </a:extLst>
          </p:cNvPr>
          <p:cNvGrpSpPr/>
          <p:nvPr/>
        </p:nvGrpSpPr>
        <p:grpSpPr>
          <a:xfrm flipV="1">
            <a:off x="38469" y="8184755"/>
            <a:ext cx="490503" cy="139215"/>
            <a:chOff x="125567" y="2247223"/>
            <a:chExt cx="490503" cy="117418"/>
          </a:xfrm>
        </p:grpSpPr>
        <p:cxnSp>
          <p:nvCxnSpPr>
            <p:cNvPr id="49" name="Straight Connector 48">
              <a:extLst>
                <a:ext uri="{FF2B5EF4-FFF2-40B4-BE49-F238E27FC236}">
                  <a16:creationId xmlns:a16="http://schemas.microsoft.com/office/drawing/2014/main" id="{77009EAF-4B43-0B61-8297-5CB78E7DCDD6}"/>
                </a:ext>
              </a:extLst>
            </p:cNvPr>
            <p:cNvCxnSpPr>
              <a:cxnSpLocks/>
              <a:stCxn id="52" idx="0"/>
            </p:cNvCxnSpPr>
            <p:nvPr/>
          </p:nvCxnSpPr>
          <p:spPr>
            <a:xfrm flipH="1">
              <a:off x="125567" y="2305932"/>
              <a:ext cx="490503"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BD1AE96A-B744-0B58-37A5-B24C5FEE4E2F}"/>
                </a:ext>
              </a:extLst>
            </p:cNvPr>
            <p:cNvGrpSpPr/>
            <p:nvPr/>
          </p:nvGrpSpPr>
          <p:grpSpPr>
            <a:xfrm rot="5400000">
              <a:off x="394862" y="2143433"/>
              <a:ext cx="117418" cy="324997"/>
              <a:chOff x="3089418" y="4482161"/>
              <a:chExt cx="117418" cy="324997"/>
            </a:xfrm>
          </p:grpSpPr>
          <p:sp>
            <p:nvSpPr>
              <p:cNvPr id="51" name="Freeform 50">
                <a:extLst>
                  <a:ext uri="{FF2B5EF4-FFF2-40B4-BE49-F238E27FC236}">
                    <a16:creationId xmlns:a16="http://schemas.microsoft.com/office/drawing/2014/main" id="{A2335001-2E5C-EE5F-79DF-39A37A60B6AB}"/>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3D5BA681-B372-B666-1E2A-C0428D052EF7}"/>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grpSp>
        <p:nvGrpSpPr>
          <p:cNvPr id="53" name="Group 52">
            <a:extLst>
              <a:ext uri="{FF2B5EF4-FFF2-40B4-BE49-F238E27FC236}">
                <a16:creationId xmlns:a16="http://schemas.microsoft.com/office/drawing/2014/main" id="{CB9E5816-82A9-C4D3-995C-F10C1627570B}"/>
              </a:ext>
            </a:extLst>
          </p:cNvPr>
          <p:cNvGrpSpPr/>
          <p:nvPr/>
        </p:nvGrpSpPr>
        <p:grpSpPr>
          <a:xfrm>
            <a:off x="100881" y="8958234"/>
            <a:ext cx="490503" cy="117418"/>
            <a:chOff x="125567" y="2247223"/>
            <a:chExt cx="490503" cy="117418"/>
          </a:xfrm>
        </p:grpSpPr>
        <p:cxnSp>
          <p:nvCxnSpPr>
            <p:cNvPr id="54" name="Straight Connector 53">
              <a:extLst>
                <a:ext uri="{FF2B5EF4-FFF2-40B4-BE49-F238E27FC236}">
                  <a16:creationId xmlns:a16="http://schemas.microsoft.com/office/drawing/2014/main" id="{2EDB1B54-DC9E-11E0-3E40-3C7CC0D82E64}"/>
                </a:ext>
              </a:extLst>
            </p:cNvPr>
            <p:cNvCxnSpPr>
              <a:cxnSpLocks/>
              <a:stCxn id="57" idx="0"/>
            </p:cNvCxnSpPr>
            <p:nvPr/>
          </p:nvCxnSpPr>
          <p:spPr>
            <a:xfrm flipH="1">
              <a:off x="125567" y="2305932"/>
              <a:ext cx="490503"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6487B381-2204-D275-6BDD-8EAB8786FEB0}"/>
                </a:ext>
              </a:extLst>
            </p:cNvPr>
            <p:cNvGrpSpPr/>
            <p:nvPr/>
          </p:nvGrpSpPr>
          <p:grpSpPr>
            <a:xfrm rot="5400000">
              <a:off x="394862" y="2143433"/>
              <a:ext cx="117418" cy="324997"/>
              <a:chOff x="3089418" y="4482161"/>
              <a:chExt cx="117418" cy="324997"/>
            </a:xfrm>
          </p:grpSpPr>
          <p:sp>
            <p:nvSpPr>
              <p:cNvPr id="56" name="Freeform 55">
                <a:extLst>
                  <a:ext uri="{FF2B5EF4-FFF2-40B4-BE49-F238E27FC236}">
                    <a16:creationId xmlns:a16="http://schemas.microsoft.com/office/drawing/2014/main" id="{EC37526A-4C11-3566-DD93-3C83D643CD84}"/>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3DBB4A2D-FAE3-3009-73E5-20ABB6E3C984}"/>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grpSp>
        <p:nvGrpSpPr>
          <p:cNvPr id="58" name="Group 57">
            <a:extLst>
              <a:ext uri="{FF2B5EF4-FFF2-40B4-BE49-F238E27FC236}">
                <a16:creationId xmlns:a16="http://schemas.microsoft.com/office/drawing/2014/main" id="{8CE0A022-DDD0-2ACE-83E7-908C6EEDAF22}"/>
              </a:ext>
            </a:extLst>
          </p:cNvPr>
          <p:cNvGrpSpPr/>
          <p:nvPr/>
        </p:nvGrpSpPr>
        <p:grpSpPr>
          <a:xfrm>
            <a:off x="94798" y="9650591"/>
            <a:ext cx="490503" cy="117418"/>
            <a:chOff x="125567" y="2247223"/>
            <a:chExt cx="490503" cy="117418"/>
          </a:xfrm>
        </p:grpSpPr>
        <p:cxnSp>
          <p:nvCxnSpPr>
            <p:cNvPr id="59" name="Straight Connector 58">
              <a:extLst>
                <a:ext uri="{FF2B5EF4-FFF2-40B4-BE49-F238E27FC236}">
                  <a16:creationId xmlns:a16="http://schemas.microsoft.com/office/drawing/2014/main" id="{6AECF784-E331-8CE5-31F4-B59916CF681B}"/>
                </a:ext>
              </a:extLst>
            </p:cNvPr>
            <p:cNvCxnSpPr>
              <a:cxnSpLocks/>
              <a:stCxn id="62" idx="0"/>
            </p:cNvCxnSpPr>
            <p:nvPr/>
          </p:nvCxnSpPr>
          <p:spPr>
            <a:xfrm flipH="1">
              <a:off x="125567" y="2305932"/>
              <a:ext cx="490503"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2C12103F-CF94-3C39-6058-7BAEB7717FDE}"/>
                </a:ext>
              </a:extLst>
            </p:cNvPr>
            <p:cNvGrpSpPr/>
            <p:nvPr/>
          </p:nvGrpSpPr>
          <p:grpSpPr>
            <a:xfrm rot="5400000">
              <a:off x="394862" y="2143433"/>
              <a:ext cx="117418" cy="324997"/>
              <a:chOff x="3089418" y="4482161"/>
              <a:chExt cx="117418" cy="324997"/>
            </a:xfrm>
          </p:grpSpPr>
          <p:sp>
            <p:nvSpPr>
              <p:cNvPr id="61" name="Freeform 60">
                <a:extLst>
                  <a:ext uri="{FF2B5EF4-FFF2-40B4-BE49-F238E27FC236}">
                    <a16:creationId xmlns:a16="http://schemas.microsoft.com/office/drawing/2014/main" id="{9CA2206B-FE6C-D955-76CA-906993992956}"/>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3D8C5321-D4D1-6821-F7C4-894167436B5E}"/>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grpSp>
        <p:nvGrpSpPr>
          <p:cNvPr id="63" name="Group 62">
            <a:extLst>
              <a:ext uri="{FF2B5EF4-FFF2-40B4-BE49-F238E27FC236}">
                <a16:creationId xmlns:a16="http://schemas.microsoft.com/office/drawing/2014/main" id="{FC615915-76A3-5AD6-4751-E19970FBF745}"/>
              </a:ext>
            </a:extLst>
          </p:cNvPr>
          <p:cNvGrpSpPr/>
          <p:nvPr/>
        </p:nvGrpSpPr>
        <p:grpSpPr>
          <a:xfrm flipV="1">
            <a:off x="108992" y="5286261"/>
            <a:ext cx="490503" cy="152543"/>
            <a:chOff x="125567" y="2247223"/>
            <a:chExt cx="490503" cy="117418"/>
          </a:xfrm>
        </p:grpSpPr>
        <p:cxnSp>
          <p:nvCxnSpPr>
            <p:cNvPr id="64" name="Straight Connector 63">
              <a:extLst>
                <a:ext uri="{FF2B5EF4-FFF2-40B4-BE49-F238E27FC236}">
                  <a16:creationId xmlns:a16="http://schemas.microsoft.com/office/drawing/2014/main" id="{49ACCD93-AE67-650F-1F1A-D86AB5EB6A98}"/>
                </a:ext>
              </a:extLst>
            </p:cNvPr>
            <p:cNvCxnSpPr>
              <a:cxnSpLocks/>
              <a:stCxn id="67" idx="0"/>
            </p:cNvCxnSpPr>
            <p:nvPr/>
          </p:nvCxnSpPr>
          <p:spPr>
            <a:xfrm flipH="1">
              <a:off x="125567" y="2305932"/>
              <a:ext cx="490503"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91661481-ACBC-FFBB-40BE-6DD7A0CE7C32}"/>
                </a:ext>
              </a:extLst>
            </p:cNvPr>
            <p:cNvGrpSpPr/>
            <p:nvPr/>
          </p:nvGrpSpPr>
          <p:grpSpPr>
            <a:xfrm rot="5400000">
              <a:off x="394862" y="2143433"/>
              <a:ext cx="117418" cy="324997"/>
              <a:chOff x="3089418" y="4482161"/>
              <a:chExt cx="117418" cy="324997"/>
            </a:xfrm>
          </p:grpSpPr>
          <p:sp>
            <p:nvSpPr>
              <p:cNvPr id="66" name="Freeform 65">
                <a:extLst>
                  <a:ext uri="{FF2B5EF4-FFF2-40B4-BE49-F238E27FC236}">
                    <a16:creationId xmlns:a16="http://schemas.microsoft.com/office/drawing/2014/main" id="{91432C59-2C8C-63A7-3A1B-12B0B47C4BC1}"/>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9783A811-594F-6C2D-C2E6-C80B4DBCB017}"/>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6984624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7F71A0EB-4A55-F57F-A5B2-AE468F102C9F}"/>
              </a:ext>
            </a:extLst>
          </p:cNvPr>
          <p:cNvSpPr>
            <a:spLocks noGrp="1"/>
          </p:cNvSpPr>
          <p:nvPr>
            <p:ph type="sldNum" sz="quarter" idx="4"/>
          </p:nvPr>
        </p:nvSpPr>
        <p:spPr>
          <a:xfrm>
            <a:off x="7281511" y="10353161"/>
            <a:ext cx="372588" cy="363596"/>
          </a:xfrm>
          <a:prstGeom prst="rect">
            <a:avLst/>
          </a:prstGeom>
        </p:spPr>
        <p:txBody>
          <a:bodyPr vert="horz" lIns="91440" tIns="45720" rIns="91440" bIns="45720" rtlCol="0" anchor="ctr"/>
          <a:lstStyle>
            <a:lvl1pPr algn="r">
              <a:defRPr sz="900">
                <a:solidFill>
                  <a:schemeClr val="tx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33</a:t>
            </a:fld>
            <a:endParaRPr lang="fr-CA"/>
          </a:p>
        </p:txBody>
      </p:sp>
      <p:grpSp>
        <p:nvGrpSpPr>
          <p:cNvPr id="20" name="Group 19">
            <a:extLst>
              <a:ext uri="{FF2B5EF4-FFF2-40B4-BE49-F238E27FC236}">
                <a16:creationId xmlns:a16="http://schemas.microsoft.com/office/drawing/2014/main" id="{F3F3FF6D-F5D2-BFB4-3673-1B32171CA2C1}"/>
              </a:ext>
            </a:extLst>
          </p:cNvPr>
          <p:cNvGrpSpPr/>
          <p:nvPr/>
        </p:nvGrpSpPr>
        <p:grpSpPr>
          <a:xfrm rot="16200000" flipH="1">
            <a:off x="-781406" y="8847214"/>
            <a:ext cx="2150199" cy="3375489"/>
            <a:chOff x="3613580" y="6052"/>
            <a:chExt cx="1874765" cy="2943098"/>
          </a:xfrm>
        </p:grpSpPr>
        <p:sp>
          <p:nvSpPr>
            <p:cNvPr id="21" name="Freeform 20">
              <a:extLst>
                <a:ext uri="{FF2B5EF4-FFF2-40B4-BE49-F238E27FC236}">
                  <a16:creationId xmlns:a16="http://schemas.microsoft.com/office/drawing/2014/main" id="{C5C0515D-9CA4-A020-F656-5AC17126E9ED}"/>
                </a:ext>
              </a:extLst>
            </p:cNvPr>
            <p:cNvSpPr/>
            <p:nvPr/>
          </p:nvSpPr>
          <p:spPr>
            <a:xfrm>
              <a:off x="3615175" y="6052"/>
              <a:ext cx="1873170" cy="2943098"/>
            </a:xfrm>
            <a:custGeom>
              <a:avLst/>
              <a:gdLst>
                <a:gd name="connsiteX0" fmla="*/ 1168690 w 1873170"/>
                <a:gd name="connsiteY0" fmla="*/ 0 h 2943098"/>
                <a:gd name="connsiteX1" fmla="*/ 1873170 w 1873170"/>
                <a:gd name="connsiteY1" fmla="*/ 0 h 2943098"/>
                <a:gd name="connsiteX2" fmla="*/ 1873170 w 1873170"/>
                <a:gd name="connsiteY2" fmla="*/ 2943098 h 2943098"/>
                <a:gd name="connsiteX3" fmla="*/ 1161695 w 1873170"/>
                <a:gd name="connsiteY3" fmla="*/ 2734730 h 2943098"/>
                <a:gd name="connsiteX4" fmla="*/ 1001899 w 1873170"/>
                <a:gd name="connsiteY4" fmla="*/ 2173154 h 2943098"/>
                <a:gd name="connsiteX5" fmla="*/ 284083 w 1873170"/>
                <a:gd name="connsiteY5" fmla="*/ 1606496 h 2943098"/>
                <a:gd name="connsiteX6" fmla="*/ 0 w 1873170"/>
                <a:gd name="connsiteY6" fmla="*/ 1178326 h 2943098"/>
                <a:gd name="connsiteX7" fmla="*/ 730498 w 1873170"/>
                <a:gd name="connsiteY7" fmla="*/ 969959 h 2943098"/>
                <a:gd name="connsiteX8" fmla="*/ 1157455 w 1873170"/>
                <a:gd name="connsiteY8" fmla="*/ 123426 h 294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170" h="2943098">
                  <a:moveTo>
                    <a:pt x="1168690" y="0"/>
                  </a:moveTo>
                  <a:lnTo>
                    <a:pt x="1873170" y="0"/>
                  </a:lnTo>
                  <a:lnTo>
                    <a:pt x="1873170" y="2943098"/>
                  </a:lnTo>
                  <a:cubicBezTo>
                    <a:pt x="1604306" y="2921499"/>
                    <a:pt x="1362075" y="2920228"/>
                    <a:pt x="1161695" y="2734730"/>
                  </a:cubicBezTo>
                  <a:cubicBezTo>
                    <a:pt x="991753" y="2575913"/>
                    <a:pt x="1080529" y="2359923"/>
                    <a:pt x="1001899" y="2173154"/>
                  </a:cubicBezTo>
                  <a:cubicBezTo>
                    <a:pt x="900441" y="1935565"/>
                    <a:pt x="523778" y="1799617"/>
                    <a:pt x="284083" y="1606496"/>
                  </a:cubicBezTo>
                  <a:cubicBezTo>
                    <a:pt x="130628" y="1483254"/>
                    <a:pt x="39315" y="1334602"/>
                    <a:pt x="0" y="1178326"/>
                  </a:cubicBezTo>
                  <a:cubicBezTo>
                    <a:pt x="334812" y="1160539"/>
                    <a:pt x="588457" y="1093201"/>
                    <a:pt x="730498" y="969959"/>
                  </a:cubicBezTo>
                  <a:cubicBezTo>
                    <a:pt x="961633" y="768897"/>
                    <a:pt x="1110016" y="455631"/>
                    <a:pt x="1157455" y="123426"/>
                  </a:cubicBezTo>
                  <a:close/>
                </a:path>
              </a:pathLst>
            </a:custGeom>
            <a:solidFill>
              <a:srgbClr val="EE4C45"/>
            </a:solidFill>
            <a:ln w="1267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F072ED4-E4C8-CF02-E0A0-7407B3C78C6D}"/>
                </a:ext>
              </a:extLst>
            </p:cNvPr>
            <p:cNvSpPr/>
            <p:nvPr/>
          </p:nvSpPr>
          <p:spPr>
            <a:xfrm>
              <a:off x="3613580" y="6052"/>
              <a:ext cx="1204108" cy="1271075"/>
            </a:xfrm>
            <a:custGeom>
              <a:avLst/>
              <a:gdLst>
                <a:gd name="connsiteX0" fmla="*/ 774219 w 1204108"/>
                <a:gd name="connsiteY0" fmla="*/ 0 h 1271075"/>
                <a:gd name="connsiteX1" fmla="*/ 1204108 w 1204108"/>
                <a:gd name="connsiteY1" fmla="*/ 0 h 1271075"/>
                <a:gd name="connsiteX2" fmla="*/ 1199694 w 1204108"/>
                <a:gd name="connsiteY2" fmla="*/ 122989 h 1271075"/>
                <a:gd name="connsiteX3" fmla="*/ 765068 w 1204108"/>
                <a:gd name="connsiteY3" fmla="*/ 1044920 h 1271075"/>
                <a:gd name="connsiteX4" fmla="*/ 20619 w 1204108"/>
                <a:gd name="connsiteY4" fmla="*/ 1271075 h 1271075"/>
                <a:gd name="connsiteX5" fmla="*/ 130955 w 1204108"/>
                <a:gd name="connsiteY5" fmla="*/ 614209 h 1271075"/>
                <a:gd name="connsiteX6" fmla="*/ 575310 w 1204108"/>
                <a:gd name="connsiteY6" fmla="*/ 131883 h 127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08" h="1271075">
                  <a:moveTo>
                    <a:pt x="774219" y="0"/>
                  </a:moveTo>
                  <a:lnTo>
                    <a:pt x="1204108" y="0"/>
                  </a:lnTo>
                  <a:lnTo>
                    <a:pt x="1199694" y="122989"/>
                  </a:lnTo>
                  <a:cubicBezTo>
                    <a:pt x="1151481" y="483900"/>
                    <a:pt x="1000007" y="824800"/>
                    <a:pt x="765068" y="1044920"/>
                  </a:cubicBezTo>
                  <a:cubicBezTo>
                    <a:pt x="620490" y="1178326"/>
                    <a:pt x="361772" y="1250747"/>
                    <a:pt x="20619" y="1271075"/>
                  </a:cubicBezTo>
                  <a:cubicBezTo>
                    <a:pt x="-28841" y="1052543"/>
                    <a:pt x="11742" y="820036"/>
                    <a:pt x="130955" y="614209"/>
                  </a:cubicBezTo>
                  <a:cubicBezTo>
                    <a:pt x="234316" y="435064"/>
                    <a:pt x="388722" y="274342"/>
                    <a:pt x="575310" y="131883"/>
                  </a:cubicBezTo>
                  <a:close/>
                </a:path>
              </a:pathLst>
            </a:custGeom>
            <a:solidFill>
              <a:srgbClr val="40284B"/>
            </a:solidFill>
            <a:ln w="12670" cap="flat">
              <a:noFill/>
              <a:prstDash val="solid"/>
              <a:miter/>
            </a:ln>
          </p:spPr>
          <p:txBody>
            <a:bodyPr rtlCol="0" anchor="ctr"/>
            <a:lstStyle/>
            <a:p>
              <a:endParaRPr lang="en-US"/>
            </a:p>
          </p:txBody>
        </p:sp>
      </p:grpSp>
      <p:pic>
        <p:nvPicPr>
          <p:cNvPr id="23" name="Graphic 22">
            <a:extLst>
              <a:ext uri="{FF2B5EF4-FFF2-40B4-BE49-F238E27FC236}">
                <a16:creationId xmlns:a16="http://schemas.microsoft.com/office/drawing/2014/main" id="{066F13EC-F952-F308-91B1-2A771F3B30BC}"/>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9196" t="46643" r="11312" b="16009"/>
          <a:stretch/>
        </p:blipFill>
        <p:spPr>
          <a:xfrm rot="5400000">
            <a:off x="-429196" y="9749414"/>
            <a:ext cx="3535686" cy="3652035"/>
          </a:xfrm>
          <a:prstGeom prst="rect">
            <a:avLst/>
          </a:prstGeom>
        </p:spPr>
      </p:pic>
      <p:sp>
        <p:nvSpPr>
          <p:cNvPr id="26" name="Freeform 25">
            <a:extLst>
              <a:ext uri="{FF2B5EF4-FFF2-40B4-BE49-F238E27FC236}">
                <a16:creationId xmlns:a16="http://schemas.microsoft.com/office/drawing/2014/main" id="{56238E94-04C8-7B39-D002-AF8D3CBD36FB}"/>
              </a:ext>
            </a:extLst>
          </p:cNvPr>
          <p:cNvSpPr/>
          <p:nvPr/>
        </p:nvSpPr>
        <p:spPr>
          <a:xfrm rot="9870378" flipH="1">
            <a:off x="3938737" y="-2389186"/>
            <a:ext cx="5356420" cy="3429291"/>
          </a:xfrm>
          <a:custGeom>
            <a:avLst/>
            <a:gdLst>
              <a:gd name="connsiteX0" fmla="*/ 3579722 w 5485296"/>
              <a:gd name="connsiteY0" fmla="*/ 1718388 h 3511800"/>
              <a:gd name="connsiteX1" fmla="*/ 3640372 w 5485296"/>
              <a:gd name="connsiteY1" fmla="*/ 1769500 h 3511800"/>
              <a:gd name="connsiteX2" fmla="*/ 4924479 w 5485296"/>
              <a:gd name="connsiteY2" fmla="*/ 2213906 h 3511800"/>
              <a:gd name="connsiteX3" fmla="*/ 5062783 w 5485296"/>
              <a:gd name="connsiteY3" fmla="*/ 2215924 h 3511800"/>
              <a:gd name="connsiteX4" fmla="*/ 5062727 w 5485296"/>
              <a:gd name="connsiteY4" fmla="*/ 2215927 h 3511800"/>
              <a:gd name="connsiteX5" fmla="*/ 3640245 w 5485296"/>
              <a:gd name="connsiteY5" fmla="*/ 1769501 h 3511800"/>
              <a:gd name="connsiteX6" fmla="*/ 3160030 w 5485296"/>
              <a:gd name="connsiteY6" fmla="*/ 443 h 3511800"/>
              <a:gd name="connsiteX7" fmla="*/ 2908414 w 5485296"/>
              <a:gd name="connsiteY7" fmla="*/ 38071 h 3511800"/>
              <a:gd name="connsiteX8" fmla="*/ 2908433 w 5485296"/>
              <a:gd name="connsiteY8" fmla="*/ 38365 h 3511800"/>
              <a:gd name="connsiteX9" fmla="*/ 2813540 w 5485296"/>
              <a:gd name="connsiteY9" fmla="*/ 69672 h 3511800"/>
              <a:gd name="connsiteX10" fmla="*/ 2203564 w 5485296"/>
              <a:gd name="connsiteY10" fmla="*/ 565342 h 3511800"/>
              <a:gd name="connsiteX11" fmla="*/ 1268912 w 5485296"/>
              <a:gd name="connsiteY11" fmla="*/ 1895941 h 3511800"/>
              <a:gd name="connsiteX12" fmla="*/ 344251 w 5485296"/>
              <a:gd name="connsiteY12" fmla="*/ 2193163 h 3511800"/>
              <a:gd name="connsiteX13" fmla="*/ 0 w 5485296"/>
              <a:gd name="connsiteY13" fmla="*/ 3511800 h 3511800"/>
              <a:gd name="connsiteX14" fmla="*/ 5485296 w 5485296"/>
              <a:gd name="connsiteY14" fmla="*/ 3511800 h 3511800"/>
              <a:gd name="connsiteX15" fmla="*/ 5485296 w 5485296"/>
              <a:gd name="connsiteY15" fmla="*/ 3091272 h 3511800"/>
              <a:gd name="connsiteX16" fmla="*/ 5224610 w 5485296"/>
              <a:gd name="connsiteY16" fmla="*/ 2270459 h 3511800"/>
              <a:gd name="connsiteX17" fmla="*/ 5200993 w 5485296"/>
              <a:gd name="connsiteY17" fmla="*/ 2209727 h 3511800"/>
              <a:gd name="connsiteX18" fmla="*/ 5181345 w 5485296"/>
              <a:gd name="connsiteY18" fmla="*/ 2210608 h 3511800"/>
              <a:gd name="connsiteX19" fmla="*/ 5200993 w 5485296"/>
              <a:gd name="connsiteY19" fmla="*/ 2209726 h 3511800"/>
              <a:gd name="connsiteX20" fmla="*/ 3904832 w 5485296"/>
              <a:gd name="connsiteY20" fmla="*/ 238673 h 3511800"/>
              <a:gd name="connsiteX21" fmla="*/ 3160030 w 5485296"/>
              <a:gd name="connsiteY21" fmla="*/ 443 h 351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85296" h="3511800">
                <a:moveTo>
                  <a:pt x="3579722" y="1718388"/>
                </a:moveTo>
                <a:lnTo>
                  <a:pt x="3640372" y="1769500"/>
                </a:lnTo>
                <a:cubicBezTo>
                  <a:pt x="4005754" y="2038440"/>
                  <a:pt x="4463210" y="2193615"/>
                  <a:pt x="4924479" y="2213906"/>
                </a:cubicBezTo>
                <a:lnTo>
                  <a:pt x="5062783" y="2215924"/>
                </a:lnTo>
                <a:lnTo>
                  <a:pt x="5062727" y="2215927"/>
                </a:lnTo>
                <a:cubicBezTo>
                  <a:pt x="4554919" y="2223513"/>
                  <a:pt x="4041502" y="2065336"/>
                  <a:pt x="3640245" y="1769501"/>
                </a:cubicBezTo>
                <a:close/>
                <a:moveTo>
                  <a:pt x="3160030" y="443"/>
                </a:moveTo>
                <a:cubicBezTo>
                  <a:pt x="3075486" y="2873"/>
                  <a:pt x="2991297" y="15296"/>
                  <a:pt x="2908414" y="38071"/>
                </a:cubicBezTo>
                <a:lnTo>
                  <a:pt x="2908433" y="38365"/>
                </a:lnTo>
                <a:lnTo>
                  <a:pt x="2813540" y="69672"/>
                </a:lnTo>
                <a:cubicBezTo>
                  <a:pt x="2591612" y="154404"/>
                  <a:pt x="2381594" y="316545"/>
                  <a:pt x="2203564" y="565342"/>
                </a:cubicBezTo>
                <a:cubicBezTo>
                  <a:pt x="1885656" y="1008875"/>
                  <a:pt x="1662211" y="1708221"/>
                  <a:pt x="1268912" y="1895941"/>
                </a:cubicBezTo>
                <a:cubicBezTo>
                  <a:pt x="961902" y="2042252"/>
                  <a:pt x="604935" y="1876617"/>
                  <a:pt x="344251" y="2193163"/>
                </a:cubicBezTo>
                <a:cubicBezTo>
                  <a:pt x="39057" y="2564921"/>
                  <a:pt x="35424" y="3014896"/>
                  <a:pt x="0" y="3511800"/>
                </a:cubicBezTo>
                <a:lnTo>
                  <a:pt x="5485296" y="3511800"/>
                </a:lnTo>
                <a:lnTo>
                  <a:pt x="5485296" y="3091272"/>
                </a:lnTo>
                <a:cubicBezTo>
                  <a:pt x="5409906" y="2806932"/>
                  <a:pt x="5321799" y="2531795"/>
                  <a:pt x="5224610" y="2270459"/>
                </a:cubicBezTo>
                <a:cubicBezTo>
                  <a:pt x="5217344" y="2251136"/>
                  <a:pt x="5209169" y="2229971"/>
                  <a:pt x="5200993" y="2209727"/>
                </a:cubicBezTo>
                <a:lnTo>
                  <a:pt x="5181345" y="2210608"/>
                </a:lnTo>
                <a:lnTo>
                  <a:pt x="5200993" y="2209726"/>
                </a:lnTo>
                <a:cubicBezTo>
                  <a:pt x="4879450" y="1364068"/>
                  <a:pt x="4447094" y="615030"/>
                  <a:pt x="3904832" y="238673"/>
                </a:cubicBezTo>
                <a:cubicBezTo>
                  <a:pt x="3670488" y="75798"/>
                  <a:pt x="3413662" y="-6847"/>
                  <a:pt x="3160030" y="443"/>
                </a:cubicBezTo>
                <a:close/>
              </a:path>
            </a:pathLst>
          </a:custGeom>
          <a:solidFill>
            <a:srgbClr val="3750A1"/>
          </a:solidFill>
          <a:ln w="6105" cap="flat">
            <a:noFill/>
            <a:prstDash val="solid"/>
            <a:miter/>
          </a:ln>
        </p:spPr>
        <p:txBody>
          <a:bodyPr rtlCol="0" anchor="ctr"/>
          <a:lstStyle/>
          <a:p>
            <a:endParaRPr lang="en-US"/>
          </a:p>
        </p:txBody>
      </p:sp>
      <p:sp>
        <p:nvSpPr>
          <p:cNvPr id="14" name="Text Placeholder 1">
            <a:extLst>
              <a:ext uri="{FF2B5EF4-FFF2-40B4-BE49-F238E27FC236}">
                <a16:creationId xmlns:a16="http://schemas.microsoft.com/office/drawing/2014/main" id="{995679A5-C9B9-836B-E894-5A10308381F8}"/>
              </a:ext>
            </a:extLst>
          </p:cNvPr>
          <p:cNvSpPr txBox="1">
            <a:spLocks/>
          </p:cNvSpPr>
          <p:nvPr/>
        </p:nvSpPr>
        <p:spPr>
          <a:xfrm>
            <a:off x="569774" y="744870"/>
            <a:ext cx="6618010" cy="2148371"/>
          </a:xfrm>
          <a:prstGeom prst="rect">
            <a:avLst/>
          </a:prstGeom>
        </p:spPr>
        <p:txBody>
          <a:bodyPr vert="horz" lIns="91440" tIns="45720" rIns="91440" bIns="45720" numCol="1" spcCol="21600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100" b="0" i="0" kern="1200" baseline="0">
                <a:solidFill>
                  <a:schemeClr val="tx1"/>
                </a:solidFill>
                <a:latin typeface="Calibri" panose="020F0502020204030204" pitchFamily="34" charset="0"/>
                <a:ea typeface="+mn-ea"/>
                <a:cs typeface="Calibri" panose="020F0502020204030204" pitchFamily="34" charset="0"/>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just">
              <a:lnSpc>
                <a:spcPct val="100000"/>
              </a:lnSpc>
              <a:spcBef>
                <a:spcPts val="0"/>
              </a:spcBef>
              <a:buClr>
                <a:srgbClr val="EE5650"/>
              </a:buClr>
            </a:pPr>
            <a:r>
              <a:rPr lang="de-DE" sz="1400" b="1" dirty="0">
                <a:solidFill>
                  <a:srgbClr val="EE5650"/>
                </a:solidFill>
                <a:ea typeface="Calibri" panose="020F0502020204030204" pitchFamily="34" charset="0"/>
                <a:cs typeface="Times New Roman" panose="02020603050405020304" pitchFamily="18" charset="0"/>
              </a:rPr>
              <a:t>Vorteile und Ergebnisse:</a:t>
            </a: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Die Priorisierung lokaler und umweltfreundlicher Lieferanten bei der nachhaltigen Beschaffung für Kreislaufwirtschaft und Zero-Waste-Veranstaltungen bringt zahlreiche Vorteile mit sich. Es reduziert den ökologischen Fußabdruck, unterstützt lokale Unternehmen, fördert zirkuläres Design und minimiert Abfall. Diese Best Practice bringt Veranstaltungen nicht nur mit Nachhaltigkeitsprinzipien in Einklang, sondern ist auch ein positives Beispiel für Teilnehmer und Stakeholder und inspiriert zu einem breiteren Engagement für Kreislauf- und Zero-Waste-Initiativen.</a:t>
            </a:r>
          </a:p>
          <a:p>
            <a:pPr algn="just">
              <a:lnSpc>
                <a:spcPct val="100000"/>
              </a:lnSpc>
              <a:spcBef>
                <a:spcPts val="0"/>
              </a:spcBef>
              <a:buClr>
                <a:srgbClr val="EE5650"/>
              </a:buClr>
            </a:pPr>
            <a:r>
              <a:rPr lang="de-DE" sz="1400" b="1" dirty="0">
                <a:solidFill>
                  <a:srgbClr val="EE5650"/>
                </a:solidFill>
                <a:ea typeface="Calibri" panose="020F0502020204030204" pitchFamily="34" charset="0"/>
                <a:cs typeface="Times New Roman" panose="02020603050405020304" pitchFamily="18" charset="0"/>
              </a:rPr>
              <a:t>Schließlich:</a:t>
            </a: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Nachhaltige Beschaffung ist ein integraler Bestandteil der Organisation von Kreislaufwirtschaft und Zero-Waste-Veranstaltungen. Durch die Auswahl lokaler und umweltfreundlicher Lieferanten und die Zusammenarbeit mit ihnen bei der Abfallreduzierung und dem zirkulären Design können Veranstaltungsplaner erheblich zum Erfolg ihrer Veranstaltungen beitragen und gleichzeitig einen positiven Einfluss auf Umwelt und Gesellschaft haben.</a:t>
            </a:r>
          </a:p>
        </p:txBody>
      </p:sp>
      <p:grpSp>
        <p:nvGrpSpPr>
          <p:cNvPr id="15" name="Group 14">
            <a:extLst>
              <a:ext uri="{FF2B5EF4-FFF2-40B4-BE49-F238E27FC236}">
                <a16:creationId xmlns:a16="http://schemas.microsoft.com/office/drawing/2014/main" id="{8B75E965-183F-559E-62AB-A68B895B9FF0}"/>
              </a:ext>
            </a:extLst>
          </p:cNvPr>
          <p:cNvGrpSpPr/>
          <p:nvPr/>
        </p:nvGrpSpPr>
        <p:grpSpPr>
          <a:xfrm>
            <a:off x="71009" y="985661"/>
            <a:ext cx="490503" cy="117418"/>
            <a:chOff x="125567" y="2247223"/>
            <a:chExt cx="490503" cy="117418"/>
          </a:xfrm>
        </p:grpSpPr>
        <p:cxnSp>
          <p:nvCxnSpPr>
            <p:cNvPr id="17" name="Straight Connector 16">
              <a:extLst>
                <a:ext uri="{FF2B5EF4-FFF2-40B4-BE49-F238E27FC236}">
                  <a16:creationId xmlns:a16="http://schemas.microsoft.com/office/drawing/2014/main" id="{E80C0AAC-FDB6-B8B7-C19C-E4B5D9BF01C5}"/>
                </a:ext>
              </a:extLst>
            </p:cNvPr>
            <p:cNvCxnSpPr>
              <a:cxnSpLocks/>
              <a:stCxn id="63" idx="0"/>
            </p:cNvCxnSpPr>
            <p:nvPr/>
          </p:nvCxnSpPr>
          <p:spPr>
            <a:xfrm flipH="1">
              <a:off x="125567" y="2305932"/>
              <a:ext cx="490503"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C8856EBF-2C82-51A3-83BF-CA7571166871}"/>
                </a:ext>
              </a:extLst>
            </p:cNvPr>
            <p:cNvGrpSpPr/>
            <p:nvPr/>
          </p:nvGrpSpPr>
          <p:grpSpPr>
            <a:xfrm rot="5400000">
              <a:off x="394862" y="2143433"/>
              <a:ext cx="117418" cy="324997"/>
              <a:chOff x="3089418" y="4482161"/>
              <a:chExt cx="117418" cy="324997"/>
            </a:xfrm>
          </p:grpSpPr>
          <p:sp>
            <p:nvSpPr>
              <p:cNvPr id="19" name="Freeform 18">
                <a:extLst>
                  <a:ext uri="{FF2B5EF4-FFF2-40B4-BE49-F238E27FC236}">
                    <a16:creationId xmlns:a16="http://schemas.microsoft.com/office/drawing/2014/main" id="{ECC8F063-C0E9-C848-BB91-F058D97FADBC}"/>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F4A72A5E-ECA8-97B7-D725-D3DB92A2C672}"/>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sp>
        <p:nvSpPr>
          <p:cNvPr id="64" name="Text Placeholder 3">
            <a:extLst>
              <a:ext uri="{FF2B5EF4-FFF2-40B4-BE49-F238E27FC236}">
                <a16:creationId xmlns:a16="http://schemas.microsoft.com/office/drawing/2014/main" id="{EA50DB11-5595-BE1A-E76D-F6B5F1C5F63A}"/>
              </a:ext>
            </a:extLst>
          </p:cNvPr>
          <p:cNvSpPr txBox="1">
            <a:spLocks/>
          </p:cNvSpPr>
          <p:nvPr/>
        </p:nvSpPr>
        <p:spPr>
          <a:xfrm>
            <a:off x="71009" y="242047"/>
            <a:ext cx="8010672" cy="1160009"/>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2480"/>
              </a:lnSpc>
              <a:spcBef>
                <a:spcPts val="0"/>
              </a:spcBef>
              <a:buNone/>
              <a:tabLst>
                <a:tab pos="520700" algn="l"/>
              </a:tabLst>
            </a:pPr>
            <a:r>
              <a:rPr lang="de-DE" sz="2000" b="1" dirty="0">
                <a:solidFill>
                  <a:schemeClr val="bg1"/>
                </a:solidFill>
                <a:highlight>
                  <a:srgbClr val="EE5650"/>
                </a:highlight>
                <a:latin typeface="Calibri" panose="020F0502020204030204" pitchFamily="34" charset="0"/>
                <a:cs typeface="Calibri" panose="020F0502020204030204" pitchFamily="34" charset="0"/>
              </a:rPr>
              <a:t>Best Practice: Priorisierung lokaler und umweltfreundlicher Lieferanten</a:t>
            </a:r>
            <a:endParaRPr lang="en-US" sz="2000" b="1" dirty="0">
              <a:solidFill>
                <a:srgbClr val="EE5650"/>
              </a:solidFill>
              <a:highlight>
                <a:srgbClr val="EE5650"/>
              </a:highlight>
              <a:latin typeface="Calibri" panose="020F0502020204030204" pitchFamily="34" charset="0"/>
              <a:cs typeface="Calibri" panose="020F0502020204030204" pitchFamily="34" charset="0"/>
            </a:endParaRPr>
          </a:p>
        </p:txBody>
      </p:sp>
      <p:grpSp>
        <p:nvGrpSpPr>
          <p:cNvPr id="65" name="Group 64">
            <a:extLst>
              <a:ext uri="{FF2B5EF4-FFF2-40B4-BE49-F238E27FC236}">
                <a16:creationId xmlns:a16="http://schemas.microsoft.com/office/drawing/2014/main" id="{155AD757-994F-B937-916C-67C6B4072EAB}"/>
              </a:ext>
            </a:extLst>
          </p:cNvPr>
          <p:cNvGrpSpPr/>
          <p:nvPr/>
        </p:nvGrpSpPr>
        <p:grpSpPr>
          <a:xfrm>
            <a:off x="71009" y="2102533"/>
            <a:ext cx="490503" cy="117418"/>
            <a:chOff x="125567" y="2247223"/>
            <a:chExt cx="490503" cy="117418"/>
          </a:xfrm>
        </p:grpSpPr>
        <p:cxnSp>
          <p:nvCxnSpPr>
            <p:cNvPr id="66" name="Straight Connector 65">
              <a:extLst>
                <a:ext uri="{FF2B5EF4-FFF2-40B4-BE49-F238E27FC236}">
                  <a16:creationId xmlns:a16="http://schemas.microsoft.com/office/drawing/2014/main" id="{545C680D-F7C5-EC3C-C76C-9FD57854FCF9}"/>
                </a:ext>
              </a:extLst>
            </p:cNvPr>
            <p:cNvCxnSpPr>
              <a:cxnSpLocks/>
              <a:stCxn id="69" idx="0"/>
            </p:cNvCxnSpPr>
            <p:nvPr/>
          </p:nvCxnSpPr>
          <p:spPr>
            <a:xfrm flipH="1">
              <a:off x="125567" y="2305932"/>
              <a:ext cx="490503"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6CE35C27-1A4A-E6EE-5BC1-13C8E4B235AC}"/>
                </a:ext>
              </a:extLst>
            </p:cNvPr>
            <p:cNvGrpSpPr/>
            <p:nvPr/>
          </p:nvGrpSpPr>
          <p:grpSpPr>
            <a:xfrm rot="5400000">
              <a:off x="394862" y="2143433"/>
              <a:ext cx="117418" cy="324997"/>
              <a:chOff x="3089418" y="4482161"/>
              <a:chExt cx="117418" cy="324997"/>
            </a:xfrm>
          </p:grpSpPr>
          <p:sp>
            <p:nvSpPr>
              <p:cNvPr id="68" name="Freeform 67">
                <a:extLst>
                  <a:ext uri="{FF2B5EF4-FFF2-40B4-BE49-F238E27FC236}">
                    <a16:creationId xmlns:a16="http://schemas.microsoft.com/office/drawing/2014/main" id="{14B3AC32-4FDE-780D-93A0-2D4968C66F21}"/>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F3EEE333-3A13-EF23-B954-6BA841F2D0FD}"/>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sp>
        <p:nvSpPr>
          <p:cNvPr id="101" name="Text Placeholder 1">
            <a:extLst>
              <a:ext uri="{FF2B5EF4-FFF2-40B4-BE49-F238E27FC236}">
                <a16:creationId xmlns:a16="http://schemas.microsoft.com/office/drawing/2014/main" id="{B1E07B47-5655-BD1C-7992-9F088D477EB6}"/>
              </a:ext>
            </a:extLst>
          </p:cNvPr>
          <p:cNvSpPr txBox="1">
            <a:spLocks/>
          </p:cNvSpPr>
          <p:nvPr/>
        </p:nvSpPr>
        <p:spPr>
          <a:xfrm>
            <a:off x="655849" y="3716163"/>
            <a:ext cx="6569877" cy="2423183"/>
          </a:xfrm>
          <a:prstGeom prst="rect">
            <a:avLst/>
          </a:prstGeom>
        </p:spPr>
        <p:txBody>
          <a:bodyPr vert="horz" lIns="91440" tIns="45720" rIns="91440" bIns="45720" numCol="1" spcCol="21600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100" b="0" i="0" kern="1200" baseline="0">
                <a:solidFill>
                  <a:schemeClr val="tx1"/>
                </a:solidFill>
                <a:latin typeface="Calibri" panose="020F0502020204030204" pitchFamily="34" charset="0"/>
                <a:ea typeface="+mn-ea"/>
                <a:cs typeface="Calibri" panose="020F0502020204030204" pitchFamily="34" charset="0"/>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nSpc>
                <a:spcPct val="100000"/>
              </a:lnSpc>
              <a:spcBef>
                <a:spcPts val="0"/>
              </a:spcBef>
              <a:buClr>
                <a:srgbClr val="EE5650"/>
              </a:buClr>
            </a:pPr>
            <a:r>
              <a:rPr lang="de-DE" sz="1600" b="1" dirty="0">
                <a:solidFill>
                  <a:srgbClr val="EE5650"/>
                </a:solidFill>
                <a:ea typeface="Calibri" panose="020F0502020204030204" pitchFamily="34" charset="0"/>
                <a:cs typeface="Times New Roman" panose="02020603050405020304" pitchFamily="18" charset="0"/>
              </a:rPr>
              <a:t>Bei der Organisation von Transporten für Großveranstaltungen ist Folgendes zu beachten: </a:t>
            </a:r>
          </a:p>
          <a:p>
            <a:pPr>
              <a:lnSpc>
                <a:spcPct val="100000"/>
              </a:lnSpc>
              <a:spcBef>
                <a:spcPts val="0"/>
              </a:spcBef>
              <a:buClr>
                <a:srgbClr val="EE5650"/>
              </a:buClr>
            </a:pPr>
            <a:r>
              <a:rPr lang="de-DE" sz="1600" b="1" dirty="0">
                <a:solidFill>
                  <a:srgbClr val="EE5650"/>
                </a:solidFill>
                <a:ea typeface="Calibri" panose="020F0502020204030204" pitchFamily="34" charset="0"/>
                <a:cs typeface="Times New Roman" panose="02020603050405020304" pitchFamily="18" charset="0"/>
              </a:rPr>
              <a:t>Dabei sind folgende Dinge zu beachten:</a:t>
            </a:r>
          </a:p>
          <a:p>
            <a:pPr marL="171450" indent="-171450" algn="just">
              <a:lnSpc>
                <a:spcPct val="100000"/>
              </a:lnSpc>
              <a:spcBef>
                <a:spcPts val="0"/>
              </a:spcBef>
              <a:buClr>
                <a:srgbClr val="EE5650"/>
              </a:buClr>
              <a:buFont typeface="Arial" panose="020B0604020202020204" pitchFamily="34" charset="0"/>
              <a:buChar char="•"/>
            </a:pPr>
            <a:r>
              <a:rPr lang="de-DE" sz="1150" dirty="0">
                <a:ea typeface="Calibri" panose="020F0502020204030204" pitchFamily="34" charset="0"/>
                <a:cs typeface="Times New Roman" panose="02020603050405020304" pitchFamily="18" charset="0"/>
              </a:rPr>
              <a:t>Der Ereignistyp </a:t>
            </a:r>
          </a:p>
          <a:p>
            <a:pPr marL="171450" indent="-171450" algn="just">
              <a:lnSpc>
                <a:spcPct val="100000"/>
              </a:lnSpc>
              <a:spcBef>
                <a:spcPts val="0"/>
              </a:spcBef>
              <a:buClr>
                <a:srgbClr val="EE5650"/>
              </a:buClr>
              <a:buFont typeface="Arial" panose="020B0604020202020204" pitchFamily="34" charset="0"/>
              <a:buChar char="•"/>
            </a:pPr>
            <a:r>
              <a:rPr lang="de-DE" sz="1150" dirty="0">
                <a:ea typeface="Calibri" panose="020F0502020204030204" pitchFamily="34" charset="0"/>
                <a:cs typeface="Times New Roman" panose="02020603050405020304" pitchFamily="18" charset="0"/>
              </a:rPr>
              <a:t>Die Größe der Veranstaltung </a:t>
            </a:r>
          </a:p>
          <a:p>
            <a:pPr marL="171450" indent="-171450" algn="just">
              <a:lnSpc>
                <a:spcPct val="100000"/>
              </a:lnSpc>
              <a:spcBef>
                <a:spcPts val="0"/>
              </a:spcBef>
              <a:buClr>
                <a:srgbClr val="EE5650"/>
              </a:buClr>
              <a:buFont typeface="Arial" panose="020B0604020202020204" pitchFamily="34" charset="0"/>
              <a:buChar char="•"/>
            </a:pPr>
            <a:r>
              <a:rPr lang="de-DE" sz="1150" dirty="0">
                <a:ea typeface="Calibri" panose="020F0502020204030204" pitchFamily="34" charset="0"/>
                <a:cs typeface="Times New Roman" panose="02020603050405020304" pitchFamily="18" charset="0"/>
              </a:rPr>
              <a:t>Die Häufigkeit des Ereignisses </a:t>
            </a:r>
          </a:p>
          <a:p>
            <a:pPr marL="171450" indent="-171450" algn="just">
              <a:lnSpc>
                <a:spcPct val="100000"/>
              </a:lnSpc>
              <a:spcBef>
                <a:spcPts val="0"/>
              </a:spcBef>
              <a:buClr>
                <a:srgbClr val="EE5650"/>
              </a:buClr>
              <a:buFont typeface="Arial" panose="020B0604020202020204" pitchFamily="34" charset="0"/>
              <a:buChar char="•"/>
            </a:pPr>
            <a:r>
              <a:rPr lang="de-DE" sz="1150" dirty="0">
                <a:ea typeface="Calibri" panose="020F0502020204030204" pitchFamily="34" charset="0"/>
                <a:cs typeface="Times New Roman" panose="02020603050405020304" pitchFamily="18" charset="0"/>
              </a:rPr>
              <a:t>Die Länge des Ereignisses </a:t>
            </a:r>
          </a:p>
          <a:p>
            <a:pPr marL="171450" indent="-171450" algn="just">
              <a:lnSpc>
                <a:spcPct val="100000"/>
              </a:lnSpc>
              <a:spcBef>
                <a:spcPts val="0"/>
              </a:spcBef>
              <a:buClr>
                <a:srgbClr val="EE5650"/>
              </a:buClr>
              <a:buFont typeface="Arial" panose="020B0604020202020204" pitchFamily="34" charset="0"/>
              <a:buChar char="•"/>
            </a:pPr>
            <a:r>
              <a:rPr lang="de-DE" sz="1150" dirty="0">
                <a:ea typeface="Calibri" panose="020F0502020204030204" pitchFamily="34" charset="0"/>
                <a:cs typeface="Times New Roman" panose="02020603050405020304" pitchFamily="18" charset="0"/>
              </a:rPr>
              <a:t>Der Zeitpunkt der Veranstaltung </a:t>
            </a:r>
          </a:p>
          <a:p>
            <a:pPr marL="171450" indent="-171450" algn="just">
              <a:lnSpc>
                <a:spcPct val="100000"/>
              </a:lnSpc>
              <a:spcBef>
                <a:spcPts val="0"/>
              </a:spcBef>
              <a:buClr>
                <a:srgbClr val="EE5650"/>
              </a:buClr>
              <a:buFont typeface="Arial" panose="020B0604020202020204" pitchFamily="34" charset="0"/>
              <a:buChar char="•"/>
            </a:pPr>
            <a:r>
              <a:rPr lang="de-DE" sz="1150" dirty="0">
                <a:ea typeface="Calibri" panose="020F0502020204030204" pitchFamily="34" charset="0"/>
                <a:cs typeface="Times New Roman" panose="02020603050405020304" pitchFamily="18" charset="0"/>
              </a:rPr>
              <a:t>Wo die Veranstaltung stattfindet</a:t>
            </a:r>
          </a:p>
          <a:p>
            <a:pPr algn="just">
              <a:lnSpc>
                <a:spcPct val="100000"/>
              </a:lnSpc>
              <a:spcBef>
                <a:spcPts val="0"/>
              </a:spcBef>
              <a:buClr>
                <a:srgbClr val="EE5650"/>
              </a:buClr>
            </a:pPr>
            <a:endParaRPr lang="en-IE" sz="1150" dirty="0">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Wenn diese Faktoren berücksichtigt werden, müssen wir über die Auswirkungen und Vorteile des Transports und der Anreise zur Veranstaltung nachdenken. Wir müssen den Verkehr so organisieren, dass Verkehr und Staus in bereits stark frequentierten und bebauten Gebieten reduziert werden. Wenn die Veranstaltung beispielsweise in einem Stadtzentrum stattfindet, müssen wir sicherstellen, dass jeder innerhalb des Zeitrahmens an der Veranstaltung teilnehmen kann, ohne zu spät zu kommen. Wir müssen auch die Barrierefreiheit berücksichtigen. Menschen mit einer Behinderung müssen möglicherweise näher an der Veranstaltung parken. Daher sollten ausgewiesene und reservierte Flächen in der Nähe des Veranstaltungseingangs vorhanden sein. Um Staus in der Stadt zu reduzieren, kann es von Vorteil sein, ein paar Busse zu haben, die die Leute in einem Gebiet außerhalb der Stadt oder an einem Ort abholen, an dem es viele Parkplätze gibt (z. B. ein Einkaufszentrum), und Busse zu haben, die die Menschen zur Veranstaltung bringen, um die Anzahl der Autos zu reduzieren, die zur Veranstaltung fahren.  Vor allem, wenn Parkplätze in der Stadt knapp sind. Auch klar beschriftete Schilder, die den Fahrgästen sagen, wo sie parken können, und sie darüber informieren, dass es Transportmöglichkeiten für die Veranstaltung gibt, ist von Vorteil, um das Risiko von Staus zu verringern.</a:t>
            </a:r>
            <a:endParaRPr lang="en-IE" sz="1150" dirty="0">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Außerdem wäre es von Vorteil, den Anwohnern der Stadt zu sagen, dass sie zu Fuß zur Veranstaltung gehen sollen, anstatt mit dem Auto zu fahren, da dies das Verkehrsaufkommen in der Stadt verringern wird. Dies wiederum könnte die Freisetzung von Treibhausgasen in die Atmosphäre reduzieren. Eine gute Organisation und Kommunikation seitens der Veranstalter und der Transportunternehmen kann Staus und Staus reduzieren und es den Menschen ermöglichen, die Veranstaltung stressfrei zu genießen, da sie wissen, dass es Transportmöglichkeiten gibt. </a:t>
            </a:r>
          </a:p>
          <a:p>
            <a:pPr algn="just">
              <a:lnSpc>
                <a:spcPct val="100000"/>
              </a:lnSpc>
              <a:spcBef>
                <a:spcPts val="0"/>
              </a:spcBef>
              <a:buClr>
                <a:srgbClr val="EE5650"/>
              </a:buClr>
            </a:pPr>
            <a:r>
              <a:rPr lang="en-IE" sz="1150" i="1" dirty="0">
                <a:ea typeface="Calibri" panose="020F0502020204030204" pitchFamily="34" charset="0"/>
                <a:cs typeface="Times New Roman" panose="02020603050405020304" pitchFamily="18" charset="0"/>
              </a:rPr>
              <a:t>Robbins, D., Dickinson, J. and Calver, S., 2007. Planning transport for special events: A conceptual framework and future agenda for research. International Journal of Tourism Research, 9(5), pp.303-314.</a:t>
            </a:r>
            <a:endParaRPr lang="de-DE" sz="1150" dirty="0">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Kommunikation und Engagement sind entscheidend für die Orchestrierung von Kreislaufwirtschaft und Zero-Waste-Veranstaltungen. Diese Best Practices verbreiten nicht nur eine Kernbotschaft, sondern fördern auch eine interaktive Plattform, auf der Interessengruppen zusammenarbeiten, lernen und sich für nachhaltige Praktiken einsetzen können.</a:t>
            </a:r>
          </a:p>
          <a:p>
            <a:pPr algn="just">
              <a:lnSpc>
                <a:spcPct val="100000"/>
              </a:lnSpc>
              <a:spcBef>
                <a:spcPts val="0"/>
              </a:spcBef>
              <a:buClr>
                <a:srgbClr val="EE5650"/>
              </a:buClr>
            </a:pPr>
            <a:r>
              <a:rPr lang="en-IE" sz="1150" dirty="0">
                <a:ea typeface="Calibri" panose="020F0502020204030204" pitchFamily="34" charset="0"/>
                <a:cs typeface="Times New Roman" panose="02020603050405020304" pitchFamily="18" charset="0"/>
              </a:rPr>
              <a:t> </a:t>
            </a:r>
          </a:p>
          <a:p>
            <a:pPr algn="just">
              <a:lnSpc>
                <a:spcPct val="100000"/>
              </a:lnSpc>
              <a:spcBef>
                <a:spcPts val="0"/>
              </a:spcBef>
              <a:buClr>
                <a:srgbClr val="EE5650"/>
              </a:buClr>
            </a:pPr>
            <a:endParaRPr lang="en-IE" sz="1150" dirty="0">
              <a:ea typeface="Calibri" panose="020F0502020204030204" pitchFamily="34" charset="0"/>
              <a:cs typeface="Times New Roman" panose="02020603050405020304" pitchFamily="18" charset="0"/>
            </a:endParaRPr>
          </a:p>
        </p:txBody>
      </p:sp>
      <p:grpSp>
        <p:nvGrpSpPr>
          <p:cNvPr id="102" name="Group 101">
            <a:extLst>
              <a:ext uri="{FF2B5EF4-FFF2-40B4-BE49-F238E27FC236}">
                <a16:creationId xmlns:a16="http://schemas.microsoft.com/office/drawing/2014/main" id="{CE1BE422-FCDB-6B91-2219-84C3B5182317}"/>
              </a:ext>
            </a:extLst>
          </p:cNvPr>
          <p:cNvGrpSpPr/>
          <p:nvPr/>
        </p:nvGrpSpPr>
        <p:grpSpPr>
          <a:xfrm>
            <a:off x="68640" y="4006494"/>
            <a:ext cx="490503" cy="117418"/>
            <a:chOff x="125567" y="2247223"/>
            <a:chExt cx="490503" cy="117418"/>
          </a:xfrm>
        </p:grpSpPr>
        <p:cxnSp>
          <p:nvCxnSpPr>
            <p:cNvPr id="103" name="Straight Connector 102">
              <a:extLst>
                <a:ext uri="{FF2B5EF4-FFF2-40B4-BE49-F238E27FC236}">
                  <a16:creationId xmlns:a16="http://schemas.microsoft.com/office/drawing/2014/main" id="{BDB5ECD6-F533-73BE-BF6B-97B0C55EA869}"/>
                </a:ext>
              </a:extLst>
            </p:cNvPr>
            <p:cNvCxnSpPr>
              <a:cxnSpLocks/>
              <a:stCxn id="106" idx="0"/>
            </p:cNvCxnSpPr>
            <p:nvPr/>
          </p:nvCxnSpPr>
          <p:spPr>
            <a:xfrm flipH="1">
              <a:off x="125567" y="2305932"/>
              <a:ext cx="490503"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104" name="Group 103">
              <a:extLst>
                <a:ext uri="{FF2B5EF4-FFF2-40B4-BE49-F238E27FC236}">
                  <a16:creationId xmlns:a16="http://schemas.microsoft.com/office/drawing/2014/main" id="{3668F778-1053-2495-92BD-5F822199591A}"/>
                </a:ext>
              </a:extLst>
            </p:cNvPr>
            <p:cNvGrpSpPr/>
            <p:nvPr/>
          </p:nvGrpSpPr>
          <p:grpSpPr>
            <a:xfrm rot="5400000">
              <a:off x="394862" y="2143433"/>
              <a:ext cx="117418" cy="324997"/>
              <a:chOff x="3089418" y="4482161"/>
              <a:chExt cx="117418" cy="324997"/>
            </a:xfrm>
          </p:grpSpPr>
          <p:sp>
            <p:nvSpPr>
              <p:cNvPr id="105" name="Freeform 104">
                <a:extLst>
                  <a:ext uri="{FF2B5EF4-FFF2-40B4-BE49-F238E27FC236}">
                    <a16:creationId xmlns:a16="http://schemas.microsoft.com/office/drawing/2014/main" id="{B7ABF443-8BB5-3258-931B-F8B81C2A3A82}"/>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B52CBBD6-A45F-4112-2E90-F896669D8F0A}"/>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sp>
        <p:nvSpPr>
          <p:cNvPr id="107" name="Text Placeholder 3">
            <a:extLst>
              <a:ext uri="{FF2B5EF4-FFF2-40B4-BE49-F238E27FC236}">
                <a16:creationId xmlns:a16="http://schemas.microsoft.com/office/drawing/2014/main" id="{70FA167E-1CC8-2707-8788-E64D1539B29B}"/>
              </a:ext>
            </a:extLst>
          </p:cNvPr>
          <p:cNvSpPr txBox="1">
            <a:spLocks/>
          </p:cNvSpPr>
          <p:nvPr/>
        </p:nvSpPr>
        <p:spPr>
          <a:xfrm>
            <a:off x="0" y="3412287"/>
            <a:ext cx="7654099" cy="1045374"/>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2480"/>
              </a:lnSpc>
              <a:spcBef>
                <a:spcPts val="0"/>
              </a:spcBef>
              <a:buNone/>
              <a:tabLst>
                <a:tab pos="520700" algn="l"/>
              </a:tabLst>
            </a:pPr>
            <a:r>
              <a:rPr lang="en-US" sz="2000" b="1" dirty="0">
                <a:solidFill>
                  <a:schemeClr val="bg1"/>
                </a:solidFill>
                <a:highlight>
                  <a:srgbClr val="EE5650"/>
                </a:highlight>
                <a:latin typeface="Calibri" panose="020F0502020204030204" pitchFamily="34" charset="0"/>
                <a:cs typeface="Calibri" panose="020F0502020204030204" pitchFamily="34" charset="0"/>
              </a:rPr>
              <a:t> 	 Transport &amp; </a:t>
            </a:r>
            <a:r>
              <a:rPr lang="en-US" sz="2000" b="1" dirty="0" err="1">
                <a:solidFill>
                  <a:schemeClr val="bg1"/>
                </a:solidFill>
                <a:highlight>
                  <a:srgbClr val="EE5650"/>
                </a:highlight>
                <a:latin typeface="Calibri" panose="020F0502020204030204" pitchFamily="34" charset="0"/>
                <a:cs typeface="Calibri" panose="020F0502020204030204" pitchFamily="34" charset="0"/>
              </a:rPr>
              <a:t>Reisen</a:t>
            </a:r>
            <a:r>
              <a:rPr lang="en-US" sz="2000" b="1" dirty="0">
                <a:solidFill>
                  <a:srgbClr val="EE5650"/>
                </a:solidFill>
                <a:highlight>
                  <a:srgbClr val="EE5650"/>
                </a:highligh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560485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7F71A0EB-4A55-F57F-A5B2-AE468F102C9F}"/>
              </a:ext>
            </a:extLst>
          </p:cNvPr>
          <p:cNvSpPr>
            <a:spLocks noGrp="1"/>
          </p:cNvSpPr>
          <p:nvPr>
            <p:ph type="sldNum" sz="quarter" idx="4"/>
          </p:nvPr>
        </p:nvSpPr>
        <p:spPr>
          <a:xfrm>
            <a:off x="7281511" y="10353161"/>
            <a:ext cx="372588" cy="363596"/>
          </a:xfrm>
          <a:prstGeom prst="rect">
            <a:avLst/>
          </a:prstGeom>
        </p:spPr>
        <p:txBody>
          <a:bodyPr vert="horz" lIns="91440" tIns="45720" rIns="91440" bIns="45720" rtlCol="0" anchor="ctr"/>
          <a:lstStyle>
            <a:lvl1pPr algn="r">
              <a:defRPr sz="900">
                <a:solidFill>
                  <a:schemeClr val="tx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34</a:t>
            </a:fld>
            <a:endParaRPr lang="fr-CA"/>
          </a:p>
        </p:txBody>
      </p:sp>
      <p:sp>
        <p:nvSpPr>
          <p:cNvPr id="2" name="Text Placeholder 1">
            <a:extLst>
              <a:ext uri="{FF2B5EF4-FFF2-40B4-BE49-F238E27FC236}">
                <a16:creationId xmlns:a16="http://schemas.microsoft.com/office/drawing/2014/main" id="{5E742364-08A3-2209-ECD3-8AE29FD9FACF}"/>
              </a:ext>
            </a:extLst>
          </p:cNvPr>
          <p:cNvSpPr txBox="1">
            <a:spLocks/>
          </p:cNvSpPr>
          <p:nvPr/>
        </p:nvSpPr>
        <p:spPr>
          <a:xfrm>
            <a:off x="607717" y="808237"/>
            <a:ext cx="6560140" cy="5009332"/>
          </a:xfrm>
          <a:prstGeom prst="rect">
            <a:avLst/>
          </a:prstGeom>
        </p:spPr>
        <p:txBody>
          <a:bodyPr vert="horz" lIns="91440" tIns="45720" rIns="91440" bIns="45720" numCol="1" spcCol="21600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100" b="0" i="0" kern="1200" baseline="0">
                <a:solidFill>
                  <a:schemeClr val="tx1"/>
                </a:solidFill>
                <a:latin typeface="Calibri" panose="020F0502020204030204" pitchFamily="34" charset="0"/>
                <a:ea typeface="+mn-ea"/>
                <a:cs typeface="Calibri" panose="020F0502020204030204" pitchFamily="34" charset="0"/>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just">
              <a:lnSpc>
                <a:spcPct val="100000"/>
              </a:lnSpc>
              <a:spcBef>
                <a:spcPts val="0"/>
              </a:spcBef>
              <a:buClr>
                <a:srgbClr val="EE5650"/>
              </a:buClr>
            </a:pPr>
            <a:r>
              <a:rPr lang="en-IE" sz="1400" b="1" dirty="0" err="1">
                <a:solidFill>
                  <a:srgbClr val="EE5650"/>
                </a:solidFill>
                <a:ea typeface="Calibri" panose="020F0502020204030204" pitchFamily="34" charset="0"/>
                <a:cs typeface="Times New Roman" panose="02020603050405020304" pitchFamily="18" charset="0"/>
              </a:rPr>
              <a:t>Geschichtenerzählen</a:t>
            </a:r>
            <a:endParaRPr lang="en-IE" sz="1400" b="1" dirty="0">
              <a:solidFill>
                <a:srgbClr val="EE5650"/>
              </a:solidFill>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Eines der mächtigsten Werkzeuge in der Kommunikation ist das Storytelling. Eine Erzählung, die den Weg eines Produkts von der Kreation bis zur Wiederverwendung veranschaulicht, kann das Publikum fesseln und die Zero-Waste-Botschaft vermitteln. Die "Worn Wear"-Kampagne von Patagonia zum Beispiel nutzt das Storytelling effektiv, um Verbraucher dazu zu ermutigen, gebrauchte Artikel zu kaufen oder ihre Ausrüstung zu reparieren, was die Essenz einer Kreislaufwirtschaft widerspiegelt. Erstellen Sie eine Erzählung rund um Ihre Veranstaltung, die den Lebenszyklus der beteiligten Produkte und Materialien zeigt.</a:t>
            </a: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 </a:t>
            </a:r>
            <a:r>
              <a:rPr lang="en-IE" sz="1150" b="1" dirty="0">
                <a:solidFill>
                  <a:schemeClr val="bg1"/>
                </a:solidFill>
                <a:highlight>
                  <a:srgbClr val="EE5650"/>
                </a:highlight>
                <a:ea typeface="Calibri" panose="020F0502020204030204" pitchFamily="34" charset="0"/>
                <a:cs typeface="Times New Roman" panose="02020603050405020304" pitchFamily="18" charset="0"/>
              </a:rPr>
              <a:t>BEISPIEL: </a:t>
            </a:r>
            <a:r>
              <a:rPr lang="de-DE" sz="1150" i="1" dirty="0">
                <a:ea typeface="Calibri" panose="020F0502020204030204" pitchFamily="34" charset="0"/>
                <a:cs typeface="Times New Roman" panose="02020603050405020304" pitchFamily="18" charset="0"/>
              </a:rPr>
              <a:t> Besuchen Sie das Worn Wear-Programm von Patagonia, um mehr über den Storytelling-Ansatz zu erfahren. </a:t>
            </a:r>
            <a:r>
              <a:rPr lang="en-IE" sz="1150" i="1" dirty="0">
                <a:ea typeface="Calibri" panose="020F0502020204030204" pitchFamily="34" charset="0"/>
                <a:cs typeface="Times New Roman" panose="02020603050405020304" pitchFamily="18" charset="0"/>
                <a:hlinkClick r:id="rId2"/>
              </a:rPr>
              <a:t>https://eu.patagonia.com/gb/en/wornwear/</a:t>
            </a:r>
            <a:r>
              <a:rPr lang="en-IE" sz="1150" i="1" dirty="0">
                <a:ea typeface="Calibri" panose="020F0502020204030204" pitchFamily="34" charset="0"/>
                <a:cs typeface="Times New Roman" panose="02020603050405020304" pitchFamily="18" charset="0"/>
              </a:rPr>
              <a:t> </a:t>
            </a:r>
          </a:p>
          <a:p>
            <a:pPr algn="just">
              <a:lnSpc>
                <a:spcPct val="100000"/>
              </a:lnSpc>
              <a:spcBef>
                <a:spcPts val="0"/>
              </a:spcBef>
              <a:buClr>
                <a:srgbClr val="EE5650"/>
              </a:buClr>
            </a:pPr>
            <a:r>
              <a:rPr lang="en-IE" sz="1150" dirty="0">
                <a:ea typeface="Calibri" panose="020F0502020204030204" pitchFamily="34" charset="0"/>
                <a:cs typeface="Times New Roman" panose="02020603050405020304" pitchFamily="18" charset="0"/>
              </a:rPr>
              <a:t> </a:t>
            </a:r>
            <a:r>
              <a:rPr lang="de-DE" sz="1400" b="1" dirty="0">
                <a:solidFill>
                  <a:srgbClr val="EE5650"/>
                </a:solidFill>
                <a:ea typeface="Calibri" panose="020F0502020204030204" pitchFamily="34" charset="0"/>
                <a:cs typeface="Times New Roman" panose="02020603050405020304" pitchFamily="18" charset="0"/>
              </a:rPr>
              <a:t>Transparenz</a:t>
            </a: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Transparenz ist von entscheidender Bedeutung. Es schafft Vertrauen und Verantwortlichkeit. Die Veranstaltung Zero Waste Scotland zum Beispiel veröffentlicht detaillierte Berichte über den Abfall, der bei ihren Veranstaltungen entsteht und vermieden wird. Dieses Maß an Transparenz schult und motiviert die Teilnehmer, Verantwortung für ihre Umweltauswirkungen zu übernehmen. Veröffentlichen Sie nach der Veranstaltung einen Bericht, in dem die Bemühungen und Ergebnisse der Abfallwirtschaft detailliert beschrieben werden.</a:t>
            </a:r>
          </a:p>
          <a:p>
            <a:pPr algn="just">
              <a:lnSpc>
                <a:spcPct val="100000"/>
              </a:lnSpc>
              <a:spcBef>
                <a:spcPts val="0"/>
              </a:spcBef>
              <a:buClr>
                <a:srgbClr val="EE5650"/>
              </a:buClr>
            </a:pPr>
            <a:r>
              <a:rPr lang="en-IE" sz="1150" dirty="0">
                <a:ea typeface="Calibri" panose="020F0502020204030204" pitchFamily="34" charset="0"/>
                <a:cs typeface="Times New Roman" panose="02020603050405020304" pitchFamily="18" charset="0"/>
              </a:rPr>
              <a:t> </a:t>
            </a:r>
            <a:r>
              <a:rPr lang="en-IE" sz="1150" b="1" dirty="0">
                <a:solidFill>
                  <a:schemeClr val="bg1"/>
                </a:solidFill>
                <a:highlight>
                  <a:srgbClr val="EE5650"/>
                </a:highlight>
                <a:ea typeface="Calibri" panose="020F0502020204030204" pitchFamily="34" charset="0"/>
                <a:cs typeface="Times New Roman" panose="02020603050405020304" pitchFamily="18" charset="0"/>
              </a:rPr>
              <a:t>BEISPIEL: </a:t>
            </a:r>
            <a:r>
              <a:rPr lang="en-IE" sz="1150" dirty="0">
                <a:solidFill>
                  <a:srgbClr val="EE5650"/>
                </a:solidFill>
                <a:ea typeface="Calibri" panose="020F0502020204030204" pitchFamily="34" charset="0"/>
                <a:cs typeface="Times New Roman" panose="02020603050405020304" pitchFamily="18" charset="0"/>
              </a:rPr>
              <a:t>	</a:t>
            </a:r>
            <a:r>
              <a:rPr lang="de-DE" sz="1150" i="1" dirty="0">
                <a:ea typeface="Calibri" panose="020F0502020204030204" pitchFamily="34" charset="0"/>
                <a:cs typeface="Times New Roman" panose="02020603050405020304" pitchFamily="18" charset="0"/>
              </a:rPr>
              <a:t> Erkunden Sie den Zero Waste Scotland Knowledge Hub, um Einblicke in die Transparenz in der Praxis zu erhalten. </a:t>
            </a:r>
            <a:r>
              <a:rPr lang="en-IE" sz="1150" i="1" dirty="0">
                <a:ea typeface="Calibri" panose="020F0502020204030204" pitchFamily="34" charset="0"/>
                <a:cs typeface="Times New Roman" panose="02020603050405020304" pitchFamily="18" charset="0"/>
                <a:hlinkClick r:id="rId3"/>
              </a:rPr>
              <a:t>https://www.zerowastescotland.org.uk/knowledge-hub</a:t>
            </a:r>
            <a:r>
              <a:rPr lang="en-IE" sz="1150" i="1" dirty="0">
                <a:ea typeface="Calibri" panose="020F0502020204030204" pitchFamily="34" charset="0"/>
                <a:cs typeface="Times New Roman" panose="02020603050405020304" pitchFamily="18" charset="0"/>
              </a:rPr>
              <a:t> </a:t>
            </a:r>
          </a:p>
          <a:p>
            <a:pPr algn="just">
              <a:lnSpc>
                <a:spcPct val="100000"/>
              </a:lnSpc>
              <a:spcBef>
                <a:spcPts val="0"/>
              </a:spcBef>
              <a:buClr>
                <a:srgbClr val="EE5650"/>
              </a:buClr>
            </a:pPr>
            <a:r>
              <a:rPr lang="en-IE" sz="1150" dirty="0">
                <a:ea typeface="Calibri" panose="020F0502020204030204" pitchFamily="34" charset="0"/>
                <a:cs typeface="Times New Roman" panose="02020603050405020304" pitchFamily="18" charset="0"/>
              </a:rPr>
              <a:t> </a:t>
            </a:r>
            <a:r>
              <a:rPr lang="de-DE" sz="1400" b="1" dirty="0">
                <a:solidFill>
                  <a:srgbClr val="EE5650"/>
                </a:solidFill>
                <a:ea typeface="Calibri" panose="020F0502020204030204" pitchFamily="34" charset="0"/>
                <a:cs typeface="Times New Roman" panose="02020603050405020304" pitchFamily="18" charset="0"/>
              </a:rPr>
              <a:t>Visuelle Kommunikation </a:t>
            </a: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Ein Bild sagt mehr als tausend Worte, vor allem, wenn es darum geht, komplexe Konzepte wie die Kreislaufwirtschaft zu vermitteln. Infografiken und visuelle Hilfsmittel können den Zero-Waste-Prozess in verständliche Segmente unterteilen. Die Ellen MacArthur Foundation bietet eine Fülle von Ressourcen und Bildern, die Konzepte der Kreislaufwirtschaft effektiv erklären. Verwenden Sie Infografiken und Bildmaterial, um zirkuläre Konzepte auf Ihrer Veranstaltung zu erklären.</a:t>
            </a:r>
          </a:p>
          <a:p>
            <a:pPr algn="just">
              <a:lnSpc>
                <a:spcPct val="100000"/>
              </a:lnSpc>
              <a:spcBef>
                <a:spcPts val="0"/>
              </a:spcBef>
              <a:buClr>
                <a:srgbClr val="EE5650"/>
              </a:buClr>
            </a:pPr>
            <a:r>
              <a:rPr lang="en-IE" sz="1150" dirty="0">
                <a:solidFill>
                  <a:schemeClr val="bg1"/>
                </a:solidFill>
                <a:highlight>
                  <a:srgbClr val="EE5650"/>
                </a:highlight>
                <a:ea typeface="Calibri" panose="020F0502020204030204" pitchFamily="34" charset="0"/>
                <a:cs typeface="Times New Roman" panose="02020603050405020304" pitchFamily="18" charset="0"/>
              </a:rPr>
              <a:t> </a:t>
            </a:r>
            <a:r>
              <a:rPr lang="en-IE" sz="1150" b="1" dirty="0">
                <a:solidFill>
                  <a:schemeClr val="bg1"/>
                </a:solidFill>
                <a:highlight>
                  <a:srgbClr val="EE5650"/>
                </a:highlight>
                <a:ea typeface="Calibri" panose="020F0502020204030204" pitchFamily="34" charset="0"/>
                <a:cs typeface="Times New Roman" panose="02020603050405020304" pitchFamily="18" charset="0"/>
              </a:rPr>
              <a:t>BEISPIEL: </a:t>
            </a:r>
            <a:r>
              <a:rPr lang="en-IE" sz="1150" dirty="0">
                <a:solidFill>
                  <a:srgbClr val="EE5650"/>
                </a:solidFill>
                <a:ea typeface="Calibri" panose="020F0502020204030204" pitchFamily="34" charset="0"/>
                <a:cs typeface="Times New Roman" panose="02020603050405020304" pitchFamily="18" charset="0"/>
              </a:rPr>
              <a:t>	</a:t>
            </a:r>
            <a:r>
              <a:rPr lang="de-DE" sz="1150" dirty="0">
                <a:ea typeface="Calibri" panose="020F0502020204030204" pitchFamily="34" charset="0"/>
                <a:cs typeface="Times New Roman" panose="02020603050405020304" pitchFamily="18" charset="0"/>
              </a:rPr>
              <a:t> Schauen Sie sich die Ressourcen der Ellen MacArthur Foundation an, um pädagogisches Bildmaterial zu erhalten.</a:t>
            </a:r>
            <a:r>
              <a:rPr lang="en-IE" sz="1150" dirty="0">
                <a:ea typeface="Calibri" panose="020F0502020204030204" pitchFamily="34" charset="0"/>
                <a:cs typeface="Times New Roman" panose="02020603050405020304" pitchFamily="18" charset="0"/>
              </a:rPr>
              <a:t> </a:t>
            </a:r>
            <a:r>
              <a:rPr lang="en-IE" sz="1150" dirty="0">
                <a:ea typeface="Calibri" panose="020F0502020204030204" pitchFamily="34" charset="0"/>
                <a:cs typeface="Times New Roman" panose="02020603050405020304" pitchFamily="18" charset="0"/>
                <a:hlinkClick r:id="rId4"/>
              </a:rPr>
              <a:t>https://www.ellenmacarthurfoundation.org/resources/education-and-learning/teaching-resources/</a:t>
            </a:r>
            <a:r>
              <a:rPr lang="en-IE" sz="1150" dirty="0">
                <a:ea typeface="Calibri" panose="020F0502020204030204" pitchFamily="34" charset="0"/>
                <a:cs typeface="Times New Roman" panose="02020603050405020304" pitchFamily="18" charset="0"/>
              </a:rPr>
              <a:t> </a:t>
            </a:r>
          </a:p>
          <a:p>
            <a:pPr algn="just">
              <a:lnSpc>
                <a:spcPct val="100000"/>
              </a:lnSpc>
              <a:spcBef>
                <a:spcPts val="0"/>
              </a:spcBef>
              <a:buClr>
                <a:srgbClr val="EE5650"/>
              </a:buClr>
            </a:pPr>
            <a:endParaRPr lang="en-IE" sz="1150" dirty="0">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endParaRPr lang="en-IE" sz="1150" dirty="0">
              <a:solidFill>
                <a:schemeClr val="bg1"/>
              </a:solidFill>
              <a:highlight>
                <a:srgbClr val="EE5650"/>
              </a:highlight>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en-IE" sz="1150" dirty="0">
                <a:solidFill>
                  <a:schemeClr val="bg1"/>
                </a:solidFill>
                <a:highlight>
                  <a:srgbClr val="EE5650"/>
                </a:highlight>
                <a:ea typeface="Calibri" panose="020F0502020204030204" pitchFamily="34" charset="0"/>
                <a:cs typeface="Times New Roman" panose="02020603050405020304" pitchFamily="18" charset="0"/>
              </a:rPr>
              <a:t> </a:t>
            </a:r>
            <a:endParaRPr lang="en-IE" sz="1150" i="1" dirty="0">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en-IE" sz="1150" dirty="0">
                <a:ea typeface="Calibri" panose="020F0502020204030204" pitchFamily="34" charset="0"/>
                <a:cs typeface="Times New Roman" panose="02020603050405020304" pitchFamily="18" charset="0"/>
              </a:rPr>
              <a:t> </a:t>
            </a:r>
          </a:p>
          <a:p>
            <a:pPr algn="just">
              <a:lnSpc>
                <a:spcPct val="100000"/>
              </a:lnSpc>
              <a:spcBef>
                <a:spcPts val="0"/>
              </a:spcBef>
              <a:buClr>
                <a:srgbClr val="EE5650"/>
              </a:buClr>
            </a:pPr>
            <a:endParaRPr lang="en-IE" sz="1150" dirty="0">
              <a:ea typeface="Calibri" panose="020F050202020403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2DD991AC-AB1F-E956-2F44-EDCE9114F5D8}"/>
              </a:ext>
            </a:extLst>
          </p:cNvPr>
          <p:cNvGrpSpPr/>
          <p:nvPr/>
        </p:nvGrpSpPr>
        <p:grpSpPr>
          <a:xfrm>
            <a:off x="141402" y="907222"/>
            <a:ext cx="490503" cy="117418"/>
            <a:chOff x="125567" y="2247223"/>
            <a:chExt cx="490503" cy="117418"/>
          </a:xfrm>
        </p:grpSpPr>
        <p:cxnSp>
          <p:nvCxnSpPr>
            <p:cNvPr id="10" name="Straight Connector 9">
              <a:extLst>
                <a:ext uri="{FF2B5EF4-FFF2-40B4-BE49-F238E27FC236}">
                  <a16:creationId xmlns:a16="http://schemas.microsoft.com/office/drawing/2014/main" id="{414389CA-3834-F2B5-35CD-3EBD11658A09}"/>
                </a:ext>
              </a:extLst>
            </p:cNvPr>
            <p:cNvCxnSpPr>
              <a:cxnSpLocks/>
              <a:stCxn id="13" idx="0"/>
            </p:cNvCxnSpPr>
            <p:nvPr/>
          </p:nvCxnSpPr>
          <p:spPr>
            <a:xfrm flipH="1">
              <a:off x="125567" y="2305932"/>
              <a:ext cx="490503"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733AC8FC-2FBA-2684-D3F9-D40F6D757F3D}"/>
                </a:ext>
              </a:extLst>
            </p:cNvPr>
            <p:cNvGrpSpPr/>
            <p:nvPr/>
          </p:nvGrpSpPr>
          <p:grpSpPr>
            <a:xfrm rot="5400000">
              <a:off x="394862" y="2143433"/>
              <a:ext cx="117418" cy="324997"/>
              <a:chOff x="3089418" y="4482161"/>
              <a:chExt cx="117418" cy="324997"/>
            </a:xfrm>
          </p:grpSpPr>
          <p:sp>
            <p:nvSpPr>
              <p:cNvPr id="12" name="Freeform 11">
                <a:extLst>
                  <a:ext uri="{FF2B5EF4-FFF2-40B4-BE49-F238E27FC236}">
                    <a16:creationId xmlns:a16="http://schemas.microsoft.com/office/drawing/2014/main" id="{48CFC878-65EF-3543-2091-2A646A4FE604}"/>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A6E8A2A-5945-1383-627D-8302C6498AA2}"/>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grpSp>
        <p:nvGrpSpPr>
          <p:cNvPr id="14" name="Group 13">
            <a:extLst>
              <a:ext uri="{FF2B5EF4-FFF2-40B4-BE49-F238E27FC236}">
                <a16:creationId xmlns:a16="http://schemas.microsoft.com/office/drawing/2014/main" id="{EDE6342D-F016-1D89-E36F-14E43C6B1C05}"/>
              </a:ext>
            </a:extLst>
          </p:cNvPr>
          <p:cNvGrpSpPr/>
          <p:nvPr/>
        </p:nvGrpSpPr>
        <p:grpSpPr>
          <a:xfrm>
            <a:off x="104756" y="2339586"/>
            <a:ext cx="490503" cy="117418"/>
            <a:chOff x="125567" y="2247223"/>
            <a:chExt cx="490503" cy="117418"/>
          </a:xfrm>
        </p:grpSpPr>
        <p:cxnSp>
          <p:nvCxnSpPr>
            <p:cNvPr id="15" name="Straight Connector 14">
              <a:extLst>
                <a:ext uri="{FF2B5EF4-FFF2-40B4-BE49-F238E27FC236}">
                  <a16:creationId xmlns:a16="http://schemas.microsoft.com/office/drawing/2014/main" id="{364B300E-11A0-2A72-09D5-0D843735FF24}"/>
                </a:ext>
              </a:extLst>
            </p:cNvPr>
            <p:cNvCxnSpPr>
              <a:cxnSpLocks/>
              <a:stCxn id="19" idx="0"/>
            </p:cNvCxnSpPr>
            <p:nvPr/>
          </p:nvCxnSpPr>
          <p:spPr>
            <a:xfrm flipH="1">
              <a:off x="125567" y="2305932"/>
              <a:ext cx="490503"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A103CF8D-91AD-2963-095A-8E36DEFB4FF3}"/>
                </a:ext>
              </a:extLst>
            </p:cNvPr>
            <p:cNvGrpSpPr/>
            <p:nvPr/>
          </p:nvGrpSpPr>
          <p:grpSpPr>
            <a:xfrm rot="5400000">
              <a:off x="394862" y="2143433"/>
              <a:ext cx="117418" cy="324997"/>
              <a:chOff x="3089418" y="4482161"/>
              <a:chExt cx="117418" cy="324997"/>
            </a:xfrm>
          </p:grpSpPr>
          <p:sp>
            <p:nvSpPr>
              <p:cNvPr id="18" name="Freeform 17">
                <a:extLst>
                  <a:ext uri="{FF2B5EF4-FFF2-40B4-BE49-F238E27FC236}">
                    <a16:creationId xmlns:a16="http://schemas.microsoft.com/office/drawing/2014/main" id="{CC730CFE-7B06-60CF-3D64-2D71DEB83EA6}"/>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A0B4409-A4B4-3A11-607C-6A64A46F13C3}"/>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grpSp>
        <p:nvGrpSpPr>
          <p:cNvPr id="20" name="Group 19">
            <a:extLst>
              <a:ext uri="{FF2B5EF4-FFF2-40B4-BE49-F238E27FC236}">
                <a16:creationId xmlns:a16="http://schemas.microsoft.com/office/drawing/2014/main" id="{F3F3FF6D-F5D2-BFB4-3673-1B32171CA2C1}"/>
              </a:ext>
            </a:extLst>
          </p:cNvPr>
          <p:cNvGrpSpPr/>
          <p:nvPr/>
        </p:nvGrpSpPr>
        <p:grpSpPr>
          <a:xfrm rot="16200000" flipH="1">
            <a:off x="-178584" y="9418323"/>
            <a:ext cx="2150199" cy="3375489"/>
            <a:chOff x="3613580" y="6052"/>
            <a:chExt cx="1874765" cy="2943098"/>
          </a:xfrm>
        </p:grpSpPr>
        <p:sp>
          <p:nvSpPr>
            <p:cNvPr id="21" name="Freeform 20">
              <a:extLst>
                <a:ext uri="{FF2B5EF4-FFF2-40B4-BE49-F238E27FC236}">
                  <a16:creationId xmlns:a16="http://schemas.microsoft.com/office/drawing/2014/main" id="{C5C0515D-9CA4-A020-F656-5AC17126E9ED}"/>
                </a:ext>
              </a:extLst>
            </p:cNvPr>
            <p:cNvSpPr/>
            <p:nvPr/>
          </p:nvSpPr>
          <p:spPr>
            <a:xfrm>
              <a:off x="3615175" y="6052"/>
              <a:ext cx="1873170" cy="2943098"/>
            </a:xfrm>
            <a:custGeom>
              <a:avLst/>
              <a:gdLst>
                <a:gd name="connsiteX0" fmla="*/ 1168690 w 1873170"/>
                <a:gd name="connsiteY0" fmla="*/ 0 h 2943098"/>
                <a:gd name="connsiteX1" fmla="*/ 1873170 w 1873170"/>
                <a:gd name="connsiteY1" fmla="*/ 0 h 2943098"/>
                <a:gd name="connsiteX2" fmla="*/ 1873170 w 1873170"/>
                <a:gd name="connsiteY2" fmla="*/ 2943098 h 2943098"/>
                <a:gd name="connsiteX3" fmla="*/ 1161695 w 1873170"/>
                <a:gd name="connsiteY3" fmla="*/ 2734730 h 2943098"/>
                <a:gd name="connsiteX4" fmla="*/ 1001899 w 1873170"/>
                <a:gd name="connsiteY4" fmla="*/ 2173154 h 2943098"/>
                <a:gd name="connsiteX5" fmla="*/ 284083 w 1873170"/>
                <a:gd name="connsiteY5" fmla="*/ 1606496 h 2943098"/>
                <a:gd name="connsiteX6" fmla="*/ 0 w 1873170"/>
                <a:gd name="connsiteY6" fmla="*/ 1178326 h 2943098"/>
                <a:gd name="connsiteX7" fmla="*/ 730498 w 1873170"/>
                <a:gd name="connsiteY7" fmla="*/ 969959 h 2943098"/>
                <a:gd name="connsiteX8" fmla="*/ 1157455 w 1873170"/>
                <a:gd name="connsiteY8" fmla="*/ 123426 h 294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170" h="2943098">
                  <a:moveTo>
                    <a:pt x="1168690" y="0"/>
                  </a:moveTo>
                  <a:lnTo>
                    <a:pt x="1873170" y="0"/>
                  </a:lnTo>
                  <a:lnTo>
                    <a:pt x="1873170" y="2943098"/>
                  </a:lnTo>
                  <a:cubicBezTo>
                    <a:pt x="1604306" y="2921499"/>
                    <a:pt x="1362075" y="2920228"/>
                    <a:pt x="1161695" y="2734730"/>
                  </a:cubicBezTo>
                  <a:cubicBezTo>
                    <a:pt x="991753" y="2575913"/>
                    <a:pt x="1080529" y="2359923"/>
                    <a:pt x="1001899" y="2173154"/>
                  </a:cubicBezTo>
                  <a:cubicBezTo>
                    <a:pt x="900441" y="1935565"/>
                    <a:pt x="523778" y="1799617"/>
                    <a:pt x="284083" y="1606496"/>
                  </a:cubicBezTo>
                  <a:cubicBezTo>
                    <a:pt x="130628" y="1483254"/>
                    <a:pt x="39315" y="1334602"/>
                    <a:pt x="0" y="1178326"/>
                  </a:cubicBezTo>
                  <a:cubicBezTo>
                    <a:pt x="334812" y="1160539"/>
                    <a:pt x="588457" y="1093201"/>
                    <a:pt x="730498" y="969959"/>
                  </a:cubicBezTo>
                  <a:cubicBezTo>
                    <a:pt x="961633" y="768897"/>
                    <a:pt x="1110016" y="455631"/>
                    <a:pt x="1157455" y="123426"/>
                  </a:cubicBezTo>
                  <a:close/>
                </a:path>
              </a:pathLst>
            </a:custGeom>
            <a:solidFill>
              <a:srgbClr val="EE4C45"/>
            </a:solidFill>
            <a:ln w="1267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F072ED4-E4C8-CF02-E0A0-7407B3C78C6D}"/>
                </a:ext>
              </a:extLst>
            </p:cNvPr>
            <p:cNvSpPr/>
            <p:nvPr/>
          </p:nvSpPr>
          <p:spPr>
            <a:xfrm>
              <a:off x="3613580" y="6052"/>
              <a:ext cx="1204108" cy="1271075"/>
            </a:xfrm>
            <a:custGeom>
              <a:avLst/>
              <a:gdLst>
                <a:gd name="connsiteX0" fmla="*/ 774219 w 1204108"/>
                <a:gd name="connsiteY0" fmla="*/ 0 h 1271075"/>
                <a:gd name="connsiteX1" fmla="*/ 1204108 w 1204108"/>
                <a:gd name="connsiteY1" fmla="*/ 0 h 1271075"/>
                <a:gd name="connsiteX2" fmla="*/ 1199694 w 1204108"/>
                <a:gd name="connsiteY2" fmla="*/ 122989 h 1271075"/>
                <a:gd name="connsiteX3" fmla="*/ 765068 w 1204108"/>
                <a:gd name="connsiteY3" fmla="*/ 1044920 h 1271075"/>
                <a:gd name="connsiteX4" fmla="*/ 20619 w 1204108"/>
                <a:gd name="connsiteY4" fmla="*/ 1271075 h 1271075"/>
                <a:gd name="connsiteX5" fmla="*/ 130955 w 1204108"/>
                <a:gd name="connsiteY5" fmla="*/ 614209 h 1271075"/>
                <a:gd name="connsiteX6" fmla="*/ 575310 w 1204108"/>
                <a:gd name="connsiteY6" fmla="*/ 131883 h 127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08" h="1271075">
                  <a:moveTo>
                    <a:pt x="774219" y="0"/>
                  </a:moveTo>
                  <a:lnTo>
                    <a:pt x="1204108" y="0"/>
                  </a:lnTo>
                  <a:lnTo>
                    <a:pt x="1199694" y="122989"/>
                  </a:lnTo>
                  <a:cubicBezTo>
                    <a:pt x="1151481" y="483900"/>
                    <a:pt x="1000007" y="824800"/>
                    <a:pt x="765068" y="1044920"/>
                  </a:cubicBezTo>
                  <a:cubicBezTo>
                    <a:pt x="620490" y="1178326"/>
                    <a:pt x="361772" y="1250747"/>
                    <a:pt x="20619" y="1271075"/>
                  </a:cubicBezTo>
                  <a:cubicBezTo>
                    <a:pt x="-28841" y="1052543"/>
                    <a:pt x="11742" y="820036"/>
                    <a:pt x="130955" y="614209"/>
                  </a:cubicBezTo>
                  <a:cubicBezTo>
                    <a:pt x="234316" y="435064"/>
                    <a:pt x="388722" y="274342"/>
                    <a:pt x="575310" y="131883"/>
                  </a:cubicBezTo>
                  <a:close/>
                </a:path>
              </a:pathLst>
            </a:custGeom>
            <a:solidFill>
              <a:srgbClr val="40284B"/>
            </a:solidFill>
            <a:ln w="12670" cap="flat">
              <a:noFill/>
              <a:prstDash val="solid"/>
              <a:miter/>
            </a:ln>
          </p:spPr>
          <p:txBody>
            <a:bodyPr rtlCol="0" anchor="ctr"/>
            <a:lstStyle/>
            <a:p>
              <a:endParaRPr lang="en-US"/>
            </a:p>
          </p:txBody>
        </p:sp>
      </p:grpSp>
      <p:pic>
        <p:nvPicPr>
          <p:cNvPr id="23" name="Graphic 22">
            <a:extLst>
              <a:ext uri="{FF2B5EF4-FFF2-40B4-BE49-F238E27FC236}">
                <a16:creationId xmlns:a16="http://schemas.microsoft.com/office/drawing/2014/main" id="{066F13EC-F952-F308-91B1-2A771F3B30BC}"/>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69196" t="46643" r="11312" b="16009"/>
          <a:stretch/>
        </p:blipFill>
        <p:spPr>
          <a:xfrm rot="5400000">
            <a:off x="233188" y="10079101"/>
            <a:ext cx="3535686" cy="3652035"/>
          </a:xfrm>
          <a:prstGeom prst="rect">
            <a:avLst/>
          </a:prstGeom>
        </p:spPr>
      </p:pic>
      <p:sp>
        <p:nvSpPr>
          <p:cNvPr id="26" name="Freeform 25">
            <a:extLst>
              <a:ext uri="{FF2B5EF4-FFF2-40B4-BE49-F238E27FC236}">
                <a16:creationId xmlns:a16="http://schemas.microsoft.com/office/drawing/2014/main" id="{56238E94-04C8-7B39-D002-AF8D3CBD36FB}"/>
              </a:ext>
            </a:extLst>
          </p:cNvPr>
          <p:cNvSpPr/>
          <p:nvPr/>
        </p:nvSpPr>
        <p:spPr>
          <a:xfrm rot="9870378" flipH="1">
            <a:off x="3390848" y="-2091719"/>
            <a:ext cx="5356420" cy="3429291"/>
          </a:xfrm>
          <a:custGeom>
            <a:avLst/>
            <a:gdLst>
              <a:gd name="connsiteX0" fmla="*/ 3579722 w 5485296"/>
              <a:gd name="connsiteY0" fmla="*/ 1718388 h 3511800"/>
              <a:gd name="connsiteX1" fmla="*/ 3640372 w 5485296"/>
              <a:gd name="connsiteY1" fmla="*/ 1769500 h 3511800"/>
              <a:gd name="connsiteX2" fmla="*/ 4924479 w 5485296"/>
              <a:gd name="connsiteY2" fmla="*/ 2213906 h 3511800"/>
              <a:gd name="connsiteX3" fmla="*/ 5062783 w 5485296"/>
              <a:gd name="connsiteY3" fmla="*/ 2215924 h 3511800"/>
              <a:gd name="connsiteX4" fmla="*/ 5062727 w 5485296"/>
              <a:gd name="connsiteY4" fmla="*/ 2215927 h 3511800"/>
              <a:gd name="connsiteX5" fmla="*/ 3640245 w 5485296"/>
              <a:gd name="connsiteY5" fmla="*/ 1769501 h 3511800"/>
              <a:gd name="connsiteX6" fmla="*/ 3160030 w 5485296"/>
              <a:gd name="connsiteY6" fmla="*/ 443 h 3511800"/>
              <a:gd name="connsiteX7" fmla="*/ 2908414 w 5485296"/>
              <a:gd name="connsiteY7" fmla="*/ 38071 h 3511800"/>
              <a:gd name="connsiteX8" fmla="*/ 2908433 w 5485296"/>
              <a:gd name="connsiteY8" fmla="*/ 38365 h 3511800"/>
              <a:gd name="connsiteX9" fmla="*/ 2813540 w 5485296"/>
              <a:gd name="connsiteY9" fmla="*/ 69672 h 3511800"/>
              <a:gd name="connsiteX10" fmla="*/ 2203564 w 5485296"/>
              <a:gd name="connsiteY10" fmla="*/ 565342 h 3511800"/>
              <a:gd name="connsiteX11" fmla="*/ 1268912 w 5485296"/>
              <a:gd name="connsiteY11" fmla="*/ 1895941 h 3511800"/>
              <a:gd name="connsiteX12" fmla="*/ 344251 w 5485296"/>
              <a:gd name="connsiteY12" fmla="*/ 2193163 h 3511800"/>
              <a:gd name="connsiteX13" fmla="*/ 0 w 5485296"/>
              <a:gd name="connsiteY13" fmla="*/ 3511800 h 3511800"/>
              <a:gd name="connsiteX14" fmla="*/ 5485296 w 5485296"/>
              <a:gd name="connsiteY14" fmla="*/ 3511800 h 3511800"/>
              <a:gd name="connsiteX15" fmla="*/ 5485296 w 5485296"/>
              <a:gd name="connsiteY15" fmla="*/ 3091272 h 3511800"/>
              <a:gd name="connsiteX16" fmla="*/ 5224610 w 5485296"/>
              <a:gd name="connsiteY16" fmla="*/ 2270459 h 3511800"/>
              <a:gd name="connsiteX17" fmla="*/ 5200993 w 5485296"/>
              <a:gd name="connsiteY17" fmla="*/ 2209727 h 3511800"/>
              <a:gd name="connsiteX18" fmla="*/ 5181345 w 5485296"/>
              <a:gd name="connsiteY18" fmla="*/ 2210608 h 3511800"/>
              <a:gd name="connsiteX19" fmla="*/ 5200993 w 5485296"/>
              <a:gd name="connsiteY19" fmla="*/ 2209726 h 3511800"/>
              <a:gd name="connsiteX20" fmla="*/ 3904832 w 5485296"/>
              <a:gd name="connsiteY20" fmla="*/ 238673 h 3511800"/>
              <a:gd name="connsiteX21" fmla="*/ 3160030 w 5485296"/>
              <a:gd name="connsiteY21" fmla="*/ 443 h 351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85296" h="3511800">
                <a:moveTo>
                  <a:pt x="3579722" y="1718388"/>
                </a:moveTo>
                <a:lnTo>
                  <a:pt x="3640372" y="1769500"/>
                </a:lnTo>
                <a:cubicBezTo>
                  <a:pt x="4005754" y="2038440"/>
                  <a:pt x="4463210" y="2193615"/>
                  <a:pt x="4924479" y="2213906"/>
                </a:cubicBezTo>
                <a:lnTo>
                  <a:pt x="5062783" y="2215924"/>
                </a:lnTo>
                <a:lnTo>
                  <a:pt x="5062727" y="2215927"/>
                </a:lnTo>
                <a:cubicBezTo>
                  <a:pt x="4554919" y="2223513"/>
                  <a:pt x="4041502" y="2065336"/>
                  <a:pt x="3640245" y="1769501"/>
                </a:cubicBezTo>
                <a:close/>
                <a:moveTo>
                  <a:pt x="3160030" y="443"/>
                </a:moveTo>
                <a:cubicBezTo>
                  <a:pt x="3075486" y="2873"/>
                  <a:pt x="2991297" y="15296"/>
                  <a:pt x="2908414" y="38071"/>
                </a:cubicBezTo>
                <a:lnTo>
                  <a:pt x="2908433" y="38365"/>
                </a:lnTo>
                <a:lnTo>
                  <a:pt x="2813540" y="69672"/>
                </a:lnTo>
                <a:cubicBezTo>
                  <a:pt x="2591612" y="154404"/>
                  <a:pt x="2381594" y="316545"/>
                  <a:pt x="2203564" y="565342"/>
                </a:cubicBezTo>
                <a:cubicBezTo>
                  <a:pt x="1885656" y="1008875"/>
                  <a:pt x="1662211" y="1708221"/>
                  <a:pt x="1268912" y="1895941"/>
                </a:cubicBezTo>
                <a:cubicBezTo>
                  <a:pt x="961902" y="2042252"/>
                  <a:pt x="604935" y="1876617"/>
                  <a:pt x="344251" y="2193163"/>
                </a:cubicBezTo>
                <a:cubicBezTo>
                  <a:pt x="39057" y="2564921"/>
                  <a:pt x="35424" y="3014896"/>
                  <a:pt x="0" y="3511800"/>
                </a:cubicBezTo>
                <a:lnTo>
                  <a:pt x="5485296" y="3511800"/>
                </a:lnTo>
                <a:lnTo>
                  <a:pt x="5485296" y="3091272"/>
                </a:lnTo>
                <a:cubicBezTo>
                  <a:pt x="5409906" y="2806932"/>
                  <a:pt x="5321799" y="2531795"/>
                  <a:pt x="5224610" y="2270459"/>
                </a:cubicBezTo>
                <a:cubicBezTo>
                  <a:pt x="5217344" y="2251136"/>
                  <a:pt x="5209169" y="2229971"/>
                  <a:pt x="5200993" y="2209727"/>
                </a:cubicBezTo>
                <a:lnTo>
                  <a:pt x="5181345" y="2210608"/>
                </a:lnTo>
                <a:lnTo>
                  <a:pt x="5200993" y="2209726"/>
                </a:lnTo>
                <a:cubicBezTo>
                  <a:pt x="4879450" y="1364068"/>
                  <a:pt x="4447094" y="615030"/>
                  <a:pt x="3904832" y="238673"/>
                </a:cubicBezTo>
                <a:cubicBezTo>
                  <a:pt x="3670488" y="75798"/>
                  <a:pt x="3413662" y="-6847"/>
                  <a:pt x="3160030" y="443"/>
                </a:cubicBezTo>
                <a:close/>
              </a:path>
            </a:pathLst>
          </a:custGeom>
          <a:solidFill>
            <a:srgbClr val="3750A1"/>
          </a:solidFill>
          <a:ln w="6105" cap="flat">
            <a:noFill/>
            <a:prstDash val="solid"/>
            <a:miter/>
          </a:ln>
        </p:spPr>
        <p:txBody>
          <a:bodyPr rtlCol="0" anchor="ctr"/>
          <a:lstStyle/>
          <a:p>
            <a:endParaRPr lang="en-US"/>
          </a:p>
        </p:txBody>
      </p:sp>
      <p:sp>
        <p:nvSpPr>
          <p:cNvPr id="27" name="Text Placeholder 3">
            <a:extLst>
              <a:ext uri="{FF2B5EF4-FFF2-40B4-BE49-F238E27FC236}">
                <a16:creationId xmlns:a16="http://schemas.microsoft.com/office/drawing/2014/main" id="{6EA86DB0-3DA6-D353-D0EC-11AA787D6936}"/>
              </a:ext>
            </a:extLst>
          </p:cNvPr>
          <p:cNvSpPr txBox="1">
            <a:spLocks/>
          </p:cNvSpPr>
          <p:nvPr/>
        </p:nvSpPr>
        <p:spPr>
          <a:xfrm>
            <a:off x="0" y="488819"/>
            <a:ext cx="7654099" cy="900403"/>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2480"/>
              </a:lnSpc>
              <a:spcBef>
                <a:spcPts val="0"/>
              </a:spcBef>
              <a:buNone/>
              <a:tabLst>
                <a:tab pos="520700" algn="l"/>
              </a:tabLst>
            </a:pPr>
            <a:r>
              <a:rPr lang="en-US" sz="2000" b="1" dirty="0">
                <a:solidFill>
                  <a:schemeClr val="bg1"/>
                </a:solidFill>
                <a:highlight>
                  <a:srgbClr val="EE5650"/>
                </a:highlight>
                <a:latin typeface="Calibri" panose="020F0502020204030204" pitchFamily="34" charset="0"/>
                <a:cs typeface="Calibri" panose="020F0502020204030204" pitchFamily="34" charset="0"/>
              </a:rPr>
              <a:t> 	 </a:t>
            </a:r>
            <a:r>
              <a:rPr lang="de-DE" sz="2000" b="1" dirty="0">
                <a:solidFill>
                  <a:schemeClr val="bg1"/>
                </a:solidFill>
                <a:highlight>
                  <a:srgbClr val="EE5650"/>
                </a:highlight>
                <a:latin typeface="Calibri" panose="020F0502020204030204" pitchFamily="34" charset="0"/>
                <a:cs typeface="Calibri" panose="020F0502020204030204" pitchFamily="34" charset="0"/>
              </a:rPr>
              <a:t>Best Practices für die Kommunikation bei Zero-Waste-Events</a:t>
            </a:r>
            <a:r>
              <a:rPr lang="en-US" sz="2000" b="1" dirty="0">
                <a:solidFill>
                  <a:srgbClr val="EE5650"/>
                </a:solidFill>
                <a:highlight>
                  <a:srgbClr val="EE5650"/>
                </a:highlight>
                <a:latin typeface="Calibri" panose="020F0502020204030204" pitchFamily="34" charset="0"/>
                <a:cs typeface="Calibri" panose="020F0502020204030204" pitchFamily="34" charset="0"/>
              </a:rPr>
              <a:t>.</a:t>
            </a:r>
          </a:p>
        </p:txBody>
      </p:sp>
      <p:grpSp>
        <p:nvGrpSpPr>
          <p:cNvPr id="3" name="Group 2">
            <a:extLst>
              <a:ext uri="{FF2B5EF4-FFF2-40B4-BE49-F238E27FC236}">
                <a16:creationId xmlns:a16="http://schemas.microsoft.com/office/drawing/2014/main" id="{D1627717-6E8D-443B-C5A3-A2D85436EFB9}"/>
              </a:ext>
            </a:extLst>
          </p:cNvPr>
          <p:cNvGrpSpPr/>
          <p:nvPr/>
        </p:nvGrpSpPr>
        <p:grpSpPr>
          <a:xfrm>
            <a:off x="131944" y="3913536"/>
            <a:ext cx="490503" cy="117418"/>
            <a:chOff x="125567" y="2247223"/>
            <a:chExt cx="490503" cy="117418"/>
          </a:xfrm>
        </p:grpSpPr>
        <p:cxnSp>
          <p:nvCxnSpPr>
            <p:cNvPr id="4" name="Straight Connector 3">
              <a:extLst>
                <a:ext uri="{FF2B5EF4-FFF2-40B4-BE49-F238E27FC236}">
                  <a16:creationId xmlns:a16="http://schemas.microsoft.com/office/drawing/2014/main" id="{98BFDEB1-042C-B086-3835-DAC587ABEE39}"/>
                </a:ext>
              </a:extLst>
            </p:cNvPr>
            <p:cNvCxnSpPr>
              <a:cxnSpLocks/>
              <a:stCxn id="7" idx="0"/>
            </p:cNvCxnSpPr>
            <p:nvPr/>
          </p:nvCxnSpPr>
          <p:spPr>
            <a:xfrm flipH="1">
              <a:off x="125567" y="2305932"/>
              <a:ext cx="490503"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3B91EC5-52FB-98F7-0A0F-086C3BEB94C7}"/>
                </a:ext>
              </a:extLst>
            </p:cNvPr>
            <p:cNvGrpSpPr/>
            <p:nvPr/>
          </p:nvGrpSpPr>
          <p:grpSpPr>
            <a:xfrm rot="5400000">
              <a:off x="394862" y="2143433"/>
              <a:ext cx="117418" cy="324997"/>
              <a:chOff x="3089418" y="4482161"/>
              <a:chExt cx="117418" cy="324997"/>
            </a:xfrm>
          </p:grpSpPr>
          <p:sp>
            <p:nvSpPr>
              <p:cNvPr id="6" name="Freeform 5">
                <a:extLst>
                  <a:ext uri="{FF2B5EF4-FFF2-40B4-BE49-F238E27FC236}">
                    <a16:creationId xmlns:a16="http://schemas.microsoft.com/office/drawing/2014/main" id="{58A66763-6AC7-4299-05D9-A0510355E5A7}"/>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623ED3D7-EAB0-FCEF-A4A5-12A03A1DD5EF}"/>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sp>
        <p:nvSpPr>
          <p:cNvPr id="8" name="Text Placeholder 1">
            <a:extLst>
              <a:ext uri="{FF2B5EF4-FFF2-40B4-BE49-F238E27FC236}">
                <a16:creationId xmlns:a16="http://schemas.microsoft.com/office/drawing/2014/main" id="{0CF4CEFA-F095-558B-AA9A-4D209FB68B60}"/>
              </a:ext>
            </a:extLst>
          </p:cNvPr>
          <p:cNvSpPr txBox="1">
            <a:spLocks/>
          </p:cNvSpPr>
          <p:nvPr/>
        </p:nvSpPr>
        <p:spPr>
          <a:xfrm>
            <a:off x="607717" y="6182085"/>
            <a:ext cx="6560140" cy="4234576"/>
          </a:xfrm>
          <a:prstGeom prst="rect">
            <a:avLst/>
          </a:prstGeom>
        </p:spPr>
        <p:txBody>
          <a:bodyPr vert="horz" lIns="91440" tIns="45720" rIns="91440" bIns="45720" numCol="1" spcCol="21600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100" b="0" i="0" kern="1200" baseline="0">
                <a:solidFill>
                  <a:schemeClr val="tx1"/>
                </a:solidFill>
                <a:latin typeface="Calibri" panose="020F0502020204030204" pitchFamily="34" charset="0"/>
                <a:ea typeface="+mn-ea"/>
                <a:cs typeface="Calibri" panose="020F0502020204030204" pitchFamily="34" charset="0"/>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just">
              <a:lnSpc>
                <a:spcPct val="100000"/>
              </a:lnSpc>
              <a:spcBef>
                <a:spcPts val="0"/>
              </a:spcBef>
              <a:buClr>
                <a:srgbClr val="EE5650"/>
              </a:buClr>
            </a:pPr>
            <a:r>
              <a:rPr lang="de-DE" sz="1400" b="1" dirty="0">
                <a:solidFill>
                  <a:srgbClr val="EE5650"/>
                </a:solidFill>
                <a:ea typeface="Calibri" panose="020F0502020204030204" pitchFamily="34" charset="0"/>
                <a:cs typeface="Times New Roman" panose="02020603050405020304" pitchFamily="18" charset="0"/>
              </a:rPr>
              <a:t>Interaktive Workshops</a:t>
            </a: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Das Engagement wird erhöht, wenn die Teilnehmer aktiv einbezogen werden. Besonders effektiv können Workshops sein, in denen die Teilnehmer praktische Erfahrungen sammeln, wie sie von The Restart Project durchgeführt werden, bei denen Menschen lernen, ihre Elektronik zu reparieren. Organisieren Sie Workshops, in denen die Teilnehmer Zero-Waste-Aktivitäten üben können.</a:t>
            </a:r>
            <a:endParaRPr lang="en-IE" sz="1150" dirty="0">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en-IE" sz="1150" b="1" dirty="0">
                <a:solidFill>
                  <a:schemeClr val="bg1"/>
                </a:solidFill>
                <a:highlight>
                  <a:srgbClr val="EE5650"/>
                </a:highlight>
                <a:ea typeface="Calibri" panose="020F0502020204030204" pitchFamily="34" charset="0"/>
                <a:cs typeface="Times New Roman" panose="02020603050405020304" pitchFamily="18" charset="0"/>
              </a:rPr>
              <a:t>BEISPIEL:</a:t>
            </a:r>
            <a:r>
              <a:rPr lang="en-IE" sz="1150" dirty="0">
                <a:solidFill>
                  <a:srgbClr val="EE5650"/>
                </a:solidFill>
                <a:ea typeface="Calibri" panose="020F0502020204030204" pitchFamily="34" charset="0"/>
                <a:cs typeface="Times New Roman" panose="02020603050405020304" pitchFamily="18" charset="0"/>
              </a:rPr>
              <a:t> 	</a:t>
            </a:r>
            <a:r>
              <a:rPr lang="de-DE" sz="1150" dirty="0">
                <a:ea typeface="Calibri" panose="020F0502020204030204" pitchFamily="34" charset="0"/>
                <a:cs typeface="Times New Roman" panose="02020603050405020304" pitchFamily="18" charset="0"/>
              </a:rPr>
              <a:t>Besuchen Sie das Restart-Projekt, um ein Modell des interaktiven Engagements zu sehen. https://therestartproject.org/ </a:t>
            </a:r>
          </a:p>
          <a:p>
            <a:pPr algn="just">
              <a:lnSpc>
                <a:spcPct val="100000"/>
              </a:lnSpc>
              <a:spcBef>
                <a:spcPts val="0"/>
              </a:spcBef>
              <a:buClr>
                <a:srgbClr val="EE5650"/>
              </a:buClr>
            </a:pPr>
            <a:r>
              <a:rPr lang="en-IE" sz="1150" dirty="0">
                <a:ea typeface="Calibri" panose="020F0502020204030204" pitchFamily="34" charset="0"/>
                <a:cs typeface="Times New Roman" panose="02020603050405020304" pitchFamily="18" charset="0"/>
              </a:rPr>
              <a:t> </a:t>
            </a:r>
            <a:endParaRPr lang="en-IE" sz="1400" dirty="0">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de-DE" sz="1400" b="1" dirty="0">
                <a:solidFill>
                  <a:srgbClr val="EE5650"/>
                </a:solidFill>
                <a:ea typeface="Calibri" panose="020F0502020204030204" pitchFamily="34" charset="0"/>
                <a:cs typeface="Times New Roman" panose="02020603050405020304" pitchFamily="18" charset="0"/>
              </a:rPr>
              <a:t>Social-Media-Kampagnen</a:t>
            </a: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Wenn Sie die Macht der sozialen Medien nutzen, um die Teilnehmer vor, während und nach einer Veranstaltung zu begeistern, können Sie die Reichweite Ihrer Botschaft erhöhen. Die #ChooseToReuse Kampagne von Zero Waste Europe ist ein Beispiel, bei dem die Teilnehmer ermutigt werden, Geschichten und Tipps zur Abfallreduzierung im täglichen Leben auszutauschen. Erstellen Sie eine Social-Media-Kampagne, um die Teilnahme und das Teilen zu fördern.</a:t>
            </a:r>
          </a:p>
          <a:p>
            <a:pPr algn="just">
              <a:lnSpc>
                <a:spcPct val="100000"/>
              </a:lnSpc>
              <a:spcBef>
                <a:spcPts val="0"/>
              </a:spcBef>
              <a:buClr>
                <a:srgbClr val="EE5650"/>
              </a:buClr>
            </a:pPr>
            <a:r>
              <a:rPr lang="en-IE" sz="1150" b="1" dirty="0">
                <a:solidFill>
                  <a:schemeClr val="bg1"/>
                </a:solidFill>
                <a:highlight>
                  <a:srgbClr val="EE5650"/>
                </a:highlight>
                <a:ea typeface="Calibri" panose="020F0502020204030204" pitchFamily="34" charset="0"/>
                <a:cs typeface="Times New Roman" panose="02020603050405020304" pitchFamily="18" charset="0"/>
              </a:rPr>
              <a:t>BEISPIEL</a:t>
            </a:r>
            <a:r>
              <a:rPr lang="en-IE" sz="1150" dirty="0">
                <a:solidFill>
                  <a:srgbClr val="EE5650"/>
                </a:solidFill>
                <a:ea typeface="Calibri" panose="020F0502020204030204" pitchFamily="34" charset="0"/>
                <a:cs typeface="Times New Roman" panose="02020603050405020304" pitchFamily="18" charset="0"/>
              </a:rPr>
              <a:t> 	:</a:t>
            </a:r>
            <a:r>
              <a:rPr lang="de-DE" sz="1150" dirty="0">
                <a:ea typeface="Calibri" panose="020F0502020204030204" pitchFamily="34" charset="0"/>
                <a:cs typeface="Times New Roman" panose="02020603050405020304" pitchFamily="18" charset="0"/>
              </a:rPr>
              <a:t>Folgen Sie den Kampagnen von Zero Waste Europe, um sich inspirieren zu lassen.</a:t>
            </a:r>
          </a:p>
          <a:p>
            <a:pPr algn="just">
              <a:lnSpc>
                <a:spcPct val="100000"/>
              </a:lnSpc>
              <a:spcBef>
                <a:spcPts val="0"/>
              </a:spcBef>
              <a:buClr>
                <a:srgbClr val="EE5650"/>
              </a:buClr>
            </a:pPr>
            <a:endParaRPr lang="de-DE" sz="1150" dirty="0">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de-DE" sz="1400" b="1" dirty="0">
                <a:solidFill>
                  <a:srgbClr val="EE5650"/>
                </a:solidFill>
                <a:ea typeface="Calibri" panose="020F0502020204030204" pitchFamily="34" charset="0"/>
                <a:cs typeface="Times New Roman" panose="02020603050405020304" pitchFamily="18" charset="0"/>
              </a:rPr>
              <a:t>Kollaborative Plattformen</a:t>
            </a:r>
          </a:p>
          <a:p>
            <a:pPr algn="just">
              <a:lnSpc>
                <a:spcPct val="100000"/>
              </a:lnSpc>
              <a:spcBef>
                <a:spcPts val="0"/>
              </a:spcBef>
              <a:buClr>
                <a:srgbClr val="EE5650"/>
              </a:buClr>
            </a:pPr>
            <a:r>
              <a:rPr lang="de-DE" sz="1150" dirty="0">
                <a:ea typeface="Calibri" panose="020F0502020204030204" pitchFamily="34" charset="0"/>
                <a:cs typeface="Times New Roman" panose="02020603050405020304" pitchFamily="18" charset="0"/>
              </a:rPr>
              <a:t>Beim Engagement geht es nicht nur darum, eine Botschaft zu vermitteln, sondern auch um Zuhören und Zusammenarbeit. Plattformen wie Slido können bei Veranstaltungen verwendet werden, um die Interaktion in Echtzeit zu fördern und wertvolles Feedback zu sammeln. Implementieren Sie kollaborative Tools, um Live-Feedback des Publikums während Veranstaltungen zu sammeln.</a:t>
            </a:r>
            <a:endParaRPr lang="en-IE" sz="1150" dirty="0">
              <a:ea typeface="Calibri" panose="020F0502020204030204" pitchFamily="34" charset="0"/>
              <a:cs typeface="Times New Roman" panose="02020603050405020304" pitchFamily="18" charset="0"/>
            </a:endParaRPr>
          </a:p>
          <a:p>
            <a:pPr algn="just">
              <a:lnSpc>
                <a:spcPct val="100000"/>
              </a:lnSpc>
              <a:spcBef>
                <a:spcPts val="0"/>
              </a:spcBef>
              <a:buClr>
                <a:srgbClr val="EE5650"/>
              </a:buClr>
            </a:pPr>
            <a:r>
              <a:rPr lang="en-IE" sz="1150" b="1" dirty="0">
                <a:solidFill>
                  <a:schemeClr val="bg1"/>
                </a:solidFill>
                <a:highlight>
                  <a:srgbClr val="EE5650"/>
                </a:highlight>
                <a:ea typeface="Calibri" panose="020F0502020204030204" pitchFamily="34" charset="0"/>
                <a:cs typeface="Times New Roman" panose="02020603050405020304" pitchFamily="18" charset="0"/>
              </a:rPr>
              <a:t>BEISPIEL</a:t>
            </a:r>
            <a:r>
              <a:rPr lang="en-IE" sz="1150" dirty="0">
                <a:solidFill>
                  <a:srgbClr val="EE5650"/>
                </a:solidFill>
                <a:ea typeface="Calibri" panose="020F0502020204030204" pitchFamily="34" charset="0"/>
                <a:cs typeface="Times New Roman" panose="02020603050405020304" pitchFamily="18" charset="0"/>
              </a:rPr>
              <a:t>  	:</a:t>
            </a:r>
            <a:r>
              <a:rPr lang="de-DE" sz="1150" dirty="0">
                <a:ea typeface="Calibri" panose="020F0502020204030204" pitchFamily="34" charset="0"/>
                <a:cs typeface="Times New Roman" panose="02020603050405020304" pitchFamily="18" charset="0"/>
              </a:rPr>
              <a:t>Sehen Sie, wie Slido funktioniert, um Teilnehmer während Veranstaltungen einzubinden.</a:t>
            </a:r>
            <a:endParaRPr lang="en-IE" sz="1150" dirty="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96085EA8-FB02-22A6-05BF-525F37567DF4}"/>
              </a:ext>
            </a:extLst>
          </p:cNvPr>
          <p:cNvGrpSpPr/>
          <p:nvPr/>
        </p:nvGrpSpPr>
        <p:grpSpPr>
          <a:xfrm>
            <a:off x="141402" y="6281070"/>
            <a:ext cx="490503" cy="117418"/>
            <a:chOff x="125567" y="2247223"/>
            <a:chExt cx="490503" cy="117418"/>
          </a:xfrm>
        </p:grpSpPr>
        <p:cxnSp>
          <p:nvCxnSpPr>
            <p:cNvPr id="28" name="Straight Connector 27">
              <a:extLst>
                <a:ext uri="{FF2B5EF4-FFF2-40B4-BE49-F238E27FC236}">
                  <a16:creationId xmlns:a16="http://schemas.microsoft.com/office/drawing/2014/main" id="{EFCB729B-49CC-77D0-2F16-11150F07A5E3}"/>
                </a:ext>
              </a:extLst>
            </p:cNvPr>
            <p:cNvCxnSpPr>
              <a:cxnSpLocks/>
              <a:stCxn id="31" idx="0"/>
            </p:cNvCxnSpPr>
            <p:nvPr/>
          </p:nvCxnSpPr>
          <p:spPr>
            <a:xfrm flipH="1">
              <a:off x="125567" y="2305932"/>
              <a:ext cx="490503"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B4959A22-DE8B-783B-BE7A-14F3B5F51426}"/>
                </a:ext>
              </a:extLst>
            </p:cNvPr>
            <p:cNvGrpSpPr/>
            <p:nvPr/>
          </p:nvGrpSpPr>
          <p:grpSpPr>
            <a:xfrm rot="5400000">
              <a:off x="394862" y="2143433"/>
              <a:ext cx="117418" cy="324997"/>
              <a:chOff x="3089418" y="4482161"/>
              <a:chExt cx="117418" cy="324997"/>
            </a:xfrm>
          </p:grpSpPr>
          <p:sp>
            <p:nvSpPr>
              <p:cNvPr id="30" name="Freeform 29">
                <a:extLst>
                  <a:ext uri="{FF2B5EF4-FFF2-40B4-BE49-F238E27FC236}">
                    <a16:creationId xmlns:a16="http://schemas.microsoft.com/office/drawing/2014/main" id="{070BF064-6CCF-9718-04FF-57D4BB0F5CBA}"/>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3B2606C-344E-57BA-3C79-706CF2C9B84E}"/>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grpSp>
        <p:nvGrpSpPr>
          <p:cNvPr id="32" name="Group 31">
            <a:extLst>
              <a:ext uri="{FF2B5EF4-FFF2-40B4-BE49-F238E27FC236}">
                <a16:creationId xmlns:a16="http://schemas.microsoft.com/office/drawing/2014/main" id="{284A090A-4821-885E-063E-4FAE0366749E}"/>
              </a:ext>
            </a:extLst>
          </p:cNvPr>
          <p:cNvGrpSpPr/>
          <p:nvPr/>
        </p:nvGrpSpPr>
        <p:grpSpPr>
          <a:xfrm>
            <a:off x="133432" y="7721728"/>
            <a:ext cx="490503" cy="117418"/>
            <a:chOff x="125567" y="2247223"/>
            <a:chExt cx="490503" cy="117418"/>
          </a:xfrm>
        </p:grpSpPr>
        <p:cxnSp>
          <p:nvCxnSpPr>
            <p:cNvPr id="33" name="Straight Connector 32">
              <a:extLst>
                <a:ext uri="{FF2B5EF4-FFF2-40B4-BE49-F238E27FC236}">
                  <a16:creationId xmlns:a16="http://schemas.microsoft.com/office/drawing/2014/main" id="{20007DFF-606E-589D-7414-9589B06C88B7}"/>
                </a:ext>
              </a:extLst>
            </p:cNvPr>
            <p:cNvCxnSpPr>
              <a:cxnSpLocks/>
              <a:stCxn id="36" idx="0"/>
            </p:cNvCxnSpPr>
            <p:nvPr/>
          </p:nvCxnSpPr>
          <p:spPr>
            <a:xfrm flipH="1">
              <a:off x="125567" y="2305932"/>
              <a:ext cx="490503"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26B12856-4830-B3ED-572C-2572D9A8D380}"/>
                </a:ext>
              </a:extLst>
            </p:cNvPr>
            <p:cNvGrpSpPr/>
            <p:nvPr/>
          </p:nvGrpSpPr>
          <p:grpSpPr>
            <a:xfrm rot="5400000">
              <a:off x="394862" y="2143433"/>
              <a:ext cx="117418" cy="324997"/>
              <a:chOff x="3089418" y="4482161"/>
              <a:chExt cx="117418" cy="324997"/>
            </a:xfrm>
          </p:grpSpPr>
          <p:sp>
            <p:nvSpPr>
              <p:cNvPr id="35" name="Freeform 34">
                <a:extLst>
                  <a:ext uri="{FF2B5EF4-FFF2-40B4-BE49-F238E27FC236}">
                    <a16:creationId xmlns:a16="http://schemas.microsoft.com/office/drawing/2014/main" id="{8920C76A-F3BE-189F-86B1-AF372412EB57}"/>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9375DD6-8F61-71F8-FCFA-19088F9AB815}"/>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sp>
        <p:nvSpPr>
          <p:cNvPr id="37" name="Text Placeholder 3">
            <a:extLst>
              <a:ext uri="{FF2B5EF4-FFF2-40B4-BE49-F238E27FC236}">
                <a16:creationId xmlns:a16="http://schemas.microsoft.com/office/drawing/2014/main" id="{6F6A2468-CD5A-5D60-62B9-03A1913B5B81}"/>
              </a:ext>
            </a:extLst>
          </p:cNvPr>
          <p:cNvSpPr txBox="1">
            <a:spLocks/>
          </p:cNvSpPr>
          <p:nvPr/>
        </p:nvSpPr>
        <p:spPr>
          <a:xfrm>
            <a:off x="0" y="5849967"/>
            <a:ext cx="7654099" cy="900403"/>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2480"/>
              </a:lnSpc>
              <a:spcBef>
                <a:spcPts val="0"/>
              </a:spcBef>
              <a:buNone/>
              <a:tabLst>
                <a:tab pos="520700" algn="l"/>
              </a:tabLst>
            </a:pPr>
            <a:r>
              <a:rPr lang="en-US" sz="2000" b="1" dirty="0">
                <a:solidFill>
                  <a:schemeClr val="bg1"/>
                </a:solidFill>
                <a:highlight>
                  <a:srgbClr val="EE5650"/>
                </a:highlight>
                <a:latin typeface="Calibri" panose="020F0502020204030204" pitchFamily="34" charset="0"/>
                <a:cs typeface="Calibri" panose="020F0502020204030204" pitchFamily="34" charset="0"/>
              </a:rPr>
              <a:t> 	 </a:t>
            </a:r>
            <a:r>
              <a:rPr lang="de-DE" sz="2000" b="1" dirty="0">
                <a:solidFill>
                  <a:schemeClr val="bg1"/>
                </a:solidFill>
                <a:highlight>
                  <a:srgbClr val="EE5650"/>
                </a:highlight>
                <a:latin typeface="Calibri" panose="020F0502020204030204" pitchFamily="34" charset="0"/>
                <a:cs typeface="Calibri" panose="020F0502020204030204" pitchFamily="34" charset="0"/>
              </a:rPr>
              <a:t>Best Practices für das Engagement bei Zero-Waste-Events</a:t>
            </a:r>
            <a:r>
              <a:rPr lang="en-US" sz="2000" b="1" dirty="0">
                <a:solidFill>
                  <a:srgbClr val="EE5650"/>
                </a:solidFill>
                <a:highlight>
                  <a:srgbClr val="EE5650"/>
                </a:highlight>
                <a:latin typeface="Calibri" panose="020F0502020204030204" pitchFamily="34" charset="0"/>
                <a:cs typeface="Calibri" panose="020F0502020204030204" pitchFamily="34" charset="0"/>
              </a:rPr>
              <a:t>.</a:t>
            </a:r>
          </a:p>
        </p:txBody>
      </p:sp>
      <p:grpSp>
        <p:nvGrpSpPr>
          <p:cNvPr id="38" name="Group 37">
            <a:extLst>
              <a:ext uri="{FF2B5EF4-FFF2-40B4-BE49-F238E27FC236}">
                <a16:creationId xmlns:a16="http://schemas.microsoft.com/office/drawing/2014/main" id="{EE8D153A-9B91-0A73-7806-044A3F6B8129}"/>
              </a:ext>
            </a:extLst>
          </p:cNvPr>
          <p:cNvGrpSpPr/>
          <p:nvPr/>
        </p:nvGrpSpPr>
        <p:grpSpPr>
          <a:xfrm>
            <a:off x="128632" y="9140190"/>
            <a:ext cx="490503" cy="117418"/>
            <a:chOff x="125567" y="2247223"/>
            <a:chExt cx="490503" cy="117418"/>
          </a:xfrm>
        </p:grpSpPr>
        <p:cxnSp>
          <p:nvCxnSpPr>
            <p:cNvPr id="39" name="Straight Connector 38">
              <a:extLst>
                <a:ext uri="{FF2B5EF4-FFF2-40B4-BE49-F238E27FC236}">
                  <a16:creationId xmlns:a16="http://schemas.microsoft.com/office/drawing/2014/main" id="{C1ED958A-AA1E-5913-51BB-99372B6DC21D}"/>
                </a:ext>
              </a:extLst>
            </p:cNvPr>
            <p:cNvCxnSpPr>
              <a:cxnSpLocks/>
              <a:stCxn id="42" idx="0"/>
            </p:cNvCxnSpPr>
            <p:nvPr/>
          </p:nvCxnSpPr>
          <p:spPr>
            <a:xfrm flipH="1">
              <a:off x="125567" y="2305932"/>
              <a:ext cx="490503"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0ABFEAAA-ADEE-E472-785F-B3E6CAF6CCDE}"/>
                </a:ext>
              </a:extLst>
            </p:cNvPr>
            <p:cNvGrpSpPr/>
            <p:nvPr/>
          </p:nvGrpSpPr>
          <p:grpSpPr>
            <a:xfrm rot="5400000">
              <a:off x="394862" y="2143433"/>
              <a:ext cx="117418" cy="324997"/>
              <a:chOff x="3089418" y="4482161"/>
              <a:chExt cx="117418" cy="324997"/>
            </a:xfrm>
          </p:grpSpPr>
          <p:sp>
            <p:nvSpPr>
              <p:cNvPr id="41" name="Freeform 40">
                <a:extLst>
                  <a:ext uri="{FF2B5EF4-FFF2-40B4-BE49-F238E27FC236}">
                    <a16:creationId xmlns:a16="http://schemas.microsoft.com/office/drawing/2014/main" id="{259EAC8F-3D41-6450-4330-A0E3B130C740}"/>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7EAEBAE5-09AC-D995-FCCF-6B9BB6510AE4}"/>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grpSp>
        <p:nvGrpSpPr>
          <p:cNvPr id="43" name="Group 42">
            <a:extLst>
              <a:ext uri="{FF2B5EF4-FFF2-40B4-BE49-F238E27FC236}">
                <a16:creationId xmlns:a16="http://schemas.microsoft.com/office/drawing/2014/main" id="{D1627717-6E8D-443B-C5A3-A2D85436EFB9}"/>
              </a:ext>
            </a:extLst>
          </p:cNvPr>
          <p:cNvGrpSpPr/>
          <p:nvPr/>
        </p:nvGrpSpPr>
        <p:grpSpPr>
          <a:xfrm>
            <a:off x="135826" y="5346466"/>
            <a:ext cx="490503" cy="117418"/>
            <a:chOff x="125567" y="2247223"/>
            <a:chExt cx="490503" cy="117418"/>
          </a:xfrm>
        </p:grpSpPr>
        <p:cxnSp>
          <p:nvCxnSpPr>
            <p:cNvPr id="44" name="Straight Connector 43">
              <a:extLst>
                <a:ext uri="{FF2B5EF4-FFF2-40B4-BE49-F238E27FC236}">
                  <a16:creationId xmlns:a16="http://schemas.microsoft.com/office/drawing/2014/main" id="{98BFDEB1-042C-B086-3835-DAC587ABEE39}"/>
                </a:ext>
              </a:extLst>
            </p:cNvPr>
            <p:cNvCxnSpPr>
              <a:cxnSpLocks/>
              <a:stCxn id="47" idx="0"/>
            </p:cNvCxnSpPr>
            <p:nvPr/>
          </p:nvCxnSpPr>
          <p:spPr>
            <a:xfrm flipH="1">
              <a:off x="125567" y="2305932"/>
              <a:ext cx="490503"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93B91EC5-52FB-98F7-0A0F-086C3BEB94C7}"/>
                </a:ext>
              </a:extLst>
            </p:cNvPr>
            <p:cNvGrpSpPr/>
            <p:nvPr/>
          </p:nvGrpSpPr>
          <p:grpSpPr>
            <a:xfrm rot="5400000">
              <a:off x="394862" y="2143433"/>
              <a:ext cx="117418" cy="324997"/>
              <a:chOff x="3089418" y="4482161"/>
              <a:chExt cx="117418" cy="324997"/>
            </a:xfrm>
          </p:grpSpPr>
          <p:sp>
            <p:nvSpPr>
              <p:cNvPr id="46" name="Freeform 45">
                <a:extLst>
                  <a:ext uri="{FF2B5EF4-FFF2-40B4-BE49-F238E27FC236}">
                    <a16:creationId xmlns:a16="http://schemas.microsoft.com/office/drawing/2014/main" id="{58A66763-6AC7-4299-05D9-A0510355E5A7}"/>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623ED3D7-EAB0-FCEF-A4A5-12A03A1DD5EF}"/>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588334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690A6EA0-C1BE-38B4-C053-1569C48025FB}"/>
              </a:ext>
            </a:extLst>
          </p:cNvPr>
          <p:cNvSpPr/>
          <p:nvPr/>
        </p:nvSpPr>
        <p:spPr>
          <a:xfrm rot="10800000">
            <a:off x="-94365" y="5804732"/>
            <a:ext cx="7964303" cy="4110602"/>
          </a:xfrm>
          <a:custGeom>
            <a:avLst/>
            <a:gdLst>
              <a:gd name="connsiteX0" fmla="*/ 5715 w 7017164"/>
              <a:gd name="connsiteY0" fmla="*/ 0 h 3621757"/>
              <a:gd name="connsiteX1" fmla="*/ 7011449 w 7017164"/>
              <a:gd name="connsiteY1" fmla="*/ 0 h 3621757"/>
              <a:gd name="connsiteX2" fmla="*/ 7017164 w 7017164"/>
              <a:gd name="connsiteY2" fmla="*/ 113175 h 3621757"/>
              <a:gd name="connsiteX3" fmla="*/ 3508582 w 7017164"/>
              <a:gd name="connsiteY3" fmla="*/ 3621757 h 3621757"/>
              <a:gd name="connsiteX4" fmla="*/ 0 w 7017164"/>
              <a:gd name="connsiteY4" fmla="*/ 113175 h 3621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164" h="3621757">
                <a:moveTo>
                  <a:pt x="5715" y="0"/>
                </a:moveTo>
                <a:lnTo>
                  <a:pt x="7011449" y="0"/>
                </a:lnTo>
                <a:lnTo>
                  <a:pt x="7017164" y="113175"/>
                </a:lnTo>
                <a:cubicBezTo>
                  <a:pt x="7017164" y="2050911"/>
                  <a:pt x="5446319" y="3621757"/>
                  <a:pt x="3508582" y="3621757"/>
                </a:cubicBezTo>
                <a:cubicBezTo>
                  <a:pt x="1570846" y="3621757"/>
                  <a:pt x="0" y="2050911"/>
                  <a:pt x="0" y="113175"/>
                </a:cubicBezTo>
                <a:close/>
              </a:path>
            </a:pathLst>
          </a:custGeom>
          <a:solidFill>
            <a:srgbClr val="3750A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58"/>
          </a:p>
        </p:txBody>
      </p:sp>
      <p:sp>
        <p:nvSpPr>
          <p:cNvPr id="16" name="Freeform 15">
            <a:extLst>
              <a:ext uri="{FF2B5EF4-FFF2-40B4-BE49-F238E27FC236}">
                <a16:creationId xmlns:a16="http://schemas.microsoft.com/office/drawing/2014/main" id="{9FBBC007-A8E4-BFF5-60BF-E24ECF1574CE}"/>
              </a:ext>
            </a:extLst>
          </p:cNvPr>
          <p:cNvSpPr/>
          <p:nvPr userDrawn="1"/>
        </p:nvSpPr>
        <p:spPr>
          <a:xfrm>
            <a:off x="617625" y="10263623"/>
            <a:ext cx="17903" cy="414254"/>
          </a:xfrm>
          <a:custGeom>
            <a:avLst/>
            <a:gdLst>
              <a:gd name="connsiteX0" fmla="*/ 0 w 7701"/>
              <a:gd name="connsiteY0" fmla="*/ 0 h 172634"/>
              <a:gd name="connsiteX1" fmla="*/ 0 w 7701"/>
              <a:gd name="connsiteY1" fmla="*/ 172635 h 172634"/>
            </a:gdLst>
            <a:ahLst/>
            <a:cxnLst>
              <a:cxn ang="0">
                <a:pos x="connsiteX0" y="connsiteY0"/>
              </a:cxn>
              <a:cxn ang="0">
                <a:pos x="connsiteX1" y="connsiteY1"/>
              </a:cxn>
            </a:cxnLst>
            <a:rect l="l" t="t" r="r" b="b"/>
            <a:pathLst>
              <a:path w="7701" h="172634">
                <a:moveTo>
                  <a:pt x="0" y="0"/>
                </a:moveTo>
                <a:lnTo>
                  <a:pt x="0" y="172635"/>
                </a:lnTo>
              </a:path>
            </a:pathLst>
          </a:custGeom>
          <a:ln w="7702" cap="flat">
            <a:solidFill>
              <a:schemeClr val="bg1"/>
            </a:solid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18" name="Rectangle 17">
            <a:extLst>
              <a:ext uri="{FF2B5EF4-FFF2-40B4-BE49-F238E27FC236}">
                <a16:creationId xmlns:a16="http://schemas.microsoft.com/office/drawing/2014/main" id="{6EF78909-DD2B-98BC-38E8-E57DEA945921}"/>
              </a:ext>
            </a:extLst>
          </p:cNvPr>
          <p:cNvSpPr/>
          <p:nvPr/>
        </p:nvSpPr>
        <p:spPr>
          <a:xfrm>
            <a:off x="7107" y="10008883"/>
            <a:ext cx="7768468" cy="898830"/>
          </a:xfrm>
          <a:prstGeom prst="rect">
            <a:avLst/>
          </a:prstGeom>
          <a:solidFill>
            <a:srgbClr val="EE56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50"/>
          </a:p>
        </p:txBody>
      </p:sp>
      <p:sp>
        <p:nvSpPr>
          <p:cNvPr id="19" name="Text Placeholder 1">
            <a:extLst>
              <a:ext uri="{FF2B5EF4-FFF2-40B4-BE49-F238E27FC236}">
                <a16:creationId xmlns:a16="http://schemas.microsoft.com/office/drawing/2014/main" id="{3D2A14E0-BDFD-C444-7915-DB7E81F00DCF}"/>
              </a:ext>
            </a:extLst>
          </p:cNvPr>
          <p:cNvSpPr txBox="1">
            <a:spLocks/>
          </p:cNvSpPr>
          <p:nvPr/>
        </p:nvSpPr>
        <p:spPr>
          <a:xfrm>
            <a:off x="4070674" y="10233040"/>
            <a:ext cx="3367751" cy="453184"/>
          </a:xfrm>
          <a:prstGeom prst="rect">
            <a:avLst/>
          </a:prstGeom>
        </p:spPr>
        <p:txBody>
          <a:bodyPr vert="horz" lIns="88901" tIns="44451" rIns="88901" bIns="44451" rtlCol="0">
            <a:noAutofit/>
          </a:bodyPr>
          <a:lstStyle>
            <a:lvl1pPr marL="0" indent="0" algn="l" defTabSz="777514" rtl="0" eaLnBrk="1" latinLnBrk="0" hangingPunct="1">
              <a:lnSpc>
                <a:spcPts val="3240"/>
              </a:lnSpc>
              <a:spcBef>
                <a:spcPts val="850"/>
              </a:spcBef>
              <a:buFont typeface="Arial" panose="020B0604020202020204" pitchFamily="34" charset="0"/>
              <a:buNone/>
              <a:defRPr sz="2800" b="1" i="0" kern="1200">
                <a:solidFill>
                  <a:srgbClr val="EE5650"/>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2139" err="1">
                <a:solidFill>
                  <a:schemeClr val="bg1"/>
                </a:solidFill>
              </a:rPr>
              <a:t>www.circularcreatives.eu</a:t>
            </a:r>
            <a:endParaRPr lang="en-US" sz="2139">
              <a:solidFill>
                <a:schemeClr val="bg1"/>
              </a:solidFill>
            </a:endParaRPr>
          </a:p>
        </p:txBody>
      </p:sp>
      <p:pic>
        <p:nvPicPr>
          <p:cNvPr id="35" name="Graphic 34">
            <a:extLst>
              <a:ext uri="{FF2B5EF4-FFF2-40B4-BE49-F238E27FC236}">
                <a16:creationId xmlns:a16="http://schemas.microsoft.com/office/drawing/2014/main" id="{BF928461-9BC3-D82B-9603-3B53DDAACEFF}"/>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9196" t="46643" r="11312" b="16009"/>
          <a:stretch/>
        </p:blipFill>
        <p:spPr>
          <a:xfrm>
            <a:off x="4545434" y="4848773"/>
            <a:ext cx="3762860" cy="3886684"/>
          </a:xfrm>
          <a:prstGeom prst="rect">
            <a:avLst/>
          </a:prstGeom>
        </p:spPr>
      </p:pic>
      <p:sp>
        <p:nvSpPr>
          <p:cNvPr id="37" name="TextBox 36">
            <a:extLst>
              <a:ext uri="{FF2B5EF4-FFF2-40B4-BE49-F238E27FC236}">
                <a16:creationId xmlns:a16="http://schemas.microsoft.com/office/drawing/2014/main" id="{BA727C34-B308-3343-1E7D-CB3ABF62BF66}"/>
              </a:ext>
            </a:extLst>
          </p:cNvPr>
          <p:cNvSpPr txBox="1"/>
          <p:nvPr/>
        </p:nvSpPr>
        <p:spPr>
          <a:xfrm>
            <a:off x="-94364" y="9160487"/>
            <a:ext cx="2998382" cy="430887"/>
          </a:xfrm>
          <a:prstGeom prst="rect">
            <a:avLst/>
          </a:prstGeom>
          <a:noFill/>
        </p:spPr>
        <p:txBody>
          <a:bodyPr wrap="square" rtlCol="0">
            <a:spAutoFit/>
          </a:bodyPr>
          <a:lstStyle/>
          <a:p>
            <a:r>
              <a:rPr lang="en-US" sz="2200" b="1" dirty="0" err="1">
                <a:solidFill>
                  <a:schemeClr val="bg1"/>
                </a:solidFill>
                <a:latin typeface="Calibri" panose="020F0502020204030204" pitchFamily="34" charset="0"/>
                <a:cs typeface="Calibri" panose="020F0502020204030204" pitchFamily="34" charset="0"/>
                <a:sym typeface="Avenir-Black"/>
                <a:rtl val="0"/>
              </a:rPr>
              <a:t>Folgen</a:t>
            </a:r>
            <a:r>
              <a:rPr lang="en-US" sz="2200" b="1" dirty="0">
                <a:solidFill>
                  <a:schemeClr val="bg1"/>
                </a:solidFill>
                <a:latin typeface="Calibri" panose="020F0502020204030204" pitchFamily="34" charset="0"/>
                <a:cs typeface="Calibri" panose="020F0502020204030204" pitchFamily="34" charset="0"/>
                <a:sym typeface="Avenir-Black"/>
                <a:rtl val="0"/>
              </a:rPr>
              <a:t> </a:t>
            </a:r>
            <a:r>
              <a:rPr lang="en-US" sz="2200" b="1" dirty="0" err="1">
                <a:solidFill>
                  <a:schemeClr val="bg1"/>
                </a:solidFill>
                <a:latin typeface="Calibri" panose="020F0502020204030204" pitchFamily="34" charset="0"/>
                <a:cs typeface="Calibri" panose="020F0502020204030204" pitchFamily="34" charset="0"/>
                <a:sym typeface="Avenir-Black"/>
                <a:rtl val="0"/>
              </a:rPr>
              <a:t>Sie</a:t>
            </a:r>
            <a:r>
              <a:rPr lang="en-US" sz="2200" b="1" dirty="0">
                <a:solidFill>
                  <a:schemeClr val="bg1"/>
                </a:solidFill>
                <a:latin typeface="Calibri" panose="020F0502020204030204" pitchFamily="34" charset="0"/>
                <a:cs typeface="Calibri" panose="020F0502020204030204" pitchFamily="34" charset="0"/>
                <a:sym typeface="Avenir-Black"/>
                <a:rtl val="0"/>
              </a:rPr>
              <a:t> </a:t>
            </a:r>
            <a:r>
              <a:rPr lang="en-US" sz="2200" b="1" dirty="0" err="1">
                <a:solidFill>
                  <a:schemeClr val="bg1"/>
                </a:solidFill>
                <a:latin typeface="Calibri" panose="020F0502020204030204" pitchFamily="34" charset="0"/>
                <a:cs typeface="Calibri" panose="020F0502020204030204" pitchFamily="34" charset="0"/>
                <a:sym typeface="Avenir-Black"/>
                <a:rtl val="0"/>
              </a:rPr>
              <a:t>unserer</a:t>
            </a:r>
            <a:r>
              <a:rPr lang="en-US" sz="2200" b="1" dirty="0">
                <a:solidFill>
                  <a:schemeClr val="bg1"/>
                </a:solidFill>
                <a:latin typeface="Calibri" panose="020F0502020204030204" pitchFamily="34" charset="0"/>
                <a:cs typeface="Calibri" panose="020F0502020204030204" pitchFamily="34" charset="0"/>
                <a:sym typeface="Avenir-Black"/>
                <a:rtl val="0"/>
              </a:rPr>
              <a:t> </a:t>
            </a:r>
            <a:r>
              <a:rPr lang="en-US" sz="2200" b="1" dirty="0" err="1">
                <a:solidFill>
                  <a:schemeClr val="bg1"/>
                </a:solidFill>
                <a:latin typeface="Calibri" panose="020F0502020204030204" pitchFamily="34" charset="0"/>
                <a:cs typeface="Calibri" panose="020F0502020204030204" pitchFamily="34" charset="0"/>
                <a:sym typeface="Avenir-Black"/>
                <a:rtl val="0"/>
              </a:rPr>
              <a:t>Reise</a:t>
            </a:r>
            <a:endParaRPr lang="en-US" sz="2200" b="1" spc="0" baseline="0" dirty="0">
              <a:solidFill>
                <a:schemeClr val="bg1"/>
              </a:solidFill>
              <a:latin typeface="Calibri" panose="020F0502020204030204" pitchFamily="34" charset="0"/>
              <a:cs typeface="Calibri" panose="020F0502020204030204" pitchFamily="34" charset="0"/>
              <a:sym typeface="Avenir-Black"/>
              <a:rtl val="0"/>
            </a:endParaRPr>
          </a:p>
        </p:txBody>
      </p:sp>
      <p:grpSp>
        <p:nvGrpSpPr>
          <p:cNvPr id="38" name="Group 37">
            <a:extLst>
              <a:ext uri="{FF2B5EF4-FFF2-40B4-BE49-F238E27FC236}">
                <a16:creationId xmlns:a16="http://schemas.microsoft.com/office/drawing/2014/main" id="{13A3E4D0-905A-7B1D-0AB7-E8DC2FE08C8C}"/>
              </a:ext>
            </a:extLst>
          </p:cNvPr>
          <p:cNvGrpSpPr/>
          <p:nvPr/>
        </p:nvGrpSpPr>
        <p:grpSpPr>
          <a:xfrm>
            <a:off x="3243693" y="9115651"/>
            <a:ext cx="471045" cy="501248"/>
            <a:chOff x="603680" y="6904837"/>
            <a:chExt cx="236076" cy="251213"/>
          </a:xfrm>
        </p:grpSpPr>
        <p:sp>
          <p:nvSpPr>
            <p:cNvPr id="39" name="TextBox 38">
              <a:extLst>
                <a:ext uri="{FF2B5EF4-FFF2-40B4-BE49-F238E27FC236}">
                  <a16:creationId xmlns:a16="http://schemas.microsoft.com/office/drawing/2014/main" id="{D8059D3D-5A59-52FF-763D-603C260B645D}"/>
                </a:ext>
              </a:extLst>
            </p:cNvPr>
            <p:cNvSpPr txBox="1"/>
            <p:nvPr/>
          </p:nvSpPr>
          <p:spPr>
            <a:xfrm flipH="1">
              <a:off x="609137" y="6904837"/>
              <a:ext cx="222818" cy="140713"/>
            </a:xfrm>
            <a:prstGeom prst="rect">
              <a:avLst/>
            </a:prstGeom>
            <a:noFill/>
          </p:spPr>
          <p:txBody>
            <a:bodyPr wrap="square" rtlCol="0">
              <a:spAutoFit/>
            </a:bodyPr>
            <a:lstStyle/>
            <a:p>
              <a:pPr algn="l"/>
              <a:r>
                <a:rPr lang="en-US" sz="1200" spc="0" baseline="0" err="1">
                  <a:solidFill>
                    <a:srgbClr val="3850A3"/>
                  </a:solidFill>
                  <a:latin typeface="Calibri" panose="020F0502020204030204" pitchFamily="34" charset="0"/>
                  <a:cs typeface="Calibri" panose="020F0502020204030204" pitchFamily="34" charset="0"/>
                  <a:sym typeface="Avenir-Black"/>
                  <a:hlinkClick r:id="rId4">
                    <a:extLst>
                      <a:ext uri="{A12FA001-AC4F-418D-AE19-62706E023703}">
                        <ahyp:hlinkClr xmlns:ahyp="http://schemas.microsoft.com/office/drawing/2018/hyperlinkcolor" val="tx"/>
                      </a:ext>
                    </a:extLst>
                  </a:hlinkClick>
                  <a:rtl val="0"/>
                </a:rPr>
                <a:t>i</a:t>
              </a:r>
              <a:endParaRPr lang="en-US" sz="1200" spc="0" baseline="0">
                <a:solidFill>
                  <a:srgbClr val="3850A3"/>
                </a:solidFill>
                <a:latin typeface="Calibri" panose="020F0502020204030204" pitchFamily="34" charset="0"/>
                <a:cs typeface="Calibri" panose="020F0502020204030204" pitchFamily="34" charset="0"/>
                <a:sym typeface="Avenir-Black"/>
                <a:rtl val="0"/>
              </a:endParaRPr>
            </a:p>
          </p:txBody>
        </p:sp>
        <p:grpSp>
          <p:nvGrpSpPr>
            <p:cNvPr id="40" name="Graphic 4">
              <a:extLst>
                <a:ext uri="{FF2B5EF4-FFF2-40B4-BE49-F238E27FC236}">
                  <a16:creationId xmlns:a16="http://schemas.microsoft.com/office/drawing/2014/main" id="{F00B8310-C3B7-1D14-7B57-3681AA8D4BCF}"/>
                </a:ext>
              </a:extLst>
            </p:cNvPr>
            <p:cNvGrpSpPr/>
            <p:nvPr/>
          </p:nvGrpSpPr>
          <p:grpSpPr>
            <a:xfrm>
              <a:off x="603680" y="6919545"/>
              <a:ext cx="236076" cy="236505"/>
              <a:chOff x="603680" y="6919545"/>
              <a:chExt cx="236076" cy="236505"/>
            </a:xfrm>
          </p:grpSpPr>
          <p:sp>
            <p:nvSpPr>
              <p:cNvPr id="41" name="Freeform 40">
                <a:extLst>
                  <a:ext uri="{FF2B5EF4-FFF2-40B4-BE49-F238E27FC236}">
                    <a16:creationId xmlns:a16="http://schemas.microsoft.com/office/drawing/2014/main" id="{EF669B71-2673-F153-3BEF-FB22C5AE932A}"/>
                  </a:ext>
                </a:extLst>
              </p:cNvPr>
              <p:cNvSpPr/>
              <p:nvPr/>
            </p:nvSpPr>
            <p:spPr>
              <a:xfrm rot="-5104161">
                <a:off x="612651" y="6928532"/>
                <a:ext cx="218135" cy="218531"/>
              </a:xfrm>
              <a:custGeom>
                <a:avLst/>
                <a:gdLst>
                  <a:gd name="connsiteX0" fmla="*/ 218135 w 218135"/>
                  <a:gd name="connsiteY0" fmla="*/ 109266 h 218531"/>
                  <a:gd name="connsiteX1" fmla="*/ 109068 w 218135"/>
                  <a:gd name="connsiteY1" fmla="*/ 218532 h 218531"/>
                  <a:gd name="connsiteX2" fmla="*/ 0 w 218135"/>
                  <a:gd name="connsiteY2" fmla="*/ 109266 h 218531"/>
                  <a:gd name="connsiteX3" fmla="*/ 109068 w 218135"/>
                  <a:gd name="connsiteY3" fmla="*/ 0 h 218531"/>
                  <a:gd name="connsiteX4" fmla="*/ 218135 w 218135"/>
                  <a:gd name="connsiteY4" fmla="*/ 109266 h 218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35" h="218531">
                    <a:moveTo>
                      <a:pt x="218135" y="109266"/>
                    </a:moveTo>
                    <a:cubicBezTo>
                      <a:pt x="218135" y="169612"/>
                      <a:pt x="169304" y="218532"/>
                      <a:pt x="109068" y="218532"/>
                    </a:cubicBezTo>
                    <a:cubicBezTo>
                      <a:pt x="48831" y="218532"/>
                      <a:pt x="0" y="169612"/>
                      <a:pt x="0" y="109266"/>
                    </a:cubicBezTo>
                    <a:cubicBezTo>
                      <a:pt x="0" y="48920"/>
                      <a:pt x="48831" y="0"/>
                      <a:pt x="109068" y="0"/>
                    </a:cubicBezTo>
                    <a:cubicBezTo>
                      <a:pt x="169304" y="0"/>
                      <a:pt x="218135" y="48920"/>
                      <a:pt x="218135" y="109266"/>
                    </a:cubicBezTo>
                    <a:close/>
                  </a:path>
                </a:pathLst>
              </a:custGeom>
              <a:solidFill>
                <a:srgbClr val="EE4C45"/>
              </a:solidFill>
              <a:ln w="12670" cap="flat">
                <a:noFill/>
                <a:prstDash val="solid"/>
                <a:miter/>
              </a:ln>
            </p:spPr>
            <p:txBody>
              <a:bodyPr rtlCol="0" anchor="ctr"/>
              <a:lstStyle/>
              <a:p>
                <a:endParaRPr lang="en-US" sz="1200"/>
              </a:p>
            </p:txBody>
          </p:sp>
          <p:sp>
            <p:nvSpPr>
              <p:cNvPr id="42" name="Freeform 41">
                <a:extLst>
                  <a:ext uri="{FF2B5EF4-FFF2-40B4-BE49-F238E27FC236}">
                    <a16:creationId xmlns:a16="http://schemas.microsoft.com/office/drawing/2014/main" id="{75F9E2E1-8D13-1BBE-A70B-2BF10EE8D4BB}"/>
                  </a:ext>
                </a:extLst>
              </p:cNvPr>
              <p:cNvSpPr/>
              <p:nvPr/>
            </p:nvSpPr>
            <p:spPr>
              <a:xfrm>
                <a:off x="653136" y="6968875"/>
                <a:ext cx="136968" cy="137217"/>
              </a:xfrm>
              <a:custGeom>
                <a:avLst/>
                <a:gdLst>
                  <a:gd name="connsiteX0" fmla="*/ 68484 w 136968"/>
                  <a:gd name="connsiteY0" fmla="*/ 0 h 137217"/>
                  <a:gd name="connsiteX1" fmla="*/ 40583 w 136968"/>
                  <a:gd name="connsiteY1" fmla="*/ 0 h 137217"/>
                  <a:gd name="connsiteX2" fmla="*/ 24096 w 136968"/>
                  <a:gd name="connsiteY2" fmla="*/ 3811 h 137217"/>
                  <a:gd name="connsiteX3" fmla="*/ 11414 w 136968"/>
                  <a:gd name="connsiteY3" fmla="*/ 11435 h 137217"/>
                  <a:gd name="connsiteX4" fmla="*/ 3805 w 136968"/>
                  <a:gd name="connsiteY4" fmla="*/ 24140 h 137217"/>
                  <a:gd name="connsiteX5" fmla="*/ 0 w 136968"/>
                  <a:gd name="connsiteY5" fmla="*/ 40657 h 137217"/>
                  <a:gd name="connsiteX6" fmla="*/ 0 w 136968"/>
                  <a:gd name="connsiteY6" fmla="*/ 68609 h 137217"/>
                  <a:gd name="connsiteX7" fmla="*/ 0 w 136968"/>
                  <a:gd name="connsiteY7" fmla="*/ 96560 h 137217"/>
                  <a:gd name="connsiteX8" fmla="*/ 3805 w 136968"/>
                  <a:gd name="connsiteY8" fmla="*/ 113078 h 137217"/>
                  <a:gd name="connsiteX9" fmla="*/ 11414 w 136968"/>
                  <a:gd name="connsiteY9" fmla="*/ 125783 h 137217"/>
                  <a:gd name="connsiteX10" fmla="*/ 24096 w 136968"/>
                  <a:gd name="connsiteY10" fmla="*/ 133406 h 137217"/>
                  <a:gd name="connsiteX11" fmla="*/ 40583 w 136968"/>
                  <a:gd name="connsiteY11" fmla="*/ 137217 h 137217"/>
                  <a:gd name="connsiteX12" fmla="*/ 68484 w 136968"/>
                  <a:gd name="connsiteY12" fmla="*/ 137217 h 137217"/>
                  <a:gd name="connsiteX13" fmla="*/ 96385 w 136968"/>
                  <a:gd name="connsiteY13" fmla="*/ 137217 h 137217"/>
                  <a:gd name="connsiteX14" fmla="*/ 112872 w 136968"/>
                  <a:gd name="connsiteY14" fmla="*/ 133406 h 137217"/>
                  <a:gd name="connsiteX15" fmla="*/ 125554 w 136968"/>
                  <a:gd name="connsiteY15" fmla="*/ 125783 h 137217"/>
                  <a:gd name="connsiteX16" fmla="*/ 133164 w 136968"/>
                  <a:gd name="connsiteY16" fmla="*/ 113078 h 137217"/>
                  <a:gd name="connsiteX17" fmla="*/ 136968 w 136968"/>
                  <a:gd name="connsiteY17" fmla="*/ 96560 h 137217"/>
                  <a:gd name="connsiteX18" fmla="*/ 136968 w 136968"/>
                  <a:gd name="connsiteY18" fmla="*/ 68609 h 137217"/>
                  <a:gd name="connsiteX19" fmla="*/ 136968 w 136968"/>
                  <a:gd name="connsiteY19" fmla="*/ 40657 h 137217"/>
                  <a:gd name="connsiteX20" fmla="*/ 133164 w 136968"/>
                  <a:gd name="connsiteY20" fmla="*/ 24140 h 137217"/>
                  <a:gd name="connsiteX21" fmla="*/ 125554 w 136968"/>
                  <a:gd name="connsiteY21" fmla="*/ 11435 h 137217"/>
                  <a:gd name="connsiteX22" fmla="*/ 112872 w 136968"/>
                  <a:gd name="connsiteY22" fmla="*/ 3811 h 137217"/>
                  <a:gd name="connsiteX23" fmla="*/ 96385 w 136968"/>
                  <a:gd name="connsiteY23" fmla="*/ 0 h 137217"/>
                  <a:gd name="connsiteX24" fmla="*/ 68484 w 136968"/>
                  <a:gd name="connsiteY24" fmla="*/ 0 h 137217"/>
                  <a:gd name="connsiteX25" fmla="*/ 68484 w 136968"/>
                  <a:gd name="connsiteY25" fmla="*/ 12705 h 137217"/>
                  <a:gd name="connsiteX26" fmla="*/ 96385 w 136968"/>
                  <a:gd name="connsiteY26" fmla="*/ 12705 h 137217"/>
                  <a:gd name="connsiteX27" fmla="*/ 109067 w 136968"/>
                  <a:gd name="connsiteY27" fmla="*/ 15247 h 137217"/>
                  <a:gd name="connsiteX28" fmla="*/ 116677 w 136968"/>
                  <a:gd name="connsiteY28" fmla="*/ 20328 h 137217"/>
                  <a:gd name="connsiteX29" fmla="*/ 121750 w 136968"/>
                  <a:gd name="connsiteY29" fmla="*/ 27952 h 137217"/>
                  <a:gd name="connsiteX30" fmla="*/ 124286 w 136968"/>
                  <a:gd name="connsiteY30" fmla="*/ 40657 h 137217"/>
                  <a:gd name="connsiteX31" fmla="*/ 124286 w 136968"/>
                  <a:gd name="connsiteY31" fmla="*/ 68609 h 137217"/>
                  <a:gd name="connsiteX32" fmla="*/ 124286 w 136968"/>
                  <a:gd name="connsiteY32" fmla="*/ 96560 h 137217"/>
                  <a:gd name="connsiteX33" fmla="*/ 121750 w 136968"/>
                  <a:gd name="connsiteY33" fmla="*/ 109266 h 137217"/>
                  <a:gd name="connsiteX34" fmla="*/ 116677 w 136968"/>
                  <a:gd name="connsiteY34" fmla="*/ 116889 h 137217"/>
                  <a:gd name="connsiteX35" fmla="*/ 109067 w 136968"/>
                  <a:gd name="connsiteY35" fmla="*/ 121971 h 137217"/>
                  <a:gd name="connsiteX36" fmla="*/ 96385 w 136968"/>
                  <a:gd name="connsiteY36" fmla="*/ 124512 h 137217"/>
                  <a:gd name="connsiteX37" fmla="*/ 68484 w 136968"/>
                  <a:gd name="connsiteY37" fmla="*/ 124512 h 137217"/>
                  <a:gd name="connsiteX38" fmla="*/ 40583 w 136968"/>
                  <a:gd name="connsiteY38" fmla="*/ 124512 h 137217"/>
                  <a:gd name="connsiteX39" fmla="*/ 27901 w 136968"/>
                  <a:gd name="connsiteY39" fmla="*/ 121971 h 137217"/>
                  <a:gd name="connsiteX40" fmla="*/ 20292 w 136968"/>
                  <a:gd name="connsiteY40" fmla="*/ 116889 h 137217"/>
                  <a:gd name="connsiteX41" fmla="*/ 15219 w 136968"/>
                  <a:gd name="connsiteY41" fmla="*/ 109266 h 137217"/>
                  <a:gd name="connsiteX42" fmla="*/ 12682 w 136968"/>
                  <a:gd name="connsiteY42" fmla="*/ 96560 h 137217"/>
                  <a:gd name="connsiteX43" fmla="*/ 12682 w 136968"/>
                  <a:gd name="connsiteY43" fmla="*/ 68609 h 137217"/>
                  <a:gd name="connsiteX44" fmla="*/ 12682 w 136968"/>
                  <a:gd name="connsiteY44" fmla="*/ 40657 h 137217"/>
                  <a:gd name="connsiteX45" fmla="*/ 15219 w 136968"/>
                  <a:gd name="connsiteY45" fmla="*/ 27952 h 137217"/>
                  <a:gd name="connsiteX46" fmla="*/ 20292 w 136968"/>
                  <a:gd name="connsiteY46" fmla="*/ 20328 h 137217"/>
                  <a:gd name="connsiteX47" fmla="*/ 27901 w 136968"/>
                  <a:gd name="connsiteY47" fmla="*/ 15247 h 137217"/>
                  <a:gd name="connsiteX48" fmla="*/ 40583 w 136968"/>
                  <a:gd name="connsiteY48" fmla="*/ 12705 h 137217"/>
                  <a:gd name="connsiteX49" fmla="*/ 68484 w 136968"/>
                  <a:gd name="connsiteY49" fmla="*/ 12705 h 13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6968" h="137217">
                    <a:moveTo>
                      <a:pt x="68484" y="0"/>
                    </a:moveTo>
                    <a:cubicBezTo>
                      <a:pt x="49461" y="0"/>
                      <a:pt x="46924" y="0"/>
                      <a:pt x="40583" y="0"/>
                    </a:cubicBezTo>
                    <a:cubicBezTo>
                      <a:pt x="32974" y="0"/>
                      <a:pt x="27901" y="1270"/>
                      <a:pt x="24096" y="3811"/>
                    </a:cubicBezTo>
                    <a:cubicBezTo>
                      <a:pt x="19023" y="5082"/>
                      <a:pt x="15219" y="7623"/>
                      <a:pt x="11414" y="11435"/>
                    </a:cubicBezTo>
                    <a:cubicBezTo>
                      <a:pt x="7609" y="15247"/>
                      <a:pt x="5073" y="19058"/>
                      <a:pt x="3805" y="24140"/>
                    </a:cubicBezTo>
                    <a:cubicBezTo>
                      <a:pt x="2536" y="27952"/>
                      <a:pt x="1268" y="33034"/>
                      <a:pt x="0" y="40657"/>
                    </a:cubicBezTo>
                    <a:cubicBezTo>
                      <a:pt x="0" y="48280"/>
                      <a:pt x="0" y="50821"/>
                      <a:pt x="0" y="68609"/>
                    </a:cubicBezTo>
                    <a:cubicBezTo>
                      <a:pt x="0" y="86396"/>
                      <a:pt x="0" y="90208"/>
                      <a:pt x="0" y="96560"/>
                    </a:cubicBezTo>
                    <a:cubicBezTo>
                      <a:pt x="0" y="104184"/>
                      <a:pt x="1268" y="109266"/>
                      <a:pt x="3805" y="113078"/>
                    </a:cubicBezTo>
                    <a:cubicBezTo>
                      <a:pt x="5073" y="118159"/>
                      <a:pt x="7609" y="121971"/>
                      <a:pt x="11414" y="125783"/>
                    </a:cubicBezTo>
                    <a:cubicBezTo>
                      <a:pt x="15219" y="129595"/>
                      <a:pt x="19023" y="132136"/>
                      <a:pt x="24096" y="133406"/>
                    </a:cubicBezTo>
                    <a:cubicBezTo>
                      <a:pt x="27901" y="134676"/>
                      <a:pt x="32974" y="135947"/>
                      <a:pt x="40583" y="137217"/>
                    </a:cubicBezTo>
                    <a:cubicBezTo>
                      <a:pt x="48193" y="137217"/>
                      <a:pt x="50729" y="137217"/>
                      <a:pt x="68484" y="137217"/>
                    </a:cubicBezTo>
                    <a:cubicBezTo>
                      <a:pt x="87508" y="137217"/>
                      <a:pt x="90044" y="137217"/>
                      <a:pt x="96385" y="137217"/>
                    </a:cubicBezTo>
                    <a:cubicBezTo>
                      <a:pt x="103995" y="137217"/>
                      <a:pt x="109067" y="135947"/>
                      <a:pt x="112872" y="133406"/>
                    </a:cubicBezTo>
                    <a:cubicBezTo>
                      <a:pt x="117945" y="132136"/>
                      <a:pt x="121750" y="129595"/>
                      <a:pt x="125554" y="125783"/>
                    </a:cubicBezTo>
                    <a:cubicBezTo>
                      <a:pt x="129359" y="121971"/>
                      <a:pt x="131896" y="118159"/>
                      <a:pt x="133164" y="113078"/>
                    </a:cubicBezTo>
                    <a:cubicBezTo>
                      <a:pt x="134432" y="109266"/>
                      <a:pt x="135700" y="104184"/>
                      <a:pt x="136968" y="96560"/>
                    </a:cubicBezTo>
                    <a:cubicBezTo>
                      <a:pt x="136968" y="88937"/>
                      <a:pt x="136968" y="86396"/>
                      <a:pt x="136968" y="68609"/>
                    </a:cubicBezTo>
                    <a:cubicBezTo>
                      <a:pt x="136968" y="50821"/>
                      <a:pt x="136968" y="47010"/>
                      <a:pt x="136968" y="40657"/>
                    </a:cubicBezTo>
                    <a:cubicBezTo>
                      <a:pt x="136968" y="33034"/>
                      <a:pt x="135700" y="27952"/>
                      <a:pt x="133164" y="24140"/>
                    </a:cubicBezTo>
                    <a:cubicBezTo>
                      <a:pt x="131896" y="19058"/>
                      <a:pt x="129359" y="15247"/>
                      <a:pt x="125554" y="11435"/>
                    </a:cubicBezTo>
                    <a:cubicBezTo>
                      <a:pt x="121750" y="7623"/>
                      <a:pt x="117945" y="5082"/>
                      <a:pt x="112872" y="3811"/>
                    </a:cubicBezTo>
                    <a:cubicBezTo>
                      <a:pt x="109067" y="2541"/>
                      <a:pt x="103995" y="1270"/>
                      <a:pt x="96385" y="0"/>
                    </a:cubicBezTo>
                    <a:cubicBezTo>
                      <a:pt x="88776" y="0"/>
                      <a:pt x="86239" y="0"/>
                      <a:pt x="68484" y="0"/>
                    </a:cubicBezTo>
                    <a:close/>
                    <a:moveTo>
                      <a:pt x="68484" y="12705"/>
                    </a:moveTo>
                    <a:cubicBezTo>
                      <a:pt x="86239" y="12705"/>
                      <a:pt x="88776" y="12705"/>
                      <a:pt x="96385" y="12705"/>
                    </a:cubicBezTo>
                    <a:cubicBezTo>
                      <a:pt x="102726" y="12705"/>
                      <a:pt x="106531" y="13976"/>
                      <a:pt x="109067" y="15247"/>
                    </a:cubicBezTo>
                    <a:cubicBezTo>
                      <a:pt x="112872" y="16517"/>
                      <a:pt x="114140" y="17788"/>
                      <a:pt x="116677" y="20328"/>
                    </a:cubicBezTo>
                    <a:cubicBezTo>
                      <a:pt x="119213" y="22869"/>
                      <a:pt x="120481" y="25411"/>
                      <a:pt x="121750" y="27952"/>
                    </a:cubicBezTo>
                    <a:cubicBezTo>
                      <a:pt x="123018" y="30493"/>
                      <a:pt x="124286" y="34305"/>
                      <a:pt x="124286" y="40657"/>
                    </a:cubicBezTo>
                    <a:cubicBezTo>
                      <a:pt x="124286" y="48280"/>
                      <a:pt x="124286" y="49551"/>
                      <a:pt x="124286" y="68609"/>
                    </a:cubicBezTo>
                    <a:cubicBezTo>
                      <a:pt x="124286" y="87667"/>
                      <a:pt x="124286" y="88937"/>
                      <a:pt x="124286" y="96560"/>
                    </a:cubicBezTo>
                    <a:cubicBezTo>
                      <a:pt x="124286" y="102913"/>
                      <a:pt x="123018" y="106725"/>
                      <a:pt x="121750" y="109266"/>
                    </a:cubicBezTo>
                    <a:cubicBezTo>
                      <a:pt x="120481" y="113078"/>
                      <a:pt x="119213" y="114348"/>
                      <a:pt x="116677" y="116889"/>
                    </a:cubicBezTo>
                    <a:cubicBezTo>
                      <a:pt x="114140" y="119430"/>
                      <a:pt x="111604" y="120701"/>
                      <a:pt x="109067" y="121971"/>
                    </a:cubicBezTo>
                    <a:cubicBezTo>
                      <a:pt x="106531" y="123242"/>
                      <a:pt x="102726" y="124512"/>
                      <a:pt x="96385" y="124512"/>
                    </a:cubicBezTo>
                    <a:cubicBezTo>
                      <a:pt x="88776" y="124512"/>
                      <a:pt x="87508" y="124512"/>
                      <a:pt x="68484" y="124512"/>
                    </a:cubicBezTo>
                    <a:cubicBezTo>
                      <a:pt x="49461" y="124512"/>
                      <a:pt x="48193" y="124512"/>
                      <a:pt x="40583" y="124512"/>
                    </a:cubicBezTo>
                    <a:cubicBezTo>
                      <a:pt x="34242" y="124512"/>
                      <a:pt x="30437" y="123242"/>
                      <a:pt x="27901" y="121971"/>
                    </a:cubicBezTo>
                    <a:cubicBezTo>
                      <a:pt x="24096" y="120701"/>
                      <a:pt x="22828" y="119430"/>
                      <a:pt x="20292" y="116889"/>
                    </a:cubicBezTo>
                    <a:cubicBezTo>
                      <a:pt x="17755" y="114348"/>
                      <a:pt x="16487" y="111807"/>
                      <a:pt x="15219" y="109266"/>
                    </a:cubicBezTo>
                    <a:cubicBezTo>
                      <a:pt x="13950" y="106725"/>
                      <a:pt x="12682" y="102913"/>
                      <a:pt x="12682" y="96560"/>
                    </a:cubicBezTo>
                    <a:cubicBezTo>
                      <a:pt x="12682" y="88937"/>
                      <a:pt x="12682" y="87667"/>
                      <a:pt x="12682" y="68609"/>
                    </a:cubicBezTo>
                    <a:cubicBezTo>
                      <a:pt x="12682" y="49551"/>
                      <a:pt x="12682" y="48280"/>
                      <a:pt x="12682" y="40657"/>
                    </a:cubicBezTo>
                    <a:cubicBezTo>
                      <a:pt x="12682" y="34305"/>
                      <a:pt x="13950" y="30493"/>
                      <a:pt x="15219" y="27952"/>
                    </a:cubicBezTo>
                    <a:cubicBezTo>
                      <a:pt x="16487" y="24140"/>
                      <a:pt x="17755" y="22869"/>
                      <a:pt x="20292" y="20328"/>
                    </a:cubicBezTo>
                    <a:cubicBezTo>
                      <a:pt x="22828" y="17788"/>
                      <a:pt x="25365" y="16517"/>
                      <a:pt x="27901" y="15247"/>
                    </a:cubicBezTo>
                    <a:cubicBezTo>
                      <a:pt x="30437" y="13976"/>
                      <a:pt x="34242" y="12705"/>
                      <a:pt x="40583" y="12705"/>
                    </a:cubicBezTo>
                    <a:cubicBezTo>
                      <a:pt x="46924" y="12705"/>
                      <a:pt x="49461" y="12705"/>
                      <a:pt x="68484" y="12705"/>
                    </a:cubicBezTo>
                  </a:path>
                </a:pathLst>
              </a:custGeom>
              <a:solidFill>
                <a:srgbClr val="FFFFFF"/>
              </a:solidFill>
              <a:ln w="12670" cap="flat">
                <a:noFill/>
                <a:prstDash val="solid"/>
                <a:miter/>
              </a:ln>
            </p:spPr>
            <p:txBody>
              <a:bodyPr rtlCol="0" anchor="ctr"/>
              <a:lstStyle/>
              <a:p>
                <a:endParaRPr lang="en-US" sz="1200"/>
              </a:p>
            </p:txBody>
          </p:sp>
          <p:sp>
            <p:nvSpPr>
              <p:cNvPr id="43" name="Freeform 42">
                <a:extLst>
                  <a:ext uri="{FF2B5EF4-FFF2-40B4-BE49-F238E27FC236}">
                    <a16:creationId xmlns:a16="http://schemas.microsoft.com/office/drawing/2014/main" id="{72ED2077-0B6D-BF7A-21C6-83E47BDF1DFB}"/>
                  </a:ext>
                </a:extLst>
              </p:cNvPr>
              <p:cNvSpPr/>
              <p:nvPr/>
            </p:nvSpPr>
            <p:spPr>
              <a:xfrm>
                <a:off x="687378" y="7003180"/>
                <a:ext cx="68484" cy="73690"/>
              </a:xfrm>
              <a:custGeom>
                <a:avLst/>
                <a:gdLst>
                  <a:gd name="connsiteX0" fmla="*/ 34242 w 68484"/>
                  <a:gd name="connsiteY0" fmla="*/ 62256 h 73690"/>
                  <a:gd name="connsiteX1" fmla="*/ 11414 w 68484"/>
                  <a:gd name="connsiteY1" fmla="*/ 38116 h 73690"/>
                  <a:gd name="connsiteX2" fmla="*/ 34242 w 68484"/>
                  <a:gd name="connsiteY2" fmla="*/ 13976 h 73690"/>
                  <a:gd name="connsiteX3" fmla="*/ 57070 w 68484"/>
                  <a:gd name="connsiteY3" fmla="*/ 38116 h 73690"/>
                  <a:gd name="connsiteX4" fmla="*/ 34242 w 68484"/>
                  <a:gd name="connsiteY4" fmla="*/ 62256 h 73690"/>
                  <a:gd name="connsiteX5" fmla="*/ 34242 w 68484"/>
                  <a:gd name="connsiteY5" fmla="*/ 0 h 73690"/>
                  <a:gd name="connsiteX6" fmla="*/ 0 w 68484"/>
                  <a:gd name="connsiteY6" fmla="*/ 36845 h 73690"/>
                  <a:gd name="connsiteX7" fmla="*/ 34242 w 68484"/>
                  <a:gd name="connsiteY7" fmla="*/ 73691 h 73690"/>
                  <a:gd name="connsiteX8" fmla="*/ 68484 w 68484"/>
                  <a:gd name="connsiteY8" fmla="*/ 36845 h 73690"/>
                  <a:gd name="connsiteX9" fmla="*/ 34242 w 68484"/>
                  <a:gd name="connsiteY9" fmla="*/ 0 h 7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84" h="73690">
                    <a:moveTo>
                      <a:pt x="34242" y="62256"/>
                    </a:moveTo>
                    <a:cubicBezTo>
                      <a:pt x="21560" y="62256"/>
                      <a:pt x="11414" y="52092"/>
                      <a:pt x="11414" y="38116"/>
                    </a:cubicBezTo>
                    <a:cubicBezTo>
                      <a:pt x="11414" y="24140"/>
                      <a:pt x="21560" y="13976"/>
                      <a:pt x="34242" y="13976"/>
                    </a:cubicBezTo>
                    <a:cubicBezTo>
                      <a:pt x="46924" y="13976"/>
                      <a:pt x="57070" y="24140"/>
                      <a:pt x="57070" y="38116"/>
                    </a:cubicBezTo>
                    <a:cubicBezTo>
                      <a:pt x="57070" y="52092"/>
                      <a:pt x="45656" y="62256"/>
                      <a:pt x="34242" y="62256"/>
                    </a:cubicBezTo>
                    <a:close/>
                    <a:moveTo>
                      <a:pt x="34242" y="0"/>
                    </a:moveTo>
                    <a:cubicBezTo>
                      <a:pt x="15219" y="0"/>
                      <a:pt x="0" y="16517"/>
                      <a:pt x="0" y="36845"/>
                    </a:cubicBezTo>
                    <a:cubicBezTo>
                      <a:pt x="0" y="57174"/>
                      <a:pt x="15219" y="73691"/>
                      <a:pt x="34242" y="73691"/>
                    </a:cubicBezTo>
                    <a:cubicBezTo>
                      <a:pt x="53266" y="73691"/>
                      <a:pt x="68484" y="57174"/>
                      <a:pt x="68484" y="36845"/>
                    </a:cubicBezTo>
                    <a:cubicBezTo>
                      <a:pt x="68484" y="16517"/>
                      <a:pt x="53266" y="0"/>
                      <a:pt x="34242" y="0"/>
                    </a:cubicBezTo>
                    <a:close/>
                  </a:path>
                </a:pathLst>
              </a:custGeom>
              <a:solidFill>
                <a:srgbClr val="FFFFFF"/>
              </a:solidFill>
              <a:ln w="12670" cap="flat">
                <a:noFill/>
                <a:prstDash val="solid"/>
                <a:miter/>
              </a:ln>
            </p:spPr>
            <p:txBody>
              <a:bodyPr rtlCol="0" anchor="ctr"/>
              <a:lstStyle/>
              <a:p>
                <a:endParaRPr lang="en-US" sz="1200"/>
              </a:p>
            </p:txBody>
          </p:sp>
        </p:grpSp>
      </p:grpSp>
      <p:grpSp>
        <p:nvGrpSpPr>
          <p:cNvPr id="44" name="Group 43">
            <a:extLst>
              <a:ext uri="{FF2B5EF4-FFF2-40B4-BE49-F238E27FC236}">
                <a16:creationId xmlns:a16="http://schemas.microsoft.com/office/drawing/2014/main" id="{A8D40F7D-B4C8-9371-AECD-EFA5B4E72D4E}"/>
              </a:ext>
            </a:extLst>
          </p:cNvPr>
          <p:cNvGrpSpPr/>
          <p:nvPr/>
        </p:nvGrpSpPr>
        <p:grpSpPr>
          <a:xfrm>
            <a:off x="2738371" y="9096160"/>
            <a:ext cx="435245" cy="499773"/>
            <a:chOff x="287887" y="6894371"/>
            <a:chExt cx="218134" cy="250474"/>
          </a:xfrm>
        </p:grpSpPr>
        <p:sp>
          <p:nvSpPr>
            <p:cNvPr id="45" name="TextBox 44">
              <a:extLst>
                <a:ext uri="{FF2B5EF4-FFF2-40B4-BE49-F238E27FC236}">
                  <a16:creationId xmlns:a16="http://schemas.microsoft.com/office/drawing/2014/main" id="{85F3FB6A-77E9-C70F-BEF3-1F16DAE4B82F}"/>
                </a:ext>
              </a:extLst>
            </p:cNvPr>
            <p:cNvSpPr txBox="1"/>
            <p:nvPr/>
          </p:nvSpPr>
          <p:spPr>
            <a:xfrm>
              <a:off x="287887" y="6894371"/>
              <a:ext cx="117425" cy="140713"/>
            </a:xfrm>
            <a:prstGeom prst="rect">
              <a:avLst/>
            </a:prstGeom>
            <a:noFill/>
          </p:spPr>
          <p:txBody>
            <a:bodyPr wrap="none" rtlCol="0">
              <a:spAutoFit/>
            </a:bodyPr>
            <a:lstStyle/>
            <a:p>
              <a:pPr algn="l"/>
              <a:r>
                <a:rPr lang="en-US" sz="1200" spc="0" baseline="0">
                  <a:solidFill>
                    <a:srgbClr val="3850A3"/>
                  </a:solidFill>
                  <a:latin typeface="Calibri" panose="020F0502020204030204" pitchFamily="34" charset="0"/>
                  <a:cs typeface="Calibri" panose="020F0502020204030204" pitchFamily="34" charset="0"/>
                  <a:sym typeface="Avenir-Black"/>
                  <a:hlinkClick r:id="rId5">
                    <a:extLst>
                      <a:ext uri="{A12FA001-AC4F-418D-AE19-62706E023703}">
                        <ahyp:hlinkClr xmlns:ahyp="http://schemas.microsoft.com/office/drawing/2018/hyperlinkcolor" val="tx"/>
                      </a:ext>
                    </a:extLst>
                  </a:hlinkClick>
                  <a:rtl val="0"/>
                </a:rPr>
                <a:t>f</a:t>
              </a:r>
              <a:endParaRPr lang="en-US" sz="1200" spc="0" baseline="0">
                <a:solidFill>
                  <a:srgbClr val="3850A3"/>
                </a:solidFill>
                <a:latin typeface="Calibri" panose="020F0502020204030204" pitchFamily="34" charset="0"/>
                <a:cs typeface="Calibri" panose="020F0502020204030204" pitchFamily="34" charset="0"/>
                <a:sym typeface="Avenir-Black"/>
                <a:rtl val="0"/>
              </a:endParaRPr>
            </a:p>
          </p:txBody>
        </p:sp>
        <p:grpSp>
          <p:nvGrpSpPr>
            <p:cNvPr id="46" name="Graphic 4">
              <a:extLst>
                <a:ext uri="{FF2B5EF4-FFF2-40B4-BE49-F238E27FC236}">
                  <a16:creationId xmlns:a16="http://schemas.microsoft.com/office/drawing/2014/main" id="{FFC0CA85-A854-B631-4EEA-F860E2119526}"/>
                </a:ext>
              </a:extLst>
            </p:cNvPr>
            <p:cNvGrpSpPr/>
            <p:nvPr/>
          </p:nvGrpSpPr>
          <p:grpSpPr>
            <a:xfrm>
              <a:off x="287887" y="6926948"/>
              <a:ext cx="218134" cy="217897"/>
              <a:chOff x="287887" y="6926948"/>
              <a:chExt cx="218134" cy="217897"/>
            </a:xfrm>
          </p:grpSpPr>
          <p:sp>
            <p:nvSpPr>
              <p:cNvPr id="47" name="Freeform 46">
                <a:extLst>
                  <a:ext uri="{FF2B5EF4-FFF2-40B4-BE49-F238E27FC236}">
                    <a16:creationId xmlns:a16="http://schemas.microsoft.com/office/drawing/2014/main" id="{BE28F9D0-5662-1D95-288D-A44FA7175435}"/>
                  </a:ext>
                </a:extLst>
              </p:cNvPr>
              <p:cNvSpPr/>
              <p:nvPr/>
            </p:nvSpPr>
            <p:spPr>
              <a:xfrm>
                <a:off x="287887" y="6926948"/>
                <a:ext cx="218134" cy="217260"/>
              </a:xfrm>
              <a:custGeom>
                <a:avLst/>
                <a:gdLst>
                  <a:gd name="connsiteX0" fmla="*/ 218135 w 218134"/>
                  <a:gd name="connsiteY0" fmla="*/ 109266 h 217260"/>
                  <a:gd name="connsiteX1" fmla="*/ 109067 w 218134"/>
                  <a:gd name="connsiteY1" fmla="*/ 0 h 217260"/>
                  <a:gd name="connsiteX2" fmla="*/ 0 w 218134"/>
                  <a:gd name="connsiteY2" fmla="*/ 109266 h 217260"/>
                  <a:gd name="connsiteX3" fmla="*/ 91312 w 218134"/>
                  <a:gd name="connsiteY3" fmla="*/ 217261 h 217260"/>
                  <a:gd name="connsiteX4" fmla="*/ 91312 w 218134"/>
                  <a:gd name="connsiteY4" fmla="*/ 141029 h 217260"/>
                  <a:gd name="connsiteX5" fmla="*/ 63411 w 218134"/>
                  <a:gd name="connsiteY5" fmla="*/ 141029 h 217260"/>
                  <a:gd name="connsiteX6" fmla="*/ 63411 w 218134"/>
                  <a:gd name="connsiteY6" fmla="*/ 109266 h 217260"/>
                  <a:gd name="connsiteX7" fmla="*/ 92581 w 218134"/>
                  <a:gd name="connsiteY7" fmla="*/ 109266 h 217260"/>
                  <a:gd name="connsiteX8" fmla="*/ 92581 w 218134"/>
                  <a:gd name="connsiteY8" fmla="*/ 85126 h 217260"/>
                  <a:gd name="connsiteX9" fmla="*/ 133164 w 218134"/>
                  <a:gd name="connsiteY9" fmla="*/ 41927 h 217260"/>
                  <a:gd name="connsiteX10" fmla="*/ 157260 w 218134"/>
                  <a:gd name="connsiteY10" fmla="*/ 44469 h 217260"/>
                  <a:gd name="connsiteX11" fmla="*/ 157260 w 218134"/>
                  <a:gd name="connsiteY11" fmla="*/ 71150 h 217260"/>
                  <a:gd name="connsiteX12" fmla="*/ 143310 w 218134"/>
                  <a:gd name="connsiteY12" fmla="*/ 71150 h 217260"/>
                  <a:gd name="connsiteX13" fmla="*/ 125554 w 218134"/>
                  <a:gd name="connsiteY13" fmla="*/ 87666 h 217260"/>
                  <a:gd name="connsiteX14" fmla="*/ 125554 w 218134"/>
                  <a:gd name="connsiteY14" fmla="*/ 107995 h 217260"/>
                  <a:gd name="connsiteX15" fmla="*/ 155992 w 218134"/>
                  <a:gd name="connsiteY15" fmla="*/ 107995 h 217260"/>
                  <a:gd name="connsiteX16" fmla="*/ 150919 w 218134"/>
                  <a:gd name="connsiteY16" fmla="*/ 139759 h 217260"/>
                  <a:gd name="connsiteX17" fmla="*/ 125554 w 218134"/>
                  <a:gd name="connsiteY17" fmla="*/ 139759 h 217260"/>
                  <a:gd name="connsiteX18" fmla="*/ 125554 w 218134"/>
                  <a:gd name="connsiteY18" fmla="*/ 215991 h 217260"/>
                  <a:gd name="connsiteX19" fmla="*/ 218135 w 218134"/>
                  <a:gd name="connsiteY19" fmla="*/ 109266 h 21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8134" h="217260">
                    <a:moveTo>
                      <a:pt x="218135" y="109266"/>
                    </a:moveTo>
                    <a:cubicBezTo>
                      <a:pt x="218135" y="48280"/>
                      <a:pt x="169942" y="0"/>
                      <a:pt x="109067" y="0"/>
                    </a:cubicBezTo>
                    <a:cubicBezTo>
                      <a:pt x="49461" y="0"/>
                      <a:pt x="0" y="49550"/>
                      <a:pt x="0" y="109266"/>
                    </a:cubicBezTo>
                    <a:cubicBezTo>
                      <a:pt x="0" y="163898"/>
                      <a:pt x="39315" y="209638"/>
                      <a:pt x="91312" y="217261"/>
                    </a:cubicBezTo>
                    <a:lnTo>
                      <a:pt x="91312" y="141029"/>
                    </a:lnTo>
                    <a:lnTo>
                      <a:pt x="63411" y="141029"/>
                    </a:lnTo>
                    <a:lnTo>
                      <a:pt x="63411" y="109266"/>
                    </a:lnTo>
                    <a:lnTo>
                      <a:pt x="92581" y="109266"/>
                    </a:lnTo>
                    <a:lnTo>
                      <a:pt x="92581" y="85126"/>
                    </a:lnTo>
                    <a:cubicBezTo>
                      <a:pt x="92581" y="57174"/>
                      <a:pt x="109067" y="41927"/>
                      <a:pt x="133164" y="41927"/>
                    </a:cubicBezTo>
                    <a:cubicBezTo>
                      <a:pt x="144578" y="41927"/>
                      <a:pt x="157260" y="44469"/>
                      <a:pt x="157260" y="44469"/>
                    </a:cubicBezTo>
                    <a:lnTo>
                      <a:pt x="157260" y="71150"/>
                    </a:lnTo>
                    <a:lnTo>
                      <a:pt x="143310" y="71150"/>
                    </a:lnTo>
                    <a:cubicBezTo>
                      <a:pt x="129359" y="71150"/>
                      <a:pt x="125554" y="80043"/>
                      <a:pt x="125554" y="87666"/>
                    </a:cubicBezTo>
                    <a:lnTo>
                      <a:pt x="125554" y="107995"/>
                    </a:lnTo>
                    <a:lnTo>
                      <a:pt x="155992" y="107995"/>
                    </a:lnTo>
                    <a:lnTo>
                      <a:pt x="150919" y="139759"/>
                    </a:lnTo>
                    <a:lnTo>
                      <a:pt x="125554" y="139759"/>
                    </a:lnTo>
                    <a:lnTo>
                      <a:pt x="125554" y="215991"/>
                    </a:lnTo>
                    <a:cubicBezTo>
                      <a:pt x="178820" y="209638"/>
                      <a:pt x="218135" y="163898"/>
                      <a:pt x="218135" y="109266"/>
                    </a:cubicBezTo>
                    <a:close/>
                  </a:path>
                </a:pathLst>
              </a:custGeom>
              <a:solidFill>
                <a:srgbClr val="EE4C45"/>
              </a:solidFill>
              <a:ln w="12670" cap="flat">
                <a:noFill/>
                <a:prstDash val="solid"/>
                <a:miter/>
              </a:ln>
            </p:spPr>
            <p:txBody>
              <a:bodyPr rtlCol="0" anchor="ctr"/>
              <a:lstStyle/>
              <a:p>
                <a:endParaRPr lang="en-US" sz="1200"/>
              </a:p>
            </p:txBody>
          </p:sp>
          <p:sp>
            <p:nvSpPr>
              <p:cNvPr id="48" name="Freeform 47">
                <a:extLst>
                  <a:ext uri="{FF2B5EF4-FFF2-40B4-BE49-F238E27FC236}">
                    <a16:creationId xmlns:a16="http://schemas.microsoft.com/office/drawing/2014/main" id="{5E1E46EC-F8B8-CAD5-F5C8-13E4BDD7C56D}"/>
                  </a:ext>
                </a:extLst>
              </p:cNvPr>
              <p:cNvSpPr/>
              <p:nvPr/>
            </p:nvSpPr>
            <p:spPr>
              <a:xfrm>
                <a:off x="352566" y="6966971"/>
                <a:ext cx="88775" cy="177874"/>
              </a:xfrm>
              <a:custGeom>
                <a:avLst/>
                <a:gdLst>
                  <a:gd name="connsiteX0" fmla="*/ 83703 w 88775"/>
                  <a:gd name="connsiteY0" fmla="*/ 100372 h 177874"/>
                  <a:gd name="connsiteX1" fmla="*/ 88776 w 88775"/>
                  <a:gd name="connsiteY1" fmla="*/ 68609 h 177874"/>
                  <a:gd name="connsiteX2" fmla="*/ 59607 w 88775"/>
                  <a:gd name="connsiteY2" fmla="*/ 68609 h 177874"/>
                  <a:gd name="connsiteX3" fmla="*/ 59607 w 88775"/>
                  <a:gd name="connsiteY3" fmla="*/ 48281 h 177874"/>
                  <a:gd name="connsiteX4" fmla="*/ 76094 w 88775"/>
                  <a:gd name="connsiteY4" fmla="*/ 30493 h 177874"/>
                  <a:gd name="connsiteX5" fmla="*/ 88776 w 88775"/>
                  <a:gd name="connsiteY5" fmla="*/ 30493 h 177874"/>
                  <a:gd name="connsiteX6" fmla="*/ 88776 w 88775"/>
                  <a:gd name="connsiteY6" fmla="*/ 2541 h 177874"/>
                  <a:gd name="connsiteX7" fmla="*/ 65948 w 88775"/>
                  <a:gd name="connsiteY7" fmla="*/ 0 h 177874"/>
                  <a:gd name="connsiteX8" fmla="*/ 26633 w 88775"/>
                  <a:gd name="connsiteY8" fmla="*/ 43198 h 177874"/>
                  <a:gd name="connsiteX9" fmla="*/ 26633 w 88775"/>
                  <a:gd name="connsiteY9" fmla="*/ 67339 h 177874"/>
                  <a:gd name="connsiteX10" fmla="*/ 0 w 88775"/>
                  <a:gd name="connsiteY10" fmla="*/ 67339 h 177874"/>
                  <a:gd name="connsiteX11" fmla="*/ 0 w 88775"/>
                  <a:gd name="connsiteY11" fmla="*/ 99102 h 177874"/>
                  <a:gd name="connsiteX12" fmla="*/ 26633 w 88775"/>
                  <a:gd name="connsiteY12" fmla="*/ 99102 h 177874"/>
                  <a:gd name="connsiteX13" fmla="*/ 26633 w 88775"/>
                  <a:gd name="connsiteY13" fmla="*/ 176604 h 177874"/>
                  <a:gd name="connsiteX14" fmla="*/ 43120 w 88775"/>
                  <a:gd name="connsiteY14" fmla="*/ 177875 h 177874"/>
                  <a:gd name="connsiteX15" fmla="*/ 59607 w 88775"/>
                  <a:gd name="connsiteY15" fmla="*/ 176604 h 177874"/>
                  <a:gd name="connsiteX16" fmla="*/ 59607 w 88775"/>
                  <a:gd name="connsiteY16" fmla="*/ 99102 h 177874"/>
                  <a:gd name="connsiteX17" fmla="*/ 83703 w 88775"/>
                  <a:gd name="connsiteY17" fmla="*/ 100372 h 177874"/>
                  <a:gd name="connsiteX18" fmla="*/ 83703 w 88775"/>
                  <a:gd name="connsiteY18" fmla="*/ 100372 h 177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775" h="177874">
                    <a:moveTo>
                      <a:pt x="83703" y="100372"/>
                    </a:moveTo>
                    <a:lnTo>
                      <a:pt x="88776" y="68609"/>
                    </a:lnTo>
                    <a:lnTo>
                      <a:pt x="59607" y="68609"/>
                    </a:lnTo>
                    <a:lnTo>
                      <a:pt x="59607" y="48281"/>
                    </a:lnTo>
                    <a:cubicBezTo>
                      <a:pt x="59607" y="39387"/>
                      <a:pt x="63411" y="30493"/>
                      <a:pt x="76094" y="30493"/>
                    </a:cubicBezTo>
                    <a:lnTo>
                      <a:pt x="88776" y="30493"/>
                    </a:lnTo>
                    <a:lnTo>
                      <a:pt x="88776" y="2541"/>
                    </a:lnTo>
                    <a:cubicBezTo>
                      <a:pt x="88776" y="2541"/>
                      <a:pt x="77362" y="0"/>
                      <a:pt x="65948" y="0"/>
                    </a:cubicBezTo>
                    <a:cubicBezTo>
                      <a:pt x="41851" y="0"/>
                      <a:pt x="26633" y="15247"/>
                      <a:pt x="26633" y="43198"/>
                    </a:cubicBezTo>
                    <a:lnTo>
                      <a:pt x="26633" y="67339"/>
                    </a:lnTo>
                    <a:lnTo>
                      <a:pt x="0" y="67339"/>
                    </a:lnTo>
                    <a:lnTo>
                      <a:pt x="0" y="99102"/>
                    </a:lnTo>
                    <a:lnTo>
                      <a:pt x="26633" y="99102"/>
                    </a:lnTo>
                    <a:lnTo>
                      <a:pt x="26633" y="176604"/>
                    </a:lnTo>
                    <a:cubicBezTo>
                      <a:pt x="31706" y="177875"/>
                      <a:pt x="36779" y="177875"/>
                      <a:pt x="43120" y="177875"/>
                    </a:cubicBezTo>
                    <a:cubicBezTo>
                      <a:pt x="48193" y="177875"/>
                      <a:pt x="54534" y="177875"/>
                      <a:pt x="59607" y="176604"/>
                    </a:cubicBezTo>
                    <a:lnTo>
                      <a:pt x="59607" y="99102"/>
                    </a:lnTo>
                    <a:lnTo>
                      <a:pt x="83703" y="100372"/>
                    </a:lnTo>
                    <a:lnTo>
                      <a:pt x="83703" y="100372"/>
                    </a:lnTo>
                    <a:close/>
                  </a:path>
                </a:pathLst>
              </a:custGeom>
              <a:solidFill>
                <a:srgbClr val="FFFFFF"/>
              </a:solidFill>
              <a:ln w="12670" cap="flat">
                <a:noFill/>
                <a:prstDash val="solid"/>
                <a:miter/>
              </a:ln>
            </p:spPr>
            <p:txBody>
              <a:bodyPr rtlCol="0" anchor="ctr"/>
              <a:lstStyle/>
              <a:p>
                <a:endParaRPr lang="en-US" sz="1200"/>
              </a:p>
            </p:txBody>
          </p:sp>
        </p:grpSp>
      </p:grpSp>
      <p:pic>
        <p:nvPicPr>
          <p:cNvPr id="49" name="Picture 48">
            <a:extLst>
              <a:ext uri="{FF2B5EF4-FFF2-40B4-BE49-F238E27FC236}">
                <a16:creationId xmlns:a16="http://schemas.microsoft.com/office/drawing/2014/main" id="{770BE5D3-CC90-6CC2-49BC-576A41879E2C}"/>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rot="5400000">
            <a:off x="1069185" y="2220722"/>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grpSp>
        <p:nvGrpSpPr>
          <p:cNvPr id="51" name="Group 50">
            <a:extLst>
              <a:ext uri="{FF2B5EF4-FFF2-40B4-BE49-F238E27FC236}">
                <a16:creationId xmlns:a16="http://schemas.microsoft.com/office/drawing/2014/main" id="{368E2A2F-71AD-83AD-C668-2BD048483E9D}"/>
              </a:ext>
            </a:extLst>
          </p:cNvPr>
          <p:cNvGrpSpPr/>
          <p:nvPr/>
        </p:nvGrpSpPr>
        <p:grpSpPr>
          <a:xfrm>
            <a:off x="0" y="10222972"/>
            <a:ext cx="1774308" cy="495555"/>
            <a:chOff x="5719861" y="6325699"/>
            <a:chExt cx="1824982" cy="509708"/>
          </a:xfrm>
        </p:grpSpPr>
        <p:sp>
          <p:nvSpPr>
            <p:cNvPr id="52" name="Rectangle 51">
              <a:extLst>
                <a:ext uri="{FF2B5EF4-FFF2-40B4-BE49-F238E27FC236}">
                  <a16:creationId xmlns:a16="http://schemas.microsoft.com/office/drawing/2014/main" id="{B12B0546-5DCA-073D-1D29-F8DF892D9152}"/>
                </a:ext>
              </a:extLst>
            </p:cNvPr>
            <p:cNvSpPr/>
            <p:nvPr/>
          </p:nvSpPr>
          <p:spPr>
            <a:xfrm>
              <a:off x="5719861" y="6325699"/>
              <a:ext cx="1824982" cy="5097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50"/>
            </a:p>
          </p:txBody>
        </p:sp>
        <p:grpSp>
          <p:nvGrpSpPr>
            <p:cNvPr id="53" name="Graphic 6">
              <a:extLst>
                <a:ext uri="{FF2B5EF4-FFF2-40B4-BE49-F238E27FC236}">
                  <a16:creationId xmlns:a16="http://schemas.microsoft.com/office/drawing/2014/main" id="{F9BCA4E6-A817-225C-29DF-664D09F07484}"/>
                </a:ext>
              </a:extLst>
            </p:cNvPr>
            <p:cNvGrpSpPr/>
            <p:nvPr/>
          </p:nvGrpSpPr>
          <p:grpSpPr>
            <a:xfrm>
              <a:off x="6043740" y="6431232"/>
              <a:ext cx="1214775" cy="264469"/>
              <a:chOff x="67531" y="3914686"/>
              <a:chExt cx="500824" cy="109150"/>
            </a:xfrm>
          </p:grpSpPr>
          <p:sp>
            <p:nvSpPr>
              <p:cNvPr id="54" name="Freeform 53">
                <a:extLst>
                  <a:ext uri="{FF2B5EF4-FFF2-40B4-BE49-F238E27FC236}">
                    <a16:creationId xmlns:a16="http://schemas.microsoft.com/office/drawing/2014/main" id="{664A878D-C834-D69A-D973-FF88C008CD8E}"/>
                  </a:ext>
                </a:extLst>
              </p:cNvPr>
              <p:cNvSpPr/>
              <p:nvPr/>
            </p:nvSpPr>
            <p:spPr>
              <a:xfrm>
                <a:off x="67531" y="3914686"/>
                <a:ext cx="160972" cy="108489"/>
              </a:xfrm>
              <a:custGeom>
                <a:avLst/>
                <a:gdLst>
                  <a:gd name="connsiteX0" fmla="*/ 0 w 160972"/>
                  <a:gd name="connsiteY0" fmla="*/ 0 h 108489"/>
                  <a:gd name="connsiteX1" fmla="*/ 160972 w 160972"/>
                  <a:gd name="connsiteY1" fmla="*/ 0 h 108489"/>
                  <a:gd name="connsiteX2" fmla="*/ 160972 w 160972"/>
                  <a:gd name="connsiteY2" fmla="*/ 108490 h 108489"/>
                  <a:gd name="connsiteX3" fmla="*/ 0 w 160972"/>
                  <a:gd name="connsiteY3" fmla="*/ 108490 h 108489"/>
                </a:gdLst>
                <a:ahLst/>
                <a:cxnLst>
                  <a:cxn ang="0">
                    <a:pos x="connsiteX0" y="connsiteY0"/>
                  </a:cxn>
                  <a:cxn ang="0">
                    <a:pos x="connsiteX1" y="connsiteY1"/>
                  </a:cxn>
                  <a:cxn ang="0">
                    <a:pos x="connsiteX2" y="connsiteY2"/>
                  </a:cxn>
                  <a:cxn ang="0">
                    <a:pos x="connsiteX3" y="connsiteY3"/>
                  </a:cxn>
                </a:cxnLst>
                <a:rect l="l" t="t" r="r" b="b"/>
                <a:pathLst>
                  <a:path w="160972" h="108489">
                    <a:moveTo>
                      <a:pt x="0" y="0"/>
                    </a:moveTo>
                    <a:lnTo>
                      <a:pt x="160972" y="0"/>
                    </a:lnTo>
                    <a:lnTo>
                      <a:pt x="160972" y="108490"/>
                    </a:lnTo>
                    <a:lnTo>
                      <a:pt x="0" y="108490"/>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55" name="Freeform 54">
                <a:extLst>
                  <a:ext uri="{FF2B5EF4-FFF2-40B4-BE49-F238E27FC236}">
                    <a16:creationId xmlns:a16="http://schemas.microsoft.com/office/drawing/2014/main" id="{89DD4EC9-6F02-CAC5-E8D7-7C561BAFEEB7}"/>
                  </a:ext>
                </a:extLst>
              </p:cNvPr>
              <p:cNvSpPr/>
              <p:nvPr/>
            </p:nvSpPr>
            <p:spPr>
              <a:xfrm>
                <a:off x="177450" y="3963448"/>
                <a:ext cx="10953" cy="9810"/>
              </a:xfrm>
              <a:custGeom>
                <a:avLst/>
                <a:gdLst>
                  <a:gd name="connsiteX0" fmla="*/ 10954 w 10953"/>
                  <a:gd name="connsiteY0" fmla="*/ 3715 h 9810"/>
                  <a:gd name="connsiteX1" fmla="*/ 9239 w 10953"/>
                  <a:gd name="connsiteY1" fmla="*/ 3715 h 9810"/>
                  <a:gd name="connsiteX2" fmla="*/ 6763 w 10953"/>
                  <a:gd name="connsiteY2" fmla="*/ 3620 h 9810"/>
                  <a:gd name="connsiteX3" fmla="*/ 6001 w 10953"/>
                  <a:gd name="connsiteY3" fmla="*/ 1429 h 9810"/>
                  <a:gd name="connsiteX4" fmla="*/ 5429 w 10953"/>
                  <a:gd name="connsiteY4" fmla="*/ 0 h 9810"/>
                  <a:gd name="connsiteX5" fmla="*/ 4953 w 10953"/>
                  <a:gd name="connsiteY5" fmla="*/ 1429 h 9810"/>
                  <a:gd name="connsiteX6" fmla="*/ 4096 w 10953"/>
                  <a:gd name="connsiteY6" fmla="*/ 3620 h 9810"/>
                  <a:gd name="connsiteX7" fmla="*/ 1619 w 10953"/>
                  <a:gd name="connsiteY7" fmla="*/ 3715 h 9810"/>
                  <a:gd name="connsiteX8" fmla="*/ 0 w 10953"/>
                  <a:gd name="connsiteY8" fmla="*/ 3715 h 9810"/>
                  <a:gd name="connsiteX9" fmla="*/ 1333 w 10953"/>
                  <a:gd name="connsiteY9" fmla="*/ 4667 h 9810"/>
                  <a:gd name="connsiteX10" fmla="*/ 3238 w 10953"/>
                  <a:gd name="connsiteY10" fmla="*/ 6096 h 9810"/>
                  <a:gd name="connsiteX11" fmla="*/ 2572 w 10953"/>
                  <a:gd name="connsiteY11" fmla="*/ 8287 h 9810"/>
                  <a:gd name="connsiteX12" fmla="*/ 2095 w 10953"/>
                  <a:gd name="connsiteY12" fmla="*/ 9811 h 9810"/>
                  <a:gd name="connsiteX13" fmla="*/ 3429 w 10953"/>
                  <a:gd name="connsiteY13" fmla="*/ 8954 h 9810"/>
                  <a:gd name="connsiteX14" fmla="*/ 5429 w 10953"/>
                  <a:gd name="connsiteY14" fmla="*/ 7620 h 9810"/>
                  <a:gd name="connsiteX15" fmla="*/ 7525 w 10953"/>
                  <a:gd name="connsiteY15" fmla="*/ 8954 h 9810"/>
                  <a:gd name="connsiteX16" fmla="*/ 8763 w 10953"/>
                  <a:gd name="connsiteY16" fmla="*/ 9811 h 9810"/>
                  <a:gd name="connsiteX17" fmla="*/ 7620 w 10953"/>
                  <a:gd name="connsiteY17" fmla="*/ 6096 h 9810"/>
                  <a:gd name="connsiteX18" fmla="*/ 10954 w 10953"/>
                  <a:gd name="connsiteY18" fmla="*/ 3715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53" h="9810">
                    <a:moveTo>
                      <a:pt x="10954" y="3715"/>
                    </a:moveTo>
                    <a:lnTo>
                      <a:pt x="9239" y="3715"/>
                    </a:lnTo>
                    <a:lnTo>
                      <a:pt x="6763" y="3620"/>
                    </a:lnTo>
                    <a:lnTo>
                      <a:pt x="6001" y="1429"/>
                    </a:lnTo>
                    <a:lnTo>
                      <a:pt x="5429" y="0"/>
                    </a:lnTo>
                    <a:lnTo>
                      <a:pt x="4953" y="1429"/>
                    </a:lnTo>
                    <a:lnTo>
                      <a:pt x="4096" y="3620"/>
                    </a:lnTo>
                    <a:lnTo>
                      <a:pt x="1619" y="3715"/>
                    </a:lnTo>
                    <a:lnTo>
                      <a:pt x="0" y="3715"/>
                    </a:lnTo>
                    <a:lnTo>
                      <a:pt x="1333" y="4667"/>
                    </a:lnTo>
                    <a:lnTo>
                      <a:pt x="3238" y="6096"/>
                    </a:lnTo>
                    <a:lnTo>
                      <a:pt x="2572" y="8287"/>
                    </a:lnTo>
                    <a:lnTo>
                      <a:pt x="2095" y="9811"/>
                    </a:lnTo>
                    <a:lnTo>
                      <a:pt x="3429" y="8954"/>
                    </a:lnTo>
                    <a:lnTo>
                      <a:pt x="5429" y="7620"/>
                    </a:lnTo>
                    <a:lnTo>
                      <a:pt x="7525" y="8954"/>
                    </a:lnTo>
                    <a:lnTo>
                      <a:pt x="8763" y="9811"/>
                    </a:lnTo>
                    <a:lnTo>
                      <a:pt x="7620" y="6096"/>
                    </a:lnTo>
                    <a:lnTo>
                      <a:pt x="10954" y="3715"/>
                    </a:lnTo>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56" name="Freeform 55">
                <a:extLst>
                  <a:ext uri="{FF2B5EF4-FFF2-40B4-BE49-F238E27FC236}">
                    <a16:creationId xmlns:a16="http://schemas.microsoft.com/office/drawing/2014/main" id="{8C1FFFB0-C0B7-0FD1-2560-417CF11D9067}"/>
                  </a:ext>
                </a:extLst>
              </p:cNvPr>
              <p:cNvSpPr/>
              <p:nvPr/>
            </p:nvSpPr>
            <p:spPr>
              <a:xfrm>
                <a:off x="176307" y="3962400"/>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191 w 13144"/>
                  <a:gd name="connsiteY11" fmla="*/ 5048 h 11715"/>
                  <a:gd name="connsiteX12" fmla="*/ 4858 w 13144"/>
                  <a:gd name="connsiteY12" fmla="*/ 6953 h 11715"/>
                  <a:gd name="connsiteX13" fmla="*/ 3905 w 13144"/>
                  <a:gd name="connsiteY13" fmla="*/ 10001 h 11715"/>
                  <a:gd name="connsiteX14" fmla="*/ 6572 w 13144"/>
                  <a:gd name="connsiteY14" fmla="*/ 8192 h 11715"/>
                  <a:gd name="connsiteX15" fmla="*/ 9335 w 13144"/>
                  <a:gd name="connsiteY15" fmla="*/ 10001 h 11715"/>
                  <a:gd name="connsiteX16" fmla="*/ 8382 w 13144"/>
                  <a:gd name="connsiteY16" fmla="*/ 7049 h 11715"/>
                  <a:gd name="connsiteX17" fmla="*/ 11049 w 13144"/>
                  <a:gd name="connsiteY17" fmla="*/ 5144 h 11715"/>
                  <a:gd name="connsiteX18" fmla="*/ 7715 w 13144"/>
                  <a:gd name="connsiteY18" fmla="*/ 5048 h 11715"/>
                  <a:gd name="connsiteX19" fmla="*/ 6667 w 13144"/>
                  <a:gd name="connsiteY19" fmla="*/ 2096 h 11715"/>
                  <a:gd name="connsiteX20" fmla="*/ 5620 w 13144"/>
                  <a:gd name="connsiteY20" fmla="*/ 5048 h 11715"/>
                  <a:gd name="connsiteX21" fmla="*/ 2191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191" y="5048"/>
                    </a:moveTo>
                    <a:lnTo>
                      <a:pt x="4858" y="6953"/>
                    </a:lnTo>
                    <a:lnTo>
                      <a:pt x="3905" y="10001"/>
                    </a:lnTo>
                    <a:lnTo>
                      <a:pt x="6572" y="8192"/>
                    </a:lnTo>
                    <a:lnTo>
                      <a:pt x="9335" y="10001"/>
                    </a:lnTo>
                    <a:lnTo>
                      <a:pt x="8382" y="7049"/>
                    </a:lnTo>
                    <a:lnTo>
                      <a:pt x="11049" y="5144"/>
                    </a:lnTo>
                    <a:lnTo>
                      <a:pt x="7715" y="5048"/>
                    </a:lnTo>
                    <a:lnTo>
                      <a:pt x="6667" y="2096"/>
                    </a:lnTo>
                    <a:lnTo>
                      <a:pt x="5620" y="5048"/>
                    </a:lnTo>
                    <a:lnTo>
                      <a:pt x="2191" y="5048"/>
                    </a:lnTo>
                    <a:close/>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57" name="Freeform 56">
                <a:extLst>
                  <a:ext uri="{FF2B5EF4-FFF2-40B4-BE49-F238E27FC236}">
                    <a16:creationId xmlns:a16="http://schemas.microsoft.com/office/drawing/2014/main" id="{F53A3893-AFE0-1675-7DA2-1215FBDE9F0A}"/>
                  </a:ext>
                </a:extLst>
              </p:cNvPr>
              <p:cNvSpPr/>
              <p:nvPr/>
            </p:nvSpPr>
            <p:spPr>
              <a:xfrm>
                <a:off x="172782" y="3945922"/>
                <a:ext cx="10953" cy="9905"/>
              </a:xfrm>
              <a:custGeom>
                <a:avLst/>
                <a:gdLst>
                  <a:gd name="connsiteX0" fmla="*/ 3239 w 10953"/>
                  <a:gd name="connsiteY0" fmla="*/ 6096 h 9905"/>
                  <a:gd name="connsiteX1" fmla="*/ 2572 w 10953"/>
                  <a:gd name="connsiteY1" fmla="*/ 8382 h 9905"/>
                  <a:gd name="connsiteX2" fmla="*/ 2096 w 10953"/>
                  <a:gd name="connsiteY2" fmla="*/ 9906 h 9905"/>
                  <a:gd name="connsiteX3" fmla="*/ 3429 w 10953"/>
                  <a:gd name="connsiteY3" fmla="*/ 8954 h 9905"/>
                  <a:gd name="connsiteX4" fmla="*/ 5429 w 10953"/>
                  <a:gd name="connsiteY4" fmla="*/ 7620 h 9905"/>
                  <a:gd name="connsiteX5" fmla="*/ 7525 w 10953"/>
                  <a:gd name="connsiteY5" fmla="*/ 8954 h 9905"/>
                  <a:gd name="connsiteX6" fmla="*/ 8858 w 10953"/>
                  <a:gd name="connsiteY6" fmla="*/ 9906 h 9905"/>
                  <a:gd name="connsiteX7" fmla="*/ 8382 w 10953"/>
                  <a:gd name="connsiteY7" fmla="*/ 8382 h 9905"/>
                  <a:gd name="connsiteX8" fmla="*/ 7620 w 10953"/>
                  <a:gd name="connsiteY8" fmla="*/ 6096 h 9905"/>
                  <a:gd name="connsiteX9" fmla="*/ 9620 w 10953"/>
                  <a:gd name="connsiteY9" fmla="*/ 4763 h 9905"/>
                  <a:gd name="connsiteX10" fmla="*/ 10954 w 10953"/>
                  <a:gd name="connsiteY10" fmla="*/ 3715 h 9905"/>
                  <a:gd name="connsiteX11" fmla="*/ 9239 w 10953"/>
                  <a:gd name="connsiteY11" fmla="*/ 3715 h 9905"/>
                  <a:gd name="connsiteX12" fmla="*/ 6763 w 10953"/>
                  <a:gd name="connsiteY12" fmla="*/ 3715 h 9905"/>
                  <a:gd name="connsiteX13" fmla="*/ 6001 w 10953"/>
                  <a:gd name="connsiteY13" fmla="*/ 1429 h 9905"/>
                  <a:gd name="connsiteX14" fmla="*/ 5429 w 10953"/>
                  <a:gd name="connsiteY14" fmla="*/ 0 h 9905"/>
                  <a:gd name="connsiteX15" fmla="*/ 4953 w 10953"/>
                  <a:gd name="connsiteY15" fmla="*/ 1429 h 9905"/>
                  <a:gd name="connsiteX16" fmla="*/ 4096 w 10953"/>
                  <a:gd name="connsiteY16" fmla="*/ 3715 h 9905"/>
                  <a:gd name="connsiteX17" fmla="*/ 1619 w 10953"/>
                  <a:gd name="connsiteY17" fmla="*/ 3715 h 9905"/>
                  <a:gd name="connsiteX18" fmla="*/ 0 w 10953"/>
                  <a:gd name="connsiteY18" fmla="*/ 3715 h 9905"/>
                  <a:gd name="connsiteX19" fmla="*/ 1333 w 10953"/>
                  <a:gd name="connsiteY19" fmla="*/ 4763 h 9905"/>
                  <a:gd name="connsiteX20" fmla="*/ 3239 w 10953"/>
                  <a:gd name="connsiteY20" fmla="*/ 6096 h 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905">
                    <a:moveTo>
                      <a:pt x="3239" y="6096"/>
                    </a:moveTo>
                    <a:lnTo>
                      <a:pt x="2572" y="8382"/>
                    </a:lnTo>
                    <a:lnTo>
                      <a:pt x="2096" y="9906"/>
                    </a:lnTo>
                    <a:lnTo>
                      <a:pt x="3429" y="8954"/>
                    </a:lnTo>
                    <a:lnTo>
                      <a:pt x="5429" y="7620"/>
                    </a:lnTo>
                    <a:lnTo>
                      <a:pt x="7525" y="8954"/>
                    </a:lnTo>
                    <a:lnTo>
                      <a:pt x="8858" y="9906"/>
                    </a:lnTo>
                    <a:lnTo>
                      <a:pt x="8382" y="8382"/>
                    </a:lnTo>
                    <a:lnTo>
                      <a:pt x="7620" y="6096"/>
                    </a:lnTo>
                    <a:lnTo>
                      <a:pt x="9620" y="4763"/>
                    </a:lnTo>
                    <a:lnTo>
                      <a:pt x="10954" y="3715"/>
                    </a:lnTo>
                    <a:lnTo>
                      <a:pt x="9239" y="3715"/>
                    </a:lnTo>
                    <a:lnTo>
                      <a:pt x="6763" y="3715"/>
                    </a:lnTo>
                    <a:lnTo>
                      <a:pt x="6001" y="1429"/>
                    </a:lnTo>
                    <a:lnTo>
                      <a:pt x="5429" y="0"/>
                    </a:lnTo>
                    <a:lnTo>
                      <a:pt x="4953" y="1429"/>
                    </a:lnTo>
                    <a:lnTo>
                      <a:pt x="4096" y="3715"/>
                    </a:lnTo>
                    <a:lnTo>
                      <a:pt x="1619" y="3715"/>
                    </a:lnTo>
                    <a:lnTo>
                      <a:pt x="0" y="3715"/>
                    </a:lnTo>
                    <a:lnTo>
                      <a:pt x="1333" y="4763"/>
                    </a:lnTo>
                    <a:lnTo>
                      <a:pt x="3239" y="6096"/>
                    </a:lnTo>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58" name="Freeform 57">
                <a:extLst>
                  <a:ext uri="{FF2B5EF4-FFF2-40B4-BE49-F238E27FC236}">
                    <a16:creationId xmlns:a16="http://schemas.microsoft.com/office/drawing/2014/main" id="{2CD2E477-A4C6-9EB5-E2D6-5AEA418A7191}"/>
                  </a:ext>
                </a:extLst>
              </p:cNvPr>
              <p:cNvSpPr/>
              <p:nvPr/>
            </p:nvSpPr>
            <p:spPr>
              <a:xfrm>
                <a:off x="171639" y="3944874"/>
                <a:ext cx="13239" cy="11810"/>
              </a:xfrm>
              <a:custGeom>
                <a:avLst/>
                <a:gdLst>
                  <a:gd name="connsiteX0" fmla="*/ 10573 w 13239"/>
                  <a:gd name="connsiteY0" fmla="*/ 11811 h 11810"/>
                  <a:gd name="connsiteX1" fmla="*/ 6572 w 13239"/>
                  <a:gd name="connsiteY1" fmla="*/ 9144 h 11810"/>
                  <a:gd name="connsiteX2" fmla="*/ 2572 w 13239"/>
                  <a:gd name="connsiteY2" fmla="*/ 11811 h 11810"/>
                  <a:gd name="connsiteX3" fmla="*/ 4000 w 13239"/>
                  <a:gd name="connsiteY3" fmla="*/ 7334 h 11810"/>
                  <a:gd name="connsiteX4" fmla="*/ 0 w 13239"/>
                  <a:gd name="connsiteY4" fmla="*/ 4477 h 11810"/>
                  <a:gd name="connsiteX5" fmla="*/ 4953 w 13239"/>
                  <a:gd name="connsiteY5" fmla="*/ 4381 h 11810"/>
                  <a:gd name="connsiteX6" fmla="*/ 6572 w 13239"/>
                  <a:gd name="connsiteY6" fmla="*/ 0 h 11810"/>
                  <a:gd name="connsiteX7" fmla="*/ 8192 w 13239"/>
                  <a:gd name="connsiteY7" fmla="*/ 4381 h 11810"/>
                  <a:gd name="connsiteX8" fmla="*/ 13240 w 13239"/>
                  <a:gd name="connsiteY8" fmla="*/ 4477 h 11810"/>
                  <a:gd name="connsiteX9" fmla="*/ 9239 w 13239"/>
                  <a:gd name="connsiteY9" fmla="*/ 7334 h 11810"/>
                  <a:gd name="connsiteX10" fmla="*/ 10573 w 13239"/>
                  <a:gd name="connsiteY10" fmla="*/ 11811 h 11810"/>
                  <a:gd name="connsiteX11" fmla="*/ 2191 w 13239"/>
                  <a:gd name="connsiteY11" fmla="*/ 5144 h 11810"/>
                  <a:gd name="connsiteX12" fmla="*/ 4858 w 13239"/>
                  <a:gd name="connsiteY12" fmla="*/ 7048 h 11810"/>
                  <a:gd name="connsiteX13" fmla="*/ 3905 w 13239"/>
                  <a:gd name="connsiteY13" fmla="*/ 10096 h 11810"/>
                  <a:gd name="connsiteX14" fmla="*/ 6572 w 13239"/>
                  <a:gd name="connsiteY14" fmla="*/ 8287 h 11810"/>
                  <a:gd name="connsiteX15" fmla="*/ 9239 w 13239"/>
                  <a:gd name="connsiteY15" fmla="*/ 10096 h 11810"/>
                  <a:gd name="connsiteX16" fmla="*/ 8287 w 13239"/>
                  <a:gd name="connsiteY16" fmla="*/ 7048 h 11810"/>
                  <a:gd name="connsiteX17" fmla="*/ 10954 w 13239"/>
                  <a:gd name="connsiteY17" fmla="*/ 5144 h 11810"/>
                  <a:gd name="connsiteX18" fmla="*/ 7715 w 13239"/>
                  <a:gd name="connsiteY18" fmla="*/ 5048 h 11810"/>
                  <a:gd name="connsiteX19" fmla="*/ 6667 w 13239"/>
                  <a:gd name="connsiteY19" fmla="*/ 2096 h 11810"/>
                  <a:gd name="connsiteX20" fmla="*/ 5620 w 13239"/>
                  <a:gd name="connsiteY20" fmla="*/ 5048 h 11810"/>
                  <a:gd name="connsiteX21" fmla="*/ 2191 w 13239"/>
                  <a:gd name="connsiteY21" fmla="*/ 5144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9" h="11810">
                    <a:moveTo>
                      <a:pt x="10573" y="11811"/>
                    </a:moveTo>
                    <a:lnTo>
                      <a:pt x="6572" y="9144"/>
                    </a:lnTo>
                    <a:lnTo>
                      <a:pt x="2572" y="11811"/>
                    </a:lnTo>
                    <a:lnTo>
                      <a:pt x="4000" y="7334"/>
                    </a:lnTo>
                    <a:lnTo>
                      <a:pt x="0" y="4477"/>
                    </a:lnTo>
                    <a:lnTo>
                      <a:pt x="4953" y="4381"/>
                    </a:lnTo>
                    <a:lnTo>
                      <a:pt x="6572" y="0"/>
                    </a:lnTo>
                    <a:lnTo>
                      <a:pt x="8192" y="4381"/>
                    </a:lnTo>
                    <a:lnTo>
                      <a:pt x="13240" y="4477"/>
                    </a:lnTo>
                    <a:lnTo>
                      <a:pt x="9239" y="7334"/>
                    </a:lnTo>
                    <a:lnTo>
                      <a:pt x="10573" y="11811"/>
                    </a:lnTo>
                    <a:close/>
                    <a:moveTo>
                      <a:pt x="2191" y="5144"/>
                    </a:moveTo>
                    <a:lnTo>
                      <a:pt x="4858" y="7048"/>
                    </a:lnTo>
                    <a:lnTo>
                      <a:pt x="3905" y="10096"/>
                    </a:lnTo>
                    <a:lnTo>
                      <a:pt x="6572" y="8287"/>
                    </a:lnTo>
                    <a:lnTo>
                      <a:pt x="9239" y="10096"/>
                    </a:lnTo>
                    <a:lnTo>
                      <a:pt x="8287" y="7048"/>
                    </a:lnTo>
                    <a:lnTo>
                      <a:pt x="10954" y="5144"/>
                    </a:lnTo>
                    <a:lnTo>
                      <a:pt x="7715" y="5048"/>
                    </a:lnTo>
                    <a:lnTo>
                      <a:pt x="6667" y="2096"/>
                    </a:lnTo>
                    <a:lnTo>
                      <a:pt x="5620" y="5048"/>
                    </a:lnTo>
                    <a:lnTo>
                      <a:pt x="2191" y="5144"/>
                    </a:lnTo>
                    <a:close/>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59" name="Freeform 58">
                <a:extLst>
                  <a:ext uri="{FF2B5EF4-FFF2-40B4-BE49-F238E27FC236}">
                    <a16:creationId xmlns:a16="http://schemas.microsoft.com/office/drawing/2014/main" id="{4714EC61-2BC1-C670-EA7F-4FBDFA7F1755}"/>
                  </a:ext>
                </a:extLst>
              </p:cNvPr>
              <p:cNvSpPr/>
              <p:nvPr/>
            </p:nvSpPr>
            <p:spPr>
              <a:xfrm>
                <a:off x="160114" y="3933254"/>
                <a:ext cx="10953" cy="9810"/>
              </a:xfrm>
              <a:custGeom>
                <a:avLst/>
                <a:gdLst>
                  <a:gd name="connsiteX0" fmla="*/ 6763 w 10953"/>
                  <a:gd name="connsiteY0" fmla="*/ 3620 h 9810"/>
                  <a:gd name="connsiteX1" fmla="*/ 6001 w 10953"/>
                  <a:gd name="connsiteY1" fmla="*/ 1429 h 9810"/>
                  <a:gd name="connsiteX2" fmla="*/ 5429 w 10953"/>
                  <a:gd name="connsiteY2" fmla="*/ 0 h 9810"/>
                  <a:gd name="connsiteX3" fmla="*/ 4191 w 10953"/>
                  <a:gd name="connsiteY3" fmla="*/ 3620 h 9810"/>
                  <a:gd name="connsiteX4" fmla="*/ 1619 w 10953"/>
                  <a:gd name="connsiteY4" fmla="*/ 3620 h 9810"/>
                  <a:gd name="connsiteX5" fmla="*/ 0 w 10953"/>
                  <a:gd name="connsiteY5" fmla="*/ 3715 h 9810"/>
                  <a:gd name="connsiteX6" fmla="*/ 1333 w 10953"/>
                  <a:gd name="connsiteY6" fmla="*/ 4667 h 9810"/>
                  <a:gd name="connsiteX7" fmla="*/ 3334 w 10953"/>
                  <a:gd name="connsiteY7" fmla="*/ 6096 h 9810"/>
                  <a:gd name="connsiteX8" fmla="*/ 2572 w 10953"/>
                  <a:gd name="connsiteY8" fmla="*/ 8287 h 9810"/>
                  <a:gd name="connsiteX9" fmla="*/ 2096 w 10953"/>
                  <a:gd name="connsiteY9" fmla="*/ 9811 h 9810"/>
                  <a:gd name="connsiteX10" fmla="*/ 3429 w 10953"/>
                  <a:gd name="connsiteY10" fmla="*/ 8954 h 9810"/>
                  <a:gd name="connsiteX11" fmla="*/ 5429 w 10953"/>
                  <a:gd name="connsiteY11" fmla="*/ 7620 h 9810"/>
                  <a:gd name="connsiteX12" fmla="*/ 7525 w 10953"/>
                  <a:gd name="connsiteY12" fmla="*/ 8954 h 9810"/>
                  <a:gd name="connsiteX13" fmla="*/ 8858 w 10953"/>
                  <a:gd name="connsiteY13" fmla="*/ 9811 h 9810"/>
                  <a:gd name="connsiteX14" fmla="*/ 8382 w 10953"/>
                  <a:gd name="connsiteY14" fmla="*/ 8287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620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429" y="0"/>
                    </a:lnTo>
                    <a:lnTo>
                      <a:pt x="4191" y="3620"/>
                    </a:lnTo>
                    <a:lnTo>
                      <a:pt x="1619" y="3620"/>
                    </a:lnTo>
                    <a:lnTo>
                      <a:pt x="0" y="3715"/>
                    </a:lnTo>
                    <a:lnTo>
                      <a:pt x="1333" y="4667"/>
                    </a:lnTo>
                    <a:lnTo>
                      <a:pt x="3334" y="6096"/>
                    </a:lnTo>
                    <a:lnTo>
                      <a:pt x="2572" y="8287"/>
                    </a:lnTo>
                    <a:lnTo>
                      <a:pt x="2096" y="9811"/>
                    </a:lnTo>
                    <a:lnTo>
                      <a:pt x="3429" y="8954"/>
                    </a:lnTo>
                    <a:lnTo>
                      <a:pt x="5429" y="7620"/>
                    </a:lnTo>
                    <a:lnTo>
                      <a:pt x="7525" y="8954"/>
                    </a:lnTo>
                    <a:lnTo>
                      <a:pt x="8858" y="9811"/>
                    </a:lnTo>
                    <a:lnTo>
                      <a:pt x="8382" y="8287"/>
                    </a:lnTo>
                    <a:lnTo>
                      <a:pt x="7620" y="6096"/>
                    </a:lnTo>
                    <a:lnTo>
                      <a:pt x="9620" y="4667"/>
                    </a:lnTo>
                    <a:lnTo>
                      <a:pt x="10954" y="3715"/>
                    </a:lnTo>
                    <a:lnTo>
                      <a:pt x="9334" y="3620"/>
                    </a:lnTo>
                    <a:lnTo>
                      <a:pt x="6763" y="3620"/>
                    </a:lnTo>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60" name="Freeform 59">
                <a:extLst>
                  <a:ext uri="{FF2B5EF4-FFF2-40B4-BE49-F238E27FC236}">
                    <a16:creationId xmlns:a16="http://schemas.microsoft.com/office/drawing/2014/main" id="{9983366C-1E39-2D18-F91B-C2B788D2A619}"/>
                  </a:ext>
                </a:extLst>
              </p:cNvPr>
              <p:cNvSpPr/>
              <p:nvPr/>
            </p:nvSpPr>
            <p:spPr>
              <a:xfrm>
                <a:off x="159066" y="3932206"/>
                <a:ext cx="13239" cy="11715"/>
              </a:xfrm>
              <a:custGeom>
                <a:avLst/>
                <a:gdLst>
                  <a:gd name="connsiteX0" fmla="*/ 10573 w 13239"/>
                  <a:gd name="connsiteY0" fmla="*/ 11716 h 11715"/>
                  <a:gd name="connsiteX1" fmla="*/ 6572 w 13239"/>
                  <a:gd name="connsiteY1" fmla="*/ 9049 h 11715"/>
                  <a:gd name="connsiteX2" fmla="*/ 2572 w 13239"/>
                  <a:gd name="connsiteY2" fmla="*/ 11716 h 11715"/>
                  <a:gd name="connsiteX3" fmla="*/ 4001 w 13239"/>
                  <a:gd name="connsiteY3" fmla="*/ 7239 h 11715"/>
                  <a:gd name="connsiteX4" fmla="*/ 0 w 13239"/>
                  <a:gd name="connsiteY4" fmla="*/ 4381 h 11715"/>
                  <a:gd name="connsiteX5" fmla="*/ 5048 w 13239"/>
                  <a:gd name="connsiteY5" fmla="*/ 4286 h 11715"/>
                  <a:gd name="connsiteX6" fmla="*/ 6668 w 13239"/>
                  <a:gd name="connsiteY6" fmla="*/ 0 h 11715"/>
                  <a:gd name="connsiteX7" fmla="*/ 8287 w 13239"/>
                  <a:gd name="connsiteY7" fmla="*/ 4286 h 11715"/>
                  <a:gd name="connsiteX8" fmla="*/ 13240 w 13239"/>
                  <a:gd name="connsiteY8" fmla="*/ 4381 h 11715"/>
                  <a:gd name="connsiteX9" fmla="*/ 9239 w 13239"/>
                  <a:gd name="connsiteY9" fmla="*/ 7239 h 11715"/>
                  <a:gd name="connsiteX10" fmla="*/ 10573 w 13239"/>
                  <a:gd name="connsiteY10" fmla="*/ 11716 h 11715"/>
                  <a:gd name="connsiteX11" fmla="*/ 2096 w 13239"/>
                  <a:gd name="connsiteY11" fmla="*/ 5048 h 11715"/>
                  <a:gd name="connsiteX12" fmla="*/ 4763 w 13239"/>
                  <a:gd name="connsiteY12" fmla="*/ 6953 h 11715"/>
                  <a:gd name="connsiteX13" fmla="*/ 3810 w 13239"/>
                  <a:gd name="connsiteY13" fmla="*/ 10001 h 11715"/>
                  <a:gd name="connsiteX14" fmla="*/ 6477 w 13239"/>
                  <a:gd name="connsiteY14" fmla="*/ 8191 h 11715"/>
                  <a:gd name="connsiteX15" fmla="*/ 9144 w 13239"/>
                  <a:gd name="connsiteY15" fmla="*/ 10001 h 11715"/>
                  <a:gd name="connsiteX16" fmla="*/ 8192 w 13239"/>
                  <a:gd name="connsiteY16" fmla="*/ 6953 h 11715"/>
                  <a:gd name="connsiteX17" fmla="*/ 10859 w 13239"/>
                  <a:gd name="connsiteY17" fmla="*/ 5048 h 11715"/>
                  <a:gd name="connsiteX18" fmla="*/ 7525 w 13239"/>
                  <a:gd name="connsiteY18" fmla="*/ 4953 h 11715"/>
                  <a:gd name="connsiteX19" fmla="*/ 6477 w 13239"/>
                  <a:gd name="connsiteY19" fmla="*/ 2000 h 11715"/>
                  <a:gd name="connsiteX20" fmla="*/ 5429 w 13239"/>
                  <a:gd name="connsiteY20" fmla="*/ 4953 h 11715"/>
                  <a:gd name="connsiteX21" fmla="*/ 2096 w 1323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9" h="11715">
                    <a:moveTo>
                      <a:pt x="10573" y="11716"/>
                    </a:moveTo>
                    <a:lnTo>
                      <a:pt x="6572" y="9049"/>
                    </a:lnTo>
                    <a:lnTo>
                      <a:pt x="2572" y="11716"/>
                    </a:lnTo>
                    <a:lnTo>
                      <a:pt x="4001" y="7239"/>
                    </a:lnTo>
                    <a:lnTo>
                      <a:pt x="0" y="4381"/>
                    </a:lnTo>
                    <a:lnTo>
                      <a:pt x="5048" y="4286"/>
                    </a:lnTo>
                    <a:lnTo>
                      <a:pt x="6668" y="0"/>
                    </a:lnTo>
                    <a:lnTo>
                      <a:pt x="8287" y="4286"/>
                    </a:lnTo>
                    <a:lnTo>
                      <a:pt x="13240" y="4381"/>
                    </a:lnTo>
                    <a:lnTo>
                      <a:pt x="9239" y="7239"/>
                    </a:lnTo>
                    <a:lnTo>
                      <a:pt x="10573" y="11716"/>
                    </a:lnTo>
                    <a:close/>
                    <a:moveTo>
                      <a:pt x="2096" y="5048"/>
                    </a:moveTo>
                    <a:lnTo>
                      <a:pt x="4763" y="6953"/>
                    </a:lnTo>
                    <a:lnTo>
                      <a:pt x="3810" y="10001"/>
                    </a:lnTo>
                    <a:lnTo>
                      <a:pt x="6477" y="8191"/>
                    </a:lnTo>
                    <a:lnTo>
                      <a:pt x="9144" y="10001"/>
                    </a:lnTo>
                    <a:lnTo>
                      <a:pt x="8192" y="6953"/>
                    </a:lnTo>
                    <a:lnTo>
                      <a:pt x="10859" y="5048"/>
                    </a:lnTo>
                    <a:lnTo>
                      <a:pt x="7525" y="4953"/>
                    </a:lnTo>
                    <a:lnTo>
                      <a:pt x="6477" y="2000"/>
                    </a:lnTo>
                    <a:lnTo>
                      <a:pt x="5429" y="4953"/>
                    </a:lnTo>
                    <a:lnTo>
                      <a:pt x="2096" y="5048"/>
                    </a:lnTo>
                    <a:close/>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61" name="Freeform 60">
                <a:extLst>
                  <a:ext uri="{FF2B5EF4-FFF2-40B4-BE49-F238E27FC236}">
                    <a16:creationId xmlns:a16="http://schemas.microsoft.com/office/drawing/2014/main" id="{90310CB3-B404-1CB9-EDD6-65702CB1BA1D}"/>
                  </a:ext>
                </a:extLst>
              </p:cNvPr>
              <p:cNvSpPr/>
              <p:nvPr/>
            </p:nvSpPr>
            <p:spPr>
              <a:xfrm>
                <a:off x="142397" y="3928587"/>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62" name="Freeform 61">
                <a:extLst>
                  <a:ext uri="{FF2B5EF4-FFF2-40B4-BE49-F238E27FC236}">
                    <a16:creationId xmlns:a16="http://schemas.microsoft.com/office/drawing/2014/main" id="{B06280C3-E37C-F04A-09FC-BF67C781B9B2}"/>
                  </a:ext>
                </a:extLst>
              </p:cNvPr>
              <p:cNvSpPr/>
              <p:nvPr/>
            </p:nvSpPr>
            <p:spPr>
              <a:xfrm>
                <a:off x="141255" y="3927539"/>
                <a:ext cx="13144" cy="11715"/>
              </a:xfrm>
              <a:custGeom>
                <a:avLst/>
                <a:gdLst>
                  <a:gd name="connsiteX0" fmla="*/ 2572 w 13144"/>
                  <a:gd name="connsiteY0" fmla="*/ 11716 h 11715"/>
                  <a:gd name="connsiteX1" fmla="*/ 4000 w 13144"/>
                  <a:gd name="connsiteY1" fmla="*/ 7239 h 11715"/>
                  <a:gd name="connsiteX2" fmla="*/ 0 w 13144"/>
                  <a:gd name="connsiteY2" fmla="*/ 4382 h 11715"/>
                  <a:gd name="connsiteX3" fmla="*/ 5048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668 w 13144"/>
                  <a:gd name="connsiteY11" fmla="*/ 8192 h 11715"/>
                  <a:gd name="connsiteX12" fmla="*/ 9430 w 13144"/>
                  <a:gd name="connsiteY12" fmla="*/ 10001 h 11715"/>
                  <a:gd name="connsiteX13" fmla="*/ 8477 w 13144"/>
                  <a:gd name="connsiteY13" fmla="*/ 6953 h 11715"/>
                  <a:gd name="connsiteX14" fmla="*/ 11144 w 13144"/>
                  <a:gd name="connsiteY14" fmla="*/ 5048 h 11715"/>
                  <a:gd name="connsiteX15" fmla="*/ 7810 w 13144"/>
                  <a:gd name="connsiteY15" fmla="*/ 4953 h 11715"/>
                  <a:gd name="connsiteX16" fmla="*/ 6763 w 13144"/>
                  <a:gd name="connsiteY16" fmla="*/ 2000 h 11715"/>
                  <a:gd name="connsiteX17" fmla="*/ 5715 w 13144"/>
                  <a:gd name="connsiteY17" fmla="*/ 4953 h 11715"/>
                  <a:gd name="connsiteX18" fmla="*/ 2381 w 13144"/>
                  <a:gd name="connsiteY18" fmla="*/ 5048 h 11715"/>
                  <a:gd name="connsiteX19" fmla="*/ 5048 w 13144"/>
                  <a:gd name="connsiteY19" fmla="*/ 6953 h 11715"/>
                  <a:gd name="connsiteX20" fmla="*/ 4096 w 13144"/>
                  <a:gd name="connsiteY20" fmla="*/ 10001 h 11715"/>
                  <a:gd name="connsiteX21" fmla="*/ 6668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0" y="7239"/>
                    </a:lnTo>
                    <a:lnTo>
                      <a:pt x="0" y="4382"/>
                    </a:lnTo>
                    <a:lnTo>
                      <a:pt x="5048" y="4286"/>
                    </a:lnTo>
                    <a:lnTo>
                      <a:pt x="6572" y="0"/>
                    </a:lnTo>
                    <a:lnTo>
                      <a:pt x="8192" y="4286"/>
                    </a:lnTo>
                    <a:lnTo>
                      <a:pt x="13145" y="4382"/>
                    </a:lnTo>
                    <a:lnTo>
                      <a:pt x="9144" y="7239"/>
                    </a:lnTo>
                    <a:lnTo>
                      <a:pt x="10573" y="11716"/>
                    </a:lnTo>
                    <a:lnTo>
                      <a:pt x="6572" y="9049"/>
                    </a:lnTo>
                    <a:lnTo>
                      <a:pt x="2572" y="11716"/>
                    </a:lnTo>
                    <a:close/>
                    <a:moveTo>
                      <a:pt x="6668" y="8192"/>
                    </a:moveTo>
                    <a:lnTo>
                      <a:pt x="9430" y="10001"/>
                    </a:lnTo>
                    <a:lnTo>
                      <a:pt x="8477" y="6953"/>
                    </a:lnTo>
                    <a:lnTo>
                      <a:pt x="11144" y="5048"/>
                    </a:lnTo>
                    <a:lnTo>
                      <a:pt x="7810" y="4953"/>
                    </a:lnTo>
                    <a:lnTo>
                      <a:pt x="6763" y="2000"/>
                    </a:lnTo>
                    <a:lnTo>
                      <a:pt x="5715" y="4953"/>
                    </a:lnTo>
                    <a:lnTo>
                      <a:pt x="2381" y="5048"/>
                    </a:lnTo>
                    <a:lnTo>
                      <a:pt x="5048" y="6953"/>
                    </a:lnTo>
                    <a:lnTo>
                      <a:pt x="4096" y="10001"/>
                    </a:lnTo>
                    <a:lnTo>
                      <a:pt x="6668" y="8192"/>
                    </a:lnTo>
                    <a:close/>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63" name="Freeform 62">
                <a:extLst>
                  <a:ext uri="{FF2B5EF4-FFF2-40B4-BE49-F238E27FC236}">
                    <a16:creationId xmlns:a16="http://schemas.microsoft.com/office/drawing/2014/main" id="{B95CB95A-0830-CAD2-D063-6803E8BC9EE3}"/>
                  </a:ext>
                </a:extLst>
              </p:cNvPr>
              <p:cNvSpPr/>
              <p:nvPr/>
            </p:nvSpPr>
            <p:spPr>
              <a:xfrm>
                <a:off x="124871" y="3933254"/>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620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620"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64" name="Freeform 63">
                <a:extLst>
                  <a:ext uri="{FF2B5EF4-FFF2-40B4-BE49-F238E27FC236}">
                    <a16:creationId xmlns:a16="http://schemas.microsoft.com/office/drawing/2014/main" id="{7A21CB85-B73D-4044-B27C-BF58CC0FDC7B}"/>
                  </a:ext>
                </a:extLst>
              </p:cNvPr>
              <p:cNvSpPr/>
              <p:nvPr/>
            </p:nvSpPr>
            <p:spPr>
              <a:xfrm>
                <a:off x="123728" y="3932111"/>
                <a:ext cx="13335" cy="11810"/>
              </a:xfrm>
              <a:custGeom>
                <a:avLst/>
                <a:gdLst>
                  <a:gd name="connsiteX0" fmla="*/ 2572 w 13335"/>
                  <a:gd name="connsiteY0" fmla="*/ 11811 h 11810"/>
                  <a:gd name="connsiteX1" fmla="*/ 4001 w 13335"/>
                  <a:gd name="connsiteY1" fmla="*/ 7334 h 11810"/>
                  <a:gd name="connsiteX2" fmla="*/ 0 w 13335"/>
                  <a:gd name="connsiteY2" fmla="*/ 4477 h 11810"/>
                  <a:gd name="connsiteX3" fmla="*/ 5048 w 13335"/>
                  <a:gd name="connsiteY3" fmla="*/ 4381 h 11810"/>
                  <a:gd name="connsiteX4" fmla="*/ 6668 w 13335"/>
                  <a:gd name="connsiteY4" fmla="*/ 0 h 11810"/>
                  <a:gd name="connsiteX5" fmla="*/ 8287 w 13335"/>
                  <a:gd name="connsiteY5" fmla="*/ 4381 h 11810"/>
                  <a:gd name="connsiteX6" fmla="*/ 13335 w 13335"/>
                  <a:gd name="connsiteY6" fmla="*/ 4477 h 11810"/>
                  <a:gd name="connsiteX7" fmla="*/ 9334 w 13335"/>
                  <a:gd name="connsiteY7" fmla="*/ 7334 h 11810"/>
                  <a:gd name="connsiteX8" fmla="*/ 10763 w 13335"/>
                  <a:gd name="connsiteY8" fmla="*/ 11811 h 11810"/>
                  <a:gd name="connsiteX9" fmla="*/ 6763 w 13335"/>
                  <a:gd name="connsiteY9" fmla="*/ 9144 h 11810"/>
                  <a:gd name="connsiteX10" fmla="*/ 2572 w 13335"/>
                  <a:gd name="connsiteY10" fmla="*/ 11811 h 11810"/>
                  <a:gd name="connsiteX11" fmla="*/ 6668 w 13335"/>
                  <a:gd name="connsiteY11" fmla="*/ 8287 h 11810"/>
                  <a:gd name="connsiteX12" fmla="*/ 9334 w 13335"/>
                  <a:gd name="connsiteY12" fmla="*/ 10096 h 11810"/>
                  <a:gd name="connsiteX13" fmla="*/ 8382 w 13335"/>
                  <a:gd name="connsiteY13" fmla="*/ 7048 h 11810"/>
                  <a:gd name="connsiteX14" fmla="*/ 11049 w 13335"/>
                  <a:gd name="connsiteY14" fmla="*/ 5144 h 11810"/>
                  <a:gd name="connsiteX15" fmla="*/ 7715 w 13335"/>
                  <a:gd name="connsiteY15" fmla="*/ 5048 h 11810"/>
                  <a:gd name="connsiteX16" fmla="*/ 6668 w 13335"/>
                  <a:gd name="connsiteY16" fmla="*/ 2096 h 11810"/>
                  <a:gd name="connsiteX17" fmla="*/ 5620 w 13335"/>
                  <a:gd name="connsiteY17" fmla="*/ 5048 h 11810"/>
                  <a:gd name="connsiteX18" fmla="*/ 2286 w 13335"/>
                  <a:gd name="connsiteY18" fmla="*/ 5144 h 11810"/>
                  <a:gd name="connsiteX19" fmla="*/ 4953 w 13335"/>
                  <a:gd name="connsiteY19" fmla="*/ 7048 h 11810"/>
                  <a:gd name="connsiteX20" fmla="*/ 4001 w 13335"/>
                  <a:gd name="connsiteY20" fmla="*/ 10096 h 11810"/>
                  <a:gd name="connsiteX21" fmla="*/ 6668 w 13335"/>
                  <a:gd name="connsiteY21" fmla="*/ 8287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810">
                    <a:moveTo>
                      <a:pt x="2572" y="11811"/>
                    </a:moveTo>
                    <a:lnTo>
                      <a:pt x="4001" y="7334"/>
                    </a:lnTo>
                    <a:lnTo>
                      <a:pt x="0" y="4477"/>
                    </a:lnTo>
                    <a:lnTo>
                      <a:pt x="5048" y="4381"/>
                    </a:lnTo>
                    <a:lnTo>
                      <a:pt x="6668" y="0"/>
                    </a:lnTo>
                    <a:lnTo>
                      <a:pt x="8287" y="4381"/>
                    </a:lnTo>
                    <a:lnTo>
                      <a:pt x="13335" y="4477"/>
                    </a:lnTo>
                    <a:lnTo>
                      <a:pt x="9334" y="7334"/>
                    </a:lnTo>
                    <a:lnTo>
                      <a:pt x="10763" y="11811"/>
                    </a:lnTo>
                    <a:lnTo>
                      <a:pt x="6763" y="9144"/>
                    </a:lnTo>
                    <a:lnTo>
                      <a:pt x="2572" y="11811"/>
                    </a:lnTo>
                    <a:close/>
                    <a:moveTo>
                      <a:pt x="6668" y="8287"/>
                    </a:moveTo>
                    <a:lnTo>
                      <a:pt x="9334" y="10096"/>
                    </a:lnTo>
                    <a:lnTo>
                      <a:pt x="8382" y="7048"/>
                    </a:lnTo>
                    <a:lnTo>
                      <a:pt x="11049" y="5144"/>
                    </a:lnTo>
                    <a:lnTo>
                      <a:pt x="7715" y="5048"/>
                    </a:lnTo>
                    <a:lnTo>
                      <a:pt x="6668" y="2096"/>
                    </a:lnTo>
                    <a:lnTo>
                      <a:pt x="5620" y="5048"/>
                    </a:lnTo>
                    <a:lnTo>
                      <a:pt x="2286" y="5144"/>
                    </a:lnTo>
                    <a:lnTo>
                      <a:pt x="4953" y="7048"/>
                    </a:lnTo>
                    <a:lnTo>
                      <a:pt x="4001" y="10096"/>
                    </a:lnTo>
                    <a:lnTo>
                      <a:pt x="6668" y="8287"/>
                    </a:lnTo>
                    <a:close/>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65" name="Freeform 64">
                <a:extLst>
                  <a:ext uri="{FF2B5EF4-FFF2-40B4-BE49-F238E27FC236}">
                    <a16:creationId xmlns:a16="http://schemas.microsoft.com/office/drawing/2014/main" id="{B4FA7EF2-8B39-CBCC-51C8-5B78EE680AA5}"/>
                  </a:ext>
                </a:extLst>
              </p:cNvPr>
              <p:cNvSpPr/>
              <p:nvPr/>
            </p:nvSpPr>
            <p:spPr>
              <a:xfrm>
                <a:off x="112108" y="3945827"/>
                <a:ext cx="10953" cy="9810"/>
              </a:xfrm>
              <a:custGeom>
                <a:avLst/>
                <a:gdLst>
                  <a:gd name="connsiteX0" fmla="*/ 6763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715 h 9810"/>
                  <a:gd name="connsiteX6" fmla="*/ 0 w 10953"/>
                  <a:gd name="connsiteY6" fmla="*/ 3715 h 9810"/>
                  <a:gd name="connsiteX7" fmla="*/ 1334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715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525" y="0"/>
                    </a:lnTo>
                    <a:lnTo>
                      <a:pt x="4953" y="1429"/>
                    </a:lnTo>
                    <a:lnTo>
                      <a:pt x="4191" y="3620"/>
                    </a:lnTo>
                    <a:lnTo>
                      <a:pt x="1715" y="3715"/>
                    </a:lnTo>
                    <a:lnTo>
                      <a:pt x="0" y="3715"/>
                    </a:lnTo>
                    <a:lnTo>
                      <a:pt x="1334" y="4667"/>
                    </a:lnTo>
                    <a:lnTo>
                      <a:pt x="3334" y="6096"/>
                    </a:lnTo>
                    <a:lnTo>
                      <a:pt x="2572" y="8287"/>
                    </a:lnTo>
                    <a:lnTo>
                      <a:pt x="2096" y="9811"/>
                    </a:lnTo>
                    <a:lnTo>
                      <a:pt x="3429" y="8954"/>
                    </a:lnTo>
                    <a:lnTo>
                      <a:pt x="5525" y="7620"/>
                    </a:lnTo>
                    <a:lnTo>
                      <a:pt x="7525" y="8954"/>
                    </a:lnTo>
                    <a:lnTo>
                      <a:pt x="8858" y="9811"/>
                    </a:lnTo>
                    <a:lnTo>
                      <a:pt x="7620" y="6096"/>
                    </a:lnTo>
                    <a:lnTo>
                      <a:pt x="9620" y="4667"/>
                    </a:lnTo>
                    <a:lnTo>
                      <a:pt x="10954" y="3715"/>
                    </a:lnTo>
                    <a:lnTo>
                      <a:pt x="9334" y="3715"/>
                    </a:lnTo>
                    <a:lnTo>
                      <a:pt x="6763" y="3620"/>
                    </a:lnTo>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66" name="Freeform 65">
                <a:extLst>
                  <a:ext uri="{FF2B5EF4-FFF2-40B4-BE49-F238E27FC236}">
                    <a16:creationId xmlns:a16="http://schemas.microsoft.com/office/drawing/2014/main" id="{09DF20BA-F68B-C38E-3483-3CA0FB7617B7}"/>
                  </a:ext>
                </a:extLst>
              </p:cNvPr>
              <p:cNvSpPr/>
              <p:nvPr/>
            </p:nvSpPr>
            <p:spPr>
              <a:xfrm>
                <a:off x="111060" y="3944779"/>
                <a:ext cx="13049" cy="11715"/>
              </a:xfrm>
              <a:custGeom>
                <a:avLst/>
                <a:gdLst>
                  <a:gd name="connsiteX0" fmla="*/ 2572 w 13049"/>
                  <a:gd name="connsiteY0" fmla="*/ 11716 h 11715"/>
                  <a:gd name="connsiteX1" fmla="*/ 4000 w 13049"/>
                  <a:gd name="connsiteY1" fmla="*/ 7239 h 11715"/>
                  <a:gd name="connsiteX2" fmla="*/ 0 w 13049"/>
                  <a:gd name="connsiteY2" fmla="*/ 4382 h 11715"/>
                  <a:gd name="connsiteX3" fmla="*/ 4953 w 13049"/>
                  <a:gd name="connsiteY3" fmla="*/ 4286 h 11715"/>
                  <a:gd name="connsiteX4" fmla="*/ 6572 w 13049"/>
                  <a:gd name="connsiteY4" fmla="*/ 0 h 11715"/>
                  <a:gd name="connsiteX5" fmla="*/ 8096 w 13049"/>
                  <a:gd name="connsiteY5" fmla="*/ 4286 h 11715"/>
                  <a:gd name="connsiteX6" fmla="*/ 13049 w 13049"/>
                  <a:gd name="connsiteY6" fmla="*/ 4382 h 11715"/>
                  <a:gd name="connsiteX7" fmla="*/ 9049 w 13049"/>
                  <a:gd name="connsiteY7" fmla="*/ 7239 h 11715"/>
                  <a:gd name="connsiteX8" fmla="*/ 10477 w 13049"/>
                  <a:gd name="connsiteY8" fmla="*/ 11716 h 11715"/>
                  <a:gd name="connsiteX9" fmla="*/ 6477 w 13049"/>
                  <a:gd name="connsiteY9" fmla="*/ 9049 h 11715"/>
                  <a:gd name="connsiteX10" fmla="*/ 2572 w 13049"/>
                  <a:gd name="connsiteY10" fmla="*/ 11716 h 11715"/>
                  <a:gd name="connsiteX11" fmla="*/ 6572 w 13049"/>
                  <a:gd name="connsiteY11" fmla="*/ 8192 h 11715"/>
                  <a:gd name="connsiteX12" fmla="*/ 9239 w 13049"/>
                  <a:gd name="connsiteY12" fmla="*/ 10001 h 11715"/>
                  <a:gd name="connsiteX13" fmla="*/ 8287 w 13049"/>
                  <a:gd name="connsiteY13" fmla="*/ 6953 h 11715"/>
                  <a:gd name="connsiteX14" fmla="*/ 10954 w 13049"/>
                  <a:gd name="connsiteY14" fmla="*/ 5048 h 11715"/>
                  <a:gd name="connsiteX15" fmla="*/ 7620 w 13049"/>
                  <a:gd name="connsiteY15" fmla="*/ 4953 h 11715"/>
                  <a:gd name="connsiteX16" fmla="*/ 6572 w 13049"/>
                  <a:gd name="connsiteY16" fmla="*/ 2000 h 11715"/>
                  <a:gd name="connsiteX17" fmla="*/ 5524 w 13049"/>
                  <a:gd name="connsiteY17" fmla="*/ 4953 h 11715"/>
                  <a:gd name="connsiteX18" fmla="*/ 2191 w 13049"/>
                  <a:gd name="connsiteY18" fmla="*/ 5048 h 11715"/>
                  <a:gd name="connsiteX19" fmla="*/ 4858 w 13049"/>
                  <a:gd name="connsiteY19" fmla="*/ 6953 h 11715"/>
                  <a:gd name="connsiteX20" fmla="*/ 3905 w 13049"/>
                  <a:gd name="connsiteY20" fmla="*/ 10001 h 11715"/>
                  <a:gd name="connsiteX21" fmla="*/ 6572 w 13049"/>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2572" y="11716"/>
                    </a:moveTo>
                    <a:lnTo>
                      <a:pt x="4000" y="7239"/>
                    </a:lnTo>
                    <a:lnTo>
                      <a:pt x="0" y="4382"/>
                    </a:lnTo>
                    <a:lnTo>
                      <a:pt x="4953" y="4286"/>
                    </a:lnTo>
                    <a:lnTo>
                      <a:pt x="6572" y="0"/>
                    </a:lnTo>
                    <a:lnTo>
                      <a:pt x="8096" y="4286"/>
                    </a:lnTo>
                    <a:lnTo>
                      <a:pt x="13049" y="4382"/>
                    </a:lnTo>
                    <a:lnTo>
                      <a:pt x="9049" y="7239"/>
                    </a:lnTo>
                    <a:lnTo>
                      <a:pt x="10477" y="11716"/>
                    </a:lnTo>
                    <a:lnTo>
                      <a:pt x="6477"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67" name="Freeform 66">
                <a:extLst>
                  <a:ext uri="{FF2B5EF4-FFF2-40B4-BE49-F238E27FC236}">
                    <a16:creationId xmlns:a16="http://schemas.microsoft.com/office/drawing/2014/main" id="{03805E10-41AB-5C62-F345-08ED71CA3BEB}"/>
                  </a:ext>
                </a:extLst>
              </p:cNvPr>
              <p:cNvSpPr/>
              <p:nvPr/>
            </p:nvSpPr>
            <p:spPr>
              <a:xfrm>
                <a:off x="107345" y="3963448"/>
                <a:ext cx="10953" cy="9810"/>
              </a:xfrm>
              <a:custGeom>
                <a:avLst/>
                <a:gdLst>
                  <a:gd name="connsiteX0" fmla="*/ 7525 w 10953"/>
                  <a:gd name="connsiteY0" fmla="*/ 8954 h 9810"/>
                  <a:gd name="connsiteX1" fmla="*/ 8858 w 10953"/>
                  <a:gd name="connsiteY1" fmla="*/ 9811 h 9810"/>
                  <a:gd name="connsiteX2" fmla="*/ 8382 w 10953"/>
                  <a:gd name="connsiteY2" fmla="*/ 8287 h 9810"/>
                  <a:gd name="connsiteX3" fmla="*/ 7620 w 10953"/>
                  <a:gd name="connsiteY3" fmla="*/ 6096 h 9810"/>
                  <a:gd name="connsiteX4" fmla="*/ 9620 w 10953"/>
                  <a:gd name="connsiteY4" fmla="*/ 4667 h 9810"/>
                  <a:gd name="connsiteX5" fmla="*/ 10954 w 10953"/>
                  <a:gd name="connsiteY5" fmla="*/ 3715 h 9810"/>
                  <a:gd name="connsiteX6" fmla="*/ 9334 w 10953"/>
                  <a:gd name="connsiteY6" fmla="*/ 3620 h 9810"/>
                  <a:gd name="connsiteX7" fmla="*/ 6763 w 10953"/>
                  <a:gd name="connsiteY7" fmla="*/ 3620 h 9810"/>
                  <a:gd name="connsiteX8" fmla="*/ 6001 w 10953"/>
                  <a:gd name="connsiteY8" fmla="*/ 1333 h 9810"/>
                  <a:gd name="connsiteX9" fmla="*/ 5429 w 10953"/>
                  <a:gd name="connsiteY9" fmla="*/ 0 h 9810"/>
                  <a:gd name="connsiteX10" fmla="*/ 4953 w 10953"/>
                  <a:gd name="connsiteY10" fmla="*/ 1333 h 9810"/>
                  <a:gd name="connsiteX11" fmla="*/ 4096 w 10953"/>
                  <a:gd name="connsiteY11" fmla="*/ 3620 h 9810"/>
                  <a:gd name="connsiteX12" fmla="*/ 1619 w 10953"/>
                  <a:gd name="connsiteY12" fmla="*/ 3620 h 9810"/>
                  <a:gd name="connsiteX13" fmla="*/ 0 w 10953"/>
                  <a:gd name="connsiteY13" fmla="*/ 3715 h 9810"/>
                  <a:gd name="connsiteX14" fmla="*/ 1334 w 10953"/>
                  <a:gd name="connsiteY14" fmla="*/ 4667 h 9810"/>
                  <a:gd name="connsiteX15" fmla="*/ 3334 w 10953"/>
                  <a:gd name="connsiteY15" fmla="*/ 6096 h 9810"/>
                  <a:gd name="connsiteX16" fmla="*/ 2572 w 10953"/>
                  <a:gd name="connsiteY16" fmla="*/ 8287 h 9810"/>
                  <a:gd name="connsiteX17" fmla="*/ 2096 w 10953"/>
                  <a:gd name="connsiteY17" fmla="*/ 9811 h 9810"/>
                  <a:gd name="connsiteX18" fmla="*/ 3429 w 10953"/>
                  <a:gd name="connsiteY18" fmla="*/ 8954 h 9810"/>
                  <a:gd name="connsiteX19" fmla="*/ 5429 w 10953"/>
                  <a:gd name="connsiteY19" fmla="*/ 7525 h 9810"/>
                  <a:gd name="connsiteX20" fmla="*/ 7525 w 10953"/>
                  <a:gd name="connsiteY20" fmla="*/ 8954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7525" y="8954"/>
                    </a:moveTo>
                    <a:lnTo>
                      <a:pt x="8858" y="9811"/>
                    </a:lnTo>
                    <a:lnTo>
                      <a:pt x="8382" y="8287"/>
                    </a:lnTo>
                    <a:lnTo>
                      <a:pt x="7620" y="6096"/>
                    </a:lnTo>
                    <a:lnTo>
                      <a:pt x="9620" y="4667"/>
                    </a:lnTo>
                    <a:lnTo>
                      <a:pt x="10954" y="3715"/>
                    </a:lnTo>
                    <a:lnTo>
                      <a:pt x="9334" y="3620"/>
                    </a:lnTo>
                    <a:lnTo>
                      <a:pt x="6763" y="3620"/>
                    </a:lnTo>
                    <a:lnTo>
                      <a:pt x="6001" y="1333"/>
                    </a:lnTo>
                    <a:lnTo>
                      <a:pt x="5429" y="0"/>
                    </a:lnTo>
                    <a:lnTo>
                      <a:pt x="4953" y="1333"/>
                    </a:lnTo>
                    <a:lnTo>
                      <a:pt x="4096" y="3620"/>
                    </a:lnTo>
                    <a:lnTo>
                      <a:pt x="1619" y="3620"/>
                    </a:lnTo>
                    <a:lnTo>
                      <a:pt x="0" y="3715"/>
                    </a:lnTo>
                    <a:lnTo>
                      <a:pt x="1334" y="4667"/>
                    </a:lnTo>
                    <a:lnTo>
                      <a:pt x="3334" y="6096"/>
                    </a:lnTo>
                    <a:lnTo>
                      <a:pt x="2572" y="8287"/>
                    </a:lnTo>
                    <a:lnTo>
                      <a:pt x="2096" y="9811"/>
                    </a:lnTo>
                    <a:lnTo>
                      <a:pt x="3429" y="8954"/>
                    </a:lnTo>
                    <a:lnTo>
                      <a:pt x="5429" y="7525"/>
                    </a:lnTo>
                    <a:lnTo>
                      <a:pt x="7525" y="8954"/>
                    </a:lnTo>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68" name="Freeform 67">
                <a:extLst>
                  <a:ext uri="{FF2B5EF4-FFF2-40B4-BE49-F238E27FC236}">
                    <a16:creationId xmlns:a16="http://schemas.microsoft.com/office/drawing/2014/main" id="{D4C4D40B-4B69-5B41-B0FB-E0EF0E630206}"/>
                  </a:ext>
                </a:extLst>
              </p:cNvPr>
              <p:cNvSpPr/>
              <p:nvPr/>
            </p:nvSpPr>
            <p:spPr>
              <a:xfrm>
                <a:off x="106202" y="3962400"/>
                <a:ext cx="13144" cy="11715"/>
              </a:xfrm>
              <a:custGeom>
                <a:avLst/>
                <a:gdLst>
                  <a:gd name="connsiteX0" fmla="*/ 2572 w 13144"/>
                  <a:gd name="connsiteY0" fmla="*/ 11716 h 11715"/>
                  <a:gd name="connsiteX1" fmla="*/ 4001 w 13144"/>
                  <a:gd name="connsiteY1" fmla="*/ 7239 h 11715"/>
                  <a:gd name="connsiteX2" fmla="*/ 0 w 13144"/>
                  <a:gd name="connsiteY2" fmla="*/ 4382 h 11715"/>
                  <a:gd name="connsiteX3" fmla="*/ 4953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572 w 13144"/>
                  <a:gd name="connsiteY11" fmla="*/ 8192 h 11715"/>
                  <a:gd name="connsiteX12" fmla="*/ 9239 w 13144"/>
                  <a:gd name="connsiteY12" fmla="*/ 10001 h 11715"/>
                  <a:gd name="connsiteX13" fmla="*/ 8287 w 13144"/>
                  <a:gd name="connsiteY13" fmla="*/ 6953 h 11715"/>
                  <a:gd name="connsiteX14" fmla="*/ 10954 w 13144"/>
                  <a:gd name="connsiteY14" fmla="*/ 5048 h 11715"/>
                  <a:gd name="connsiteX15" fmla="*/ 7620 w 13144"/>
                  <a:gd name="connsiteY15" fmla="*/ 4953 h 11715"/>
                  <a:gd name="connsiteX16" fmla="*/ 6572 w 13144"/>
                  <a:gd name="connsiteY16" fmla="*/ 2000 h 11715"/>
                  <a:gd name="connsiteX17" fmla="*/ 5525 w 13144"/>
                  <a:gd name="connsiteY17" fmla="*/ 4953 h 11715"/>
                  <a:gd name="connsiteX18" fmla="*/ 2191 w 13144"/>
                  <a:gd name="connsiteY18" fmla="*/ 5048 h 11715"/>
                  <a:gd name="connsiteX19" fmla="*/ 4858 w 13144"/>
                  <a:gd name="connsiteY19" fmla="*/ 6953 h 11715"/>
                  <a:gd name="connsiteX20" fmla="*/ 3905 w 13144"/>
                  <a:gd name="connsiteY20" fmla="*/ 10001 h 11715"/>
                  <a:gd name="connsiteX21" fmla="*/ 6572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1" y="7239"/>
                    </a:lnTo>
                    <a:lnTo>
                      <a:pt x="0" y="4382"/>
                    </a:lnTo>
                    <a:lnTo>
                      <a:pt x="4953" y="4286"/>
                    </a:lnTo>
                    <a:lnTo>
                      <a:pt x="6572" y="0"/>
                    </a:lnTo>
                    <a:lnTo>
                      <a:pt x="8192" y="4286"/>
                    </a:lnTo>
                    <a:lnTo>
                      <a:pt x="13145" y="4382"/>
                    </a:lnTo>
                    <a:lnTo>
                      <a:pt x="9144" y="7239"/>
                    </a:lnTo>
                    <a:lnTo>
                      <a:pt x="10573" y="11716"/>
                    </a:lnTo>
                    <a:lnTo>
                      <a:pt x="6572" y="9049"/>
                    </a:lnTo>
                    <a:lnTo>
                      <a:pt x="2572" y="11716"/>
                    </a:lnTo>
                    <a:close/>
                    <a:moveTo>
                      <a:pt x="6572" y="8192"/>
                    </a:moveTo>
                    <a:lnTo>
                      <a:pt x="9239" y="10001"/>
                    </a:lnTo>
                    <a:lnTo>
                      <a:pt x="8287" y="6953"/>
                    </a:lnTo>
                    <a:lnTo>
                      <a:pt x="10954" y="5048"/>
                    </a:lnTo>
                    <a:lnTo>
                      <a:pt x="7620" y="4953"/>
                    </a:lnTo>
                    <a:lnTo>
                      <a:pt x="6572" y="2000"/>
                    </a:lnTo>
                    <a:lnTo>
                      <a:pt x="5525"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69" name="Freeform 68">
                <a:extLst>
                  <a:ext uri="{FF2B5EF4-FFF2-40B4-BE49-F238E27FC236}">
                    <a16:creationId xmlns:a16="http://schemas.microsoft.com/office/drawing/2014/main" id="{D7BB4305-A6C8-EC83-2907-F820EE60614E}"/>
                  </a:ext>
                </a:extLst>
              </p:cNvPr>
              <p:cNvSpPr/>
              <p:nvPr/>
            </p:nvSpPr>
            <p:spPr>
              <a:xfrm>
                <a:off x="112013" y="3980783"/>
                <a:ext cx="10953" cy="9811"/>
              </a:xfrm>
              <a:custGeom>
                <a:avLst/>
                <a:gdLst>
                  <a:gd name="connsiteX0" fmla="*/ 6858 w 10953"/>
                  <a:gd name="connsiteY0" fmla="*/ 3620 h 9811"/>
                  <a:gd name="connsiteX1" fmla="*/ 6001 w 10953"/>
                  <a:gd name="connsiteY1" fmla="*/ 1429 h 9811"/>
                  <a:gd name="connsiteX2" fmla="*/ 5524 w 10953"/>
                  <a:gd name="connsiteY2" fmla="*/ 0 h 9811"/>
                  <a:gd name="connsiteX3" fmla="*/ 4953 w 10953"/>
                  <a:gd name="connsiteY3" fmla="*/ 1429 h 9811"/>
                  <a:gd name="connsiteX4" fmla="*/ 4191 w 10953"/>
                  <a:gd name="connsiteY4" fmla="*/ 3620 h 9811"/>
                  <a:gd name="connsiteX5" fmla="*/ 1715 w 10953"/>
                  <a:gd name="connsiteY5" fmla="*/ 3620 h 9811"/>
                  <a:gd name="connsiteX6" fmla="*/ 0 w 10953"/>
                  <a:gd name="connsiteY6" fmla="*/ 3715 h 9811"/>
                  <a:gd name="connsiteX7" fmla="*/ 1429 w 10953"/>
                  <a:gd name="connsiteY7" fmla="*/ 4667 h 9811"/>
                  <a:gd name="connsiteX8" fmla="*/ 3334 w 10953"/>
                  <a:gd name="connsiteY8" fmla="*/ 6096 h 9811"/>
                  <a:gd name="connsiteX9" fmla="*/ 2667 w 10953"/>
                  <a:gd name="connsiteY9" fmla="*/ 8287 h 9811"/>
                  <a:gd name="connsiteX10" fmla="*/ 2096 w 10953"/>
                  <a:gd name="connsiteY10" fmla="*/ 9811 h 9811"/>
                  <a:gd name="connsiteX11" fmla="*/ 3429 w 10953"/>
                  <a:gd name="connsiteY11" fmla="*/ 8954 h 9811"/>
                  <a:gd name="connsiteX12" fmla="*/ 5524 w 10953"/>
                  <a:gd name="connsiteY12" fmla="*/ 7620 h 9811"/>
                  <a:gd name="connsiteX13" fmla="*/ 7525 w 10953"/>
                  <a:gd name="connsiteY13" fmla="*/ 8954 h 9811"/>
                  <a:gd name="connsiteX14" fmla="*/ 8858 w 10953"/>
                  <a:gd name="connsiteY14" fmla="*/ 9811 h 9811"/>
                  <a:gd name="connsiteX15" fmla="*/ 8382 w 10953"/>
                  <a:gd name="connsiteY15" fmla="*/ 8287 h 9811"/>
                  <a:gd name="connsiteX16" fmla="*/ 7715 w 10953"/>
                  <a:gd name="connsiteY16" fmla="*/ 6096 h 9811"/>
                  <a:gd name="connsiteX17" fmla="*/ 9620 w 10953"/>
                  <a:gd name="connsiteY17" fmla="*/ 4667 h 9811"/>
                  <a:gd name="connsiteX18" fmla="*/ 10954 w 10953"/>
                  <a:gd name="connsiteY18" fmla="*/ 3715 h 9811"/>
                  <a:gd name="connsiteX19" fmla="*/ 9334 w 10953"/>
                  <a:gd name="connsiteY19" fmla="*/ 3620 h 9811"/>
                  <a:gd name="connsiteX20" fmla="*/ 6858 w 10953"/>
                  <a:gd name="connsiteY20" fmla="*/ 3620 h 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1">
                    <a:moveTo>
                      <a:pt x="6858" y="3620"/>
                    </a:moveTo>
                    <a:lnTo>
                      <a:pt x="6001" y="1429"/>
                    </a:lnTo>
                    <a:lnTo>
                      <a:pt x="5524" y="0"/>
                    </a:lnTo>
                    <a:lnTo>
                      <a:pt x="4953" y="1429"/>
                    </a:lnTo>
                    <a:lnTo>
                      <a:pt x="4191" y="3620"/>
                    </a:lnTo>
                    <a:lnTo>
                      <a:pt x="1715" y="3620"/>
                    </a:lnTo>
                    <a:lnTo>
                      <a:pt x="0" y="3715"/>
                    </a:lnTo>
                    <a:lnTo>
                      <a:pt x="1429" y="4667"/>
                    </a:lnTo>
                    <a:lnTo>
                      <a:pt x="3334" y="6096"/>
                    </a:lnTo>
                    <a:lnTo>
                      <a:pt x="2667" y="8287"/>
                    </a:lnTo>
                    <a:lnTo>
                      <a:pt x="2096" y="9811"/>
                    </a:lnTo>
                    <a:lnTo>
                      <a:pt x="3429" y="8954"/>
                    </a:lnTo>
                    <a:lnTo>
                      <a:pt x="5524"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70" name="Freeform 69">
                <a:extLst>
                  <a:ext uri="{FF2B5EF4-FFF2-40B4-BE49-F238E27FC236}">
                    <a16:creationId xmlns:a16="http://schemas.microsoft.com/office/drawing/2014/main" id="{F979F158-D6EA-8660-D741-D7FFF1AE1E8D}"/>
                  </a:ext>
                </a:extLst>
              </p:cNvPr>
              <p:cNvSpPr/>
              <p:nvPr/>
            </p:nvSpPr>
            <p:spPr>
              <a:xfrm>
                <a:off x="110965" y="3979831"/>
                <a:ext cx="13049" cy="11620"/>
              </a:xfrm>
              <a:custGeom>
                <a:avLst/>
                <a:gdLst>
                  <a:gd name="connsiteX0" fmla="*/ 10573 w 13049"/>
                  <a:gd name="connsiteY0" fmla="*/ 11621 h 11620"/>
                  <a:gd name="connsiteX1" fmla="*/ 6572 w 13049"/>
                  <a:gd name="connsiteY1" fmla="*/ 8954 h 11620"/>
                  <a:gd name="connsiteX2" fmla="*/ 2572 w 13049"/>
                  <a:gd name="connsiteY2" fmla="*/ 11621 h 11620"/>
                  <a:gd name="connsiteX3" fmla="*/ 4001 w 13049"/>
                  <a:gd name="connsiteY3" fmla="*/ 7239 h 11620"/>
                  <a:gd name="connsiteX4" fmla="*/ 0 w 13049"/>
                  <a:gd name="connsiteY4" fmla="*/ 4381 h 11620"/>
                  <a:gd name="connsiteX5" fmla="*/ 4953 w 13049"/>
                  <a:gd name="connsiteY5" fmla="*/ 4286 h 11620"/>
                  <a:gd name="connsiteX6" fmla="*/ 6572 w 13049"/>
                  <a:gd name="connsiteY6" fmla="*/ 0 h 11620"/>
                  <a:gd name="connsiteX7" fmla="*/ 8096 w 13049"/>
                  <a:gd name="connsiteY7" fmla="*/ 4286 h 11620"/>
                  <a:gd name="connsiteX8" fmla="*/ 13049 w 13049"/>
                  <a:gd name="connsiteY8" fmla="*/ 4381 h 11620"/>
                  <a:gd name="connsiteX9" fmla="*/ 9049 w 13049"/>
                  <a:gd name="connsiteY9" fmla="*/ 7239 h 11620"/>
                  <a:gd name="connsiteX10" fmla="*/ 10573 w 13049"/>
                  <a:gd name="connsiteY10" fmla="*/ 11621 h 11620"/>
                  <a:gd name="connsiteX11" fmla="*/ 6572 w 13049"/>
                  <a:gd name="connsiteY11" fmla="*/ 8096 h 11620"/>
                  <a:gd name="connsiteX12" fmla="*/ 9239 w 13049"/>
                  <a:gd name="connsiteY12" fmla="*/ 9906 h 11620"/>
                  <a:gd name="connsiteX13" fmla="*/ 8287 w 13049"/>
                  <a:gd name="connsiteY13" fmla="*/ 6953 h 11620"/>
                  <a:gd name="connsiteX14" fmla="*/ 10954 w 13049"/>
                  <a:gd name="connsiteY14" fmla="*/ 5048 h 11620"/>
                  <a:gd name="connsiteX15" fmla="*/ 7620 w 13049"/>
                  <a:gd name="connsiteY15" fmla="*/ 4953 h 11620"/>
                  <a:gd name="connsiteX16" fmla="*/ 6572 w 13049"/>
                  <a:gd name="connsiteY16" fmla="*/ 2000 h 11620"/>
                  <a:gd name="connsiteX17" fmla="*/ 5525 w 13049"/>
                  <a:gd name="connsiteY17" fmla="*/ 4953 h 11620"/>
                  <a:gd name="connsiteX18" fmla="*/ 2191 w 13049"/>
                  <a:gd name="connsiteY18" fmla="*/ 5048 h 11620"/>
                  <a:gd name="connsiteX19" fmla="*/ 4858 w 13049"/>
                  <a:gd name="connsiteY19" fmla="*/ 6953 h 11620"/>
                  <a:gd name="connsiteX20" fmla="*/ 3905 w 13049"/>
                  <a:gd name="connsiteY20" fmla="*/ 9906 h 11620"/>
                  <a:gd name="connsiteX21" fmla="*/ 6572 w 13049"/>
                  <a:gd name="connsiteY21" fmla="*/ 809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620">
                    <a:moveTo>
                      <a:pt x="10573" y="11621"/>
                    </a:moveTo>
                    <a:lnTo>
                      <a:pt x="6572" y="8954"/>
                    </a:lnTo>
                    <a:lnTo>
                      <a:pt x="2572" y="11621"/>
                    </a:lnTo>
                    <a:lnTo>
                      <a:pt x="4001" y="7239"/>
                    </a:lnTo>
                    <a:lnTo>
                      <a:pt x="0" y="4381"/>
                    </a:lnTo>
                    <a:lnTo>
                      <a:pt x="4953" y="4286"/>
                    </a:lnTo>
                    <a:lnTo>
                      <a:pt x="6572" y="0"/>
                    </a:lnTo>
                    <a:lnTo>
                      <a:pt x="8096" y="4286"/>
                    </a:lnTo>
                    <a:lnTo>
                      <a:pt x="13049" y="4381"/>
                    </a:lnTo>
                    <a:lnTo>
                      <a:pt x="9049" y="7239"/>
                    </a:lnTo>
                    <a:lnTo>
                      <a:pt x="10573" y="11621"/>
                    </a:lnTo>
                    <a:close/>
                    <a:moveTo>
                      <a:pt x="6572" y="8096"/>
                    </a:moveTo>
                    <a:lnTo>
                      <a:pt x="9239" y="9906"/>
                    </a:lnTo>
                    <a:lnTo>
                      <a:pt x="8287" y="6953"/>
                    </a:lnTo>
                    <a:lnTo>
                      <a:pt x="10954" y="5048"/>
                    </a:lnTo>
                    <a:lnTo>
                      <a:pt x="7620" y="4953"/>
                    </a:lnTo>
                    <a:lnTo>
                      <a:pt x="6572" y="2000"/>
                    </a:lnTo>
                    <a:lnTo>
                      <a:pt x="5525" y="4953"/>
                    </a:lnTo>
                    <a:lnTo>
                      <a:pt x="2191" y="5048"/>
                    </a:lnTo>
                    <a:lnTo>
                      <a:pt x="4858" y="6953"/>
                    </a:lnTo>
                    <a:lnTo>
                      <a:pt x="3905" y="9906"/>
                    </a:lnTo>
                    <a:lnTo>
                      <a:pt x="6572" y="8096"/>
                    </a:lnTo>
                    <a:close/>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71" name="Freeform 70">
                <a:extLst>
                  <a:ext uri="{FF2B5EF4-FFF2-40B4-BE49-F238E27FC236}">
                    <a16:creationId xmlns:a16="http://schemas.microsoft.com/office/drawing/2014/main" id="{628895EC-8501-A7A8-0DFD-FE9A806EBE26}"/>
                  </a:ext>
                </a:extLst>
              </p:cNvPr>
              <p:cNvSpPr/>
              <p:nvPr/>
            </p:nvSpPr>
            <p:spPr>
              <a:xfrm>
                <a:off x="124681" y="3993452"/>
                <a:ext cx="11048" cy="9810"/>
              </a:xfrm>
              <a:custGeom>
                <a:avLst/>
                <a:gdLst>
                  <a:gd name="connsiteX0" fmla="*/ 6858 w 11048"/>
                  <a:gd name="connsiteY0" fmla="*/ 3620 h 9810"/>
                  <a:gd name="connsiteX1" fmla="*/ 6001 w 11048"/>
                  <a:gd name="connsiteY1" fmla="*/ 1429 h 9810"/>
                  <a:gd name="connsiteX2" fmla="*/ 5525 w 11048"/>
                  <a:gd name="connsiteY2" fmla="*/ 0 h 9810"/>
                  <a:gd name="connsiteX3" fmla="*/ 4953 w 11048"/>
                  <a:gd name="connsiteY3" fmla="*/ 1429 h 9810"/>
                  <a:gd name="connsiteX4" fmla="*/ 4191 w 11048"/>
                  <a:gd name="connsiteY4" fmla="*/ 3620 h 9810"/>
                  <a:gd name="connsiteX5" fmla="*/ 1715 w 11048"/>
                  <a:gd name="connsiteY5" fmla="*/ 3715 h 9810"/>
                  <a:gd name="connsiteX6" fmla="*/ 0 w 11048"/>
                  <a:gd name="connsiteY6" fmla="*/ 3715 h 9810"/>
                  <a:gd name="connsiteX7" fmla="*/ 1429 w 11048"/>
                  <a:gd name="connsiteY7" fmla="*/ 4667 h 9810"/>
                  <a:gd name="connsiteX8" fmla="*/ 3334 w 11048"/>
                  <a:gd name="connsiteY8" fmla="*/ 6096 h 9810"/>
                  <a:gd name="connsiteX9" fmla="*/ 2667 w 11048"/>
                  <a:gd name="connsiteY9" fmla="*/ 8287 h 9810"/>
                  <a:gd name="connsiteX10" fmla="*/ 2191 w 11048"/>
                  <a:gd name="connsiteY10" fmla="*/ 9811 h 9810"/>
                  <a:gd name="connsiteX11" fmla="*/ 3429 w 11048"/>
                  <a:gd name="connsiteY11" fmla="*/ 8954 h 9810"/>
                  <a:gd name="connsiteX12" fmla="*/ 5525 w 11048"/>
                  <a:gd name="connsiteY12" fmla="*/ 7620 h 9810"/>
                  <a:gd name="connsiteX13" fmla="*/ 7525 w 11048"/>
                  <a:gd name="connsiteY13" fmla="*/ 8954 h 9810"/>
                  <a:gd name="connsiteX14" fmla="*/ 8858 w 11048"/>
                  <a:gd name="connsiteY14" fmla="*/ 9811 h 9810"/>
                  <a:gd name="connsiteX15" fmla="*/ 8382 w 11048"/>
                  <a:gd name="connsiteY15" fmla="*/ 8287 h 9810"/>
                  <a:gd name="connsiteX16" fmla="*/ 7715 w 11048"/>
                  <a:gd name="connsiteY16" fmla="*/ 6096 h 9810"/>
                  <a:gd name="connsiteX17" fmla="*/ 9620 w 11048"/>
                  <a:gd name="connsiteY17" fmla="*/ 4667 h 9810"/>
                  <a:gd name="connsiteX18" fmla="*/ 11049 w 11048"/>
                  <a:gd name="connsiteY18" fmla="*/ 3715 h 9810"/>
                  <a:gd name="connsiteX19" fmla="*/ 9335 w 11048"/>
                  <a:gd name="connsiteY19" fmla="*/ 3715 h 9810"/>
                  <a:gd name="connsiteX20" fmla="*/ 6858 w 11048"/>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48" h="9810">
                    <a:moveTo>
                      <a:pt x="6858" y="3620"/>
                    </a:moveTo>
                    <a:lnTo>
                      <a:pt x="6001" y="1429"/>
                    </a:lnTo>
                    <a:lnTo>
                      <a:pt x="5525" y="0"/>
                    </a:lnTo>
                    <a:lnTo>
                      <a:pt x="4953" y="1429"/>
                    </a:lnTo>
                    <a:lnTo>
                      <a:pt x="4191" y="3620"/>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1049" y="3715"/>
                    </a:lnTo>
                    <a:lnTo>
                      <a:pt x="9335" y="3715"/>
                    </a:lnTo>
                    <a:lnTo>
                      <a:pt x="6858" y="3620"/>
                    </a:lnTo>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72" name="Freeform 71">
                <a:extLst>
                  <a:ext uri="{FF2B5EF4-FFF2-40B4-BE49-F238E27FC236}">
                    <a16:creationId xmlns:a16="http://schemas.microsoft.com/office/drawing/2014/main" id="{EA01BF72-263B-9003-013C-83B60797038F}"/>
                  </a:ext>
                </a:extLst>
              </p:cNvPr>
              <p:cNvSpPr/>
              <p:nvPr/>
            </p:nvSpPr>
            <p:spPr>
              <a:xfrm>
                <a:off x="123633" y="3992404"/>
                <a:ext cx="13334" cy="11715"/>
              </a:xfrm>
              <a:custGeom>
                <a:avLst/>
                <a:gdLst>
                  <a:gd name="connsiteX0" fmla="*/ 2572 w 13334"/>
                  <a:gd name="connsiteY0" fmla="*/ 11716 h 11715"/>
                  <a:gd name="connsiteX1" fmla="*/ 4000 w 13334"/>
                  <a:gd name="connsiteY1" fmla="*/ 7239 h 11715"/>
                  <a:gd name="connsiteX2" fmla="*/ 0 w 13334"/>
                  <a:gd name="connsiteY2" fmla="*/ 4382 h 11715"/>
                  <a:gd name="connsiteX3" fmla="*/ 5048 w 13334"/>
                  <a:gd name="connsiteY3" fmla="*/ 4286 h 11715"/>
                  <a:gd name="connsiteX4" fmla="*/ 6667 w 13334"/>
                  <a:gd name="connsiteY4" fmla="*/ 0 h 11715"/>
                  <a:gd name="connsiteX5" fmla="*/ 8287 w 13334"/>
                  <a:gd name="connsiteY5" fmla="*/ 4286 h 11715"/>
                  <a:gd name="connsiteX6" fmla="*/ 13335 w 13334"/>
                  <a:gd name="connsiteY6" fmla="*/ 4382 h 11715"/>
                  <a:gd name="connsiteX7" fmla="*/ 9334 w 13334"/>
                  <a:gd name="connsiteY7" fmla="*/ 7239 h 11715"/>
                  <a:gd name="connsiteX8" fmla="*/ 10763 w 13334"/>
                  <a:gd name="connsiteY8" fmla="*/ 11716 h 11715"/>
                  <a:gd name="connsiteX9" fmla="*/ 6763 w 13334"/>
                  <a:gd name="connsiteY9" fmla="*/ 9049 h 11715"/>
                  <a:gd name="connsiteX10" fmla="*/ 2572 w 13334"/>
                  <a:gd name="connsiteY10" fmla="*/ 11716 h 11715"/>
                  <a:gd name="connsiteX11" fmla="*/ 6572 w 13334"/>
                  <a:gd name="connsiteY11" fmla="*/ 8192 h 11715"/>
                  <a:gd name="connsiteX12" fmla="*/ 9239 w 13334"/>
                  <a:gd name="connsiteY12" fmla="*/ 10001 h 11715"/>
                  <a:gd name="connsiteX13" fmla="*/ 8287 w 13334"/>
                  <a:gd name="connsiteY13" fmla="*/ 6953 h 11715"/>
                  <a:gd name="connsiteX14" fmla="*/ 10954 w 13334"/>
                  <a:gd name="connsiteY14" fmla="*/ 5048 h 11715"/>
                  <a:gd name="connsiteX15" fmla="*/ 7620 w 13334"/>
                  <a:gd name="connsiteY15" fmla="*/ 4953 h 11715"/>
                  <a:gd name="connsiteX16" fmla="*/ 6572 w 13334"/>
                  <a:gd name="connsiteY16" fmla="*/ 2000 h 11715"/>
                  <a:gd name="connsiteX17" fmla="*/ 5524 w 13334"/>
                  <a:gd name="connsiteY17" fmla="*/ 4953 h 11715"/>
                  <a:gd name="connsiteX18" fmla="*/ 2191 w 13334"/>
                  <a:gd name="connsiteY18" fmla="*/ 5048 h 11715"/>
                  <a:gd name="connsiteX19" fmla="*/ 4858 w 13334"/>
                  <a:gd name="connsiteY19" fmla="*/ 6953 h 11715"/>
                  <a:gd name="connsiteX20" fmla="*/ 3905 w 13334"/>
                  <a:gd name="connsiteY20" fmla="*/ 10001 h 11715"/>
                  <a:gd name="connsiteX21" fmla="*/ 6572 w 1333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4" h="11715">
                    <a:moveTo>
                      <a:pt x="2572" y="11716"/>
                    </a:moveTo>
                    <a:lnTo>
                      <a:pt x="4000" y="7239"/>
                    </a:lnTo>
                    <a:lnTo>
                      <a:pt x="0" y="4382"/>
                    </a:lnTo>
                    <a:lnTo>
                      <a:pt x="5048" y="4286"/>
                    </a:lnTo>
                    <a:lnTo>
                      <a:pt x="6667" y="0"/>
                    </a:lnTo>
                    <a:lnTo>
                      <a:pt x="8287" y="4286"/>
                    </a:lnTo>
                    <a:lnTo>
                      <a:pt x="13335" y="4382"/>
                    </a:lnTo>
                    <a:lnTo>
                      <a:pt x="9334" y="7239"/>
                    </a:lnTo>
                    <a:lnTo>
                      <a:pt x="10763" y="11716"/>
                    </a:lnTo>
                    <a:lnTo>
                      <a:pt x="6763"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73" name="Freeform 72">
                <a:extLst>
                  <a:ext uri="{FF2B5EF4-FFF2-40B4-BE49-F238E27FC236}">
                    <a16:creationId xmlns:a16="http://schemas.microsoft.com/office/drawing/2014/main" id="{00076703-2CB7-C842-4874-BB15B53C5595}"/>
                  </a:ext>
                </a:extLst>
              </p:cNvPr>
              <p:cNvSpPr/>
              <p:nvPr/>
            </p:nvSpPr>
            <p:spPr>
              <a:xfrm>
                <a:off x="142397" y="3998119"/>
                <a:ext cx="10953" cy="9906"/>
              </a:xfrm>
              <a:custGeom>
                <a:avLst/>
                <a:gdLst>
                  <a:gd name="connsiteX0" fmla="*/ 6858 w 10953"/>
                  <a:gd name="connsiteY0" fmla="*/ 3620 h 9906"/>
                  <a:gd name="connsiteX1" fmla="*/ 6001 w 10953"/>
                  <a:gd name="connsiteY1" fmla="*/ 1429 h 9906"/>
                  <a:gd name="connsiteX2" fmla="*/ 5525 w 10953"/>
                  <a:gd name="connsiteY2" fmla="*/ 0 h 9906"/>
                  <a:gd name="connsiteX3" fmla="*/ 4953 w 10953"/>
                  <a:gd name="connsiteY3" fmla="*/ 1429 h 9906"/>
                  <a:gd name="connsiteX4" fmla="*/ 4191 w 10953"/>
                  <a:gd name="connsiteY4" fmla="*/ 3620 h 9906"/>
                  <a:gd name="connsiteX5" fmla="*/ 1715 w 10953"/>
                  <a:gd name="connsiteY5" fmla="*/ 3715 h 9906"/>
                  <a:gd name="connsiteX6" fmla="*/ 0 w 10953"/>
                  <a:gd name="connsiteY6" fmla="*/ 3715 h 9906"/>
                  <a:gd name="connsiteX7" fmla="*/ 1333 w 10953"/>
                  <a:gd name="connsiteY7" fmla="*/ 4763 h 9906"/>
                  <a:gd name="connsiteX8" fmla="*/ 3334 w 10953"/>
                  <a:gd name="connsiteY8" fmla="*/ 6096 h 9906"/>
                  <a:gd name="connsiteX9" fmla="*/ 2572 w 10953"/>
                  <a:gd name="connsiteY9" fmla="*/ 8382 h 9906"/>
                  <a:gd name="connsiteX10" fmla="*/ 2096 w 10953"/>
                  <a:gd name="connsiteY10" fmla="*/ 9906 h 9906"/>
                  <a:gd name="connsiteX11" fmla="*/ 5525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5" y="0"/>
                    </a:lnTo>
                    <a:lnTo>
                      <a:pt x="4953" y="1429"/>
                    </a:lnTo>
                    <a:lnTo>
                      <a:pt x="4191" y="3620"/>
                    </a:lnTo>
                    <a:lnTo>
                      <a:pt x="1715" y="3715"/>
                    </a:lnTo>
                    <a:lnTo>
                      <a:pt x="0" y="3715"/>
                    </a:lnTo>
                    <a:lnTo>
                      <a:pt x="1333" y="4763"/>
                    </a:lnTo>
                    <a:lnTo>
                      <a:pt x="3334" y="6096"/>
                    </a:lnTo>
                    <a:lnTo>
                      <a:pt x="2572" y="8382"/>
                    </a:lnTo>
                    <a:lnTo>
                      <a:pt x="2096" y="9906"/>
                    </a:lnTo>
                    <a:lnTo>
                      <a:pt x="5525"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74" name="Freeform 73">
                <a:extLst>
                  <a:ext uri="{FF2B5EF4-FFF2-40B4-BE49-F238E27FC236}">
                    <a16:creationId xmlns:a16="http://schemas.microsoft.com/office/drawing/2014/main" id="{A9542D9A-79AE-FB55-A7C3-77883035B21D}"/>
                  </a:ext>
                </a:extLst>
              </p:cNvPr>
              <p:cNvSpPr/>
              <p:nvPr/>
            </p:nvSpPr>
            <p:spPr>
              <a:xfrm>
                <a:off x="141350" y="3997166"/>
                <a:ext cx="13049" cy="11715"/>
              </a:xfrm>
              <a:custGeom>
                <a:avLst/>
                <a:gdLst>
                  <a:gd name="connsiteX0" fmla="*/ 10573 w 13049"/>
                  <a:gd name="connsiteY0" fmla="*/ 11716 h 11715"/>
                  <a:gd name="connsiteX1" fmla="*/ 6572 w 13049"/>
                  <a:gd name="connsiteY1" fmla="*/ 9049 h 11715"/>
                  <a:gd name="connsiteX2" fmla="*/ 2572 w 13049"/>
                  <a:gd name="connsiteY2" fmla="*/ 11716 h 11715"/>
                  <a:gd name="connsiteX3" fmla="*/ 4001 w 13049"/>
                  <a:gd name="connsiteY3" fmla="*/ 7239 h 11715"/>
                  <a:gd name="connsiteX4" fmla="*/ 0 w 13049"/>
                  <a:gd name="connsiteY4" fmla="*/ 4382 h 11715"/>
                  <a:gd name="connsiteX5" fmla="*/ 4953 w 13049"/>
                  <a:gd name="connsiteY5" fmla="*/ 4286 h 11715"/>
                  <a:gd name="connsiteX6" fmla="*/ 6477 w 13049"/>
                  <a:gd name="connsiteY6" fmla="*/ 0 h 11715"/>
                  <a:gd name="connsiteX7" fmla="*/ 8096 w 13049"/>
                  <a:gd name="connsiteY7" fmla="*/ 4286 h 11715"/>
                  <a:gd name="connsiteX8" fmla="*/ 13049 w 13049"/>
                  <a:gd name="connsiteY8" fmla="*/ 4382 h 11715"/>
                  <a:gd name="connsiteX9" fmla="*/ 9049 w 13049"/>
                  <a:gd name="connsiteY9" fmla="*/ 7239 h 11715"/>
                  <a:gd name="connsiteX10" fmla="*/ 10573 w 13049"/>
                  <a:gd name="connsiteY10" fmla="*/ 11716 h 11715"/>
                  <a:gd name="connsiteX11" fmla="*/ 2096 w 13049"/>
                  <a:gd name="connsiteY11" fmla="*/ 5048 h 11715"/>
                  <a:gd name="connsiteX12" fmla="*/ 4763 w 13049"/>
                  <a:gd name="connsiteY12" fmla="*/ 6953 h 11715"/>
                  <a:gd name="connsiteX13" fmla="*/ 3810 w 13049"/>
                  <a:gd name="connsiteY13" fmla="*/ 10001 h 11715"/>
                  <a:gd name="connsiteX14" fmla="*/ 6477 w 13049"/>
                  <a:gd name="connsiteY14" fmla="*/ 8192 h 11715"/>
                  <a:gd name="connsiteX15" fmla="*/ 9239 w 13049"/>
                  <a:gd name="connsiteY15" fmla="*/ 10001 h 11715"/>
                  <a:gd name="connsiteX16" fmla="*/ 8287 w 13049"/>
                  <a:gd name="connsiteY16" fmla="*/ 6953 h 11715"/>
                  <a:gd name="connsiteX17" fmla="*/ 10954 w 13049"/>
                  <a:gd name="connsiteY17" fmla="*/ 5048 h 11715"/>
                  <a:gd name="connsiteX18" fmla="*/ 7620 w 13049"/>
                  <a:gd name="connsiteY18" fmla="*/ 4953 h 11715"/>
                  <a:gd name="connsiteX19" fmla="*/ 6572 w 13049"/>
                  <a:gd name="connsiteY19" fmla="*/ 2000 h 11715"/>
                  <a:gd name="connsiteX20" fmla="*/ 5525 w 13049"/>
                  <a:gd name="connsiteY20" fmla="*/ 4953 h 11715"/>
                  <a:gd name="connsiteX21" fmla="*/ 2096 w 1304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10573" y="11716"/>
                    </a:moveTo>
                    <a:lnTo>
                      <a:pt x="6572" y="9049"/>
                    </a:lnTo>
                    <a:lnTo>
                      <a:pt x="2572" y="11716"/>
                    </a:lnTo>
                    <a:lnTo>
                      <a:pt x="4001" y="7239"/>
                    </a:lnTo>
                    <a:lnTo>
                      <a:pt x="0" y="4382"/>
                    </a:lnTo>
                    <a:lnTo>
                      <a:pt x="4953" y="4286"/>
                    </a:lnTo>
                    <a:lnTo>
                      <a:pt x="6477" y="0"/>
                    </a:lnTo>
                    <a:lnTo>
                      <a:pt x="8096" y="4286"/>
                    </a:lnTo>
                    <a:lnTo>
                      <a:pt x="13049" y="4382"/>
                    </a:lnTo>
                    <a:lnTo>
                      <a:pt x="9049" y="7239"/>
                    </a:lnTo>
                    <a:lnTo>
                      <a:pt x="10573" y="11716"/>
                    </a:lnTo>
                    <a:close/>
                    <a:moveTo>
                      <a:pt x="2096" y="5048"/>
                    </a:moveTo>
                    <a:lnTo>
                      <a:pt x="4763" y="6953"/>
                    </a:lnTo>
                    <a:lnTo>
                      <a:pt x="3810" y="10001"/>
                    </a:lnTo>
                    <a:lnTo>
                      <a:pt x="6477" y="8192"/>
                    </a:lnTo>
                    <a:lnTo>
                      <a:pt x="9239" y="10001"/>
                    </a:lnTo>
                    <a:lnTo>
                      <a:pt x="8287" y="6953"/>
                    </a:lnTo>
                    <a:lnTo>
                      <a:pt x="10954" y="5048"/>
                    </a:lnTo>
                    <a:lnTo>
                      <a:pt x="7620" y="4953"/>
                    </a:lnTo>
                    <a:lnTo>
                      <a:pt x="6572" y="2000"/>
                    </a:lnTo>
                    <a:lnTo>
                      <a:pt x="5525" y="4953"/>
                    </a:lnTo>
                    <a:lnTo>
                      <a:pt x="2096" y="5048"/>
                    </a:lnTo>
                    <a:close/>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75" name="Freeform 74">
                <a:extLst>
                  <a:ext uri="{FF2B5EF4-FFF2-40B4-BE49-F238E27FC236}">
                    <a16:creationId xmlns:a16="http://schemas.microsoft.com/office/drawing/2014/main" id="{F05F0174-6370-84E3-72F3-C47E2BEEE921}"/>
                  </a:ext>
                </a:extLst>
              </p:cNvPr>
              <p:cNvSpPr/>
              <p:nvPr/>
            </p:nvSpPr>
            <p:spPr>
              <a:xfrm>
                <a:off x="159923" y="3993547"/>
                <a:ext cx="10953" cy="9810"/>
              </a:xfrm>
              <a:custGeom>
                <a:avLst/>
                <a:gdLst>
                  <a:gd name="connsiteX0" fmla="*/ 6858 w 10953"/>
                  <a:gd name="connsiteY0" fmla="*/ 3619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19 h 9810"/>
                  <a:gd name="connsiteX5" fmla="*/ 1715 w 10953"/>
                  <a:gd name="connsiteY5" fmla="*/ 3715 h 9810"/>
                  <a:gd name="connsiteX6" fmla="*/ 0 w 10953"/>
                  <a:gd name="connsiteY6" fmla="*/ 3715 h 9810"/>
                  <a:gd name="connsiteX7" fmla="*/ 1429 w 10953"/>
                  <a:gd name="connsiteY7" fmla="*/ 4667 h 9810"/>
                  <a:gd name="connsiteX8" fmla="*/ 3334 w 10953"/>
                  <a:gd name="connsiteY8" fmla="*/ 6096 h 9810"/>
                  <a:gd name="connsiteX9" fmla="*/ 2667 w 10953"/>
                  <a:gd name="connsiteY9" fmla="*/ 8287 h 9810"/>
                  <a:gd name="connsiteX10" fmla="*/ 2191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715 h 9810"/>
                  <a:gd name="connsiteX20" fmla="*/ 6858 w 10953"/>
                  <a:gd name="connsiteY20" fmla="*/ 3619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19"/>
                    </a:moveTo>
                    <a:lnTo>
                      <a:pt x="6001" y="1429"/>
                    </a:lnTo>
                    <a:lnTo>
                      <a:pt x="5525" y="0"/>
                    </a:lnTo>
                    <a:lnTo>
                      <a:pt x="4953" y="1429"/>
                    </a:lnTo>
                    <a:lnTo>
                      <a:pt x="4191" y="3619"/>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0954" y="3715"/>
                    </a:lnTo>
                    <a:lnTo>
                      <a:pt x="9334" y="3715"/>
                    </a:lnTo>
                    <a:lnTo>
                      <a:pt x="6858" y="3619"/>
                    </a:lnTo>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76" name="Freeform 75">
                <a:extLst>
                  <a:ext uri="{FF2B5EF4-FFF2-40B4-BE49-F238E27FC236}">
                    <a16:creationId xmlns:a16="http://schemas.microsoft.com/office/drawing/2014/main" id="{8D11F9DA-3ABC-6379-6B03-29E72FBC1E75}"/>
                  </a:ext>
                </a:extLst>
              </p:cNvPr>
              <p:cNvSpPr/>
              <p:nvPr/>
            </p:nvSpPr>
            <p:spPr>
              <a:xfrm>
                <a:off x="158876" y="3992499"/>
                <a:ext cx="13335" cy="11715"/>
              </a:xfrm>
              <a:custGeom>
                <a:avLst/>
                <a:gdLst>
                  <a:gd name="connsiteX0" fmla="*/ 2572 w 13335"/>
                  <a:gd name="connsiteY0" fmla="*/ 11716 h 11715"/>
                  <a:gd name="connsiteX1" fmla="*/ 4001 w 13335"/>
                  <a:gd name="connsiteY1" fmla="*/ 7239 h 11715"/>
                  <a:gd name="connsiteX2" fmla="*/ 0 w 13335"/>
                  <a:gd name="connsiteY2" fmla="*/ 4381 h 11715"/>
                  <a:gd name="connsiteX3" fmla="*/ 5048 w 13335"/>
                  <a:gd name="connsiteY3" fmla="*/ 4286 h 11715"/>
                  <a:gd name="connsiteX4" fmla="*/ 6668 w 13335"/>
                  <a:gd name="connsiteY4" fmla="*/ 0 h 11715"/>
                  <a:gd name="connsiteX5" fmla="*/ 8287 w 13335"/>
                  <a:gd name="connsiteY5" fmla="*/ 4286 h 11715"/>
                  <a:gd name="connsiteX6" fmla="*/ 13335 w 13335"/>
                  <a:gd name="connsiteY6" fmla="*/ 4381 h 11715"/>
                  <a:gd name="connsiteX7" fmla="*/ 9335 w 13335"/>
                  <a:gd name="connsiteY7" fmla="*/ 7239 h 11715"/>
                  <a:gd name="connsiteX8" fmla="*/ 10763 w 13335"/>
                  <a:gd name="connsiteY8" fmla="*/ 11716 h 11715"/>
                  <a:gd name="connsiteX9" fmla="*/ 6763 w 13335"/>
                  <a:gd name="connsiteY9" fmla="*/ 9049 h 11715"/>
                  <a:gd name="connsiteX10" fmla="*/ 2572 w 13335"/>
                  <a:gd name="connsiteY10" fmla="*/ 11716 h 11715"/>
                  <a:gd name="connsiteX11" fmla="*/ 6572 w 13335"/>
                  <a:gd name="connsiteY11" fmla="*/ 8192 h 11715"/>
                  <a:gd name="connsiteX12" fmla="*/ 9335 w 13335"/>
                  <a:gd name="connsiteY12" fmla="*/ 10001 h 11715"/>
                  <a:gd name="connsiteX13" fmla="*/ 8382 w 13335"/>
                  <a:gd name="connsiteY13" fmla="*/ 6953 h 11715"/>
                  <a:gd name="connsiteX14" fmla="*/ 11049 w 13335"/>
                  <a:gd name="connsiteY14" fmla="*/ 5048 h 11715"/>
                  <a:gd name="connsiteX15" fmla="*/ 7715 w 13335"/>
                  <a:gd name="connsiteY15" fmla="*/ 4953 h 11715"/>
                  <a:gd name="connsiteX16" fmla="*/ 6668 w 13335"/>
                  <a:gd name="connsiteY16" fmla="*/ 2000 h 11715"/>
                  <a:gd name="connsiteX17" fmla="*/ 5620 w 13335"/>
                  <a:gd name="connsiteY17" fmla="*/ 4953 h 11715"/>
                  <a:gd name="connsiteX18" fmla="*/ 2286 w 13335"/>
                  <a:gd name="connsiteY18" fmla="*/ 5048 h 11715"/>
                  <a:gd name="connsiteX19" fmla="*/ 4953 w 13335"/>
                  <a:gd name="connsiteY19" fmla="*/ 6953 h 11715"/>
                  <a:gd name="connsiteX20" fmla="*/ 4001 w 13335"/>
                  <a:gd name="connsiteY20" fmla="*/ 10001 h 11715"/>
                  <a:gd name="connsiteX21" fmla="*/ 6572 w 13335"/>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715">
                    <a:moveTo>
                      <a:pt x="2572" y="11716"/>
                    </a:moveTo>
                    <a:lnTo>
                      <a:pt x="4001" y="7239"/>
                    </a:lnTo>
                    <a:lnTo>
                      <a:pt x="0" y="4381"/>
                    </a:lnTo>
                    <a:lnTo>
                      <a:pt x="5048" y="4286"/>
                    </a:lnTo>
                    <a:lnTo>
                      <a:pt x="6668" y="0"/>
                    </a:lnTo>
                    <a:lnTo>
                      <a:pt x="8287" y="4286"/>
                    </a:lnTo>
                    <a:lnTo>
                      <a:pt x="13335" y="4381"/>
                    </a:lnTo>
                    <a:lnTo>
                      <a:pt x="9335" y="7239"/>
                    </a:lnTo>
                    <a:lnTo>
                      <a:pt x="10763" y="11716"/>
                    </a:lnTo>
                    <a:lnTo>
                      <a:pt x="6763" y="9049"/>
                    </a:lnTo>
                    <a:lnTo>
                      <a:pt x="2572" y="11716"/>
                    </a:lnTo>
                    <a:close/>
                    <a:moveTo>
                      <a:pt x="6572" y="8192"/>
                    </a:moveTo>
                    <a:lnTo>
                      <a:pt x="9335" y="10001"/>
                    </a:lnTo>
                    <a:lnTo>
                      <a:pt x="8382" y="6953"/>
                    </a:lnTo>
                    <a:lnTo>
                      <a:pt x="11049" y="5048"/>
                    </a:lnTo>
                    <a:lnTo>
                      <a:pt x="7715" y="4953"/>
                    </a:lnTo>
                    <a:lnTo>
                      <a:pt x="6668" y="2000"/>
                    </a:lnTo>
                    <a:lnTo>
                      <a:pt x="5620" y="4953"/>
                    </a:lnTo>
                    <a:lnTo>
                      <a:pt x="2286" y="5048"/>
                    </a:lnTo>
                    <a:lnTo>
                      <a:pt x="4953" y="6953"/>
                    </a:lnTo>
                    <a:lnTo>
                      <a:pt x="4001" y="10001"/>
                    </a:lnTo>
                    <a:lnTo>
                      <a:pt x="6572" y="8192"/>
                    </a:lnTo>
                    <a:close/>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77" name="Freeform 76">
                <a:extLst>
                  <a:ext uri="{FF2B5EF4-FFF2-40B4-BE49-F238E27FC236}">
                    <a16:creationId xmlns:a16="http://schemas.microsoft.com/office/drawing/2014/main" id="{D306F7C6-1CA5-68C5-5A4E-66B024F0DBC1}"/>
                  </a:ext>
                </a:extLst>
              </p:cNvPr>
              <p:cNvSpPr/>
              <p:nvPr/>
            </p:nvSpPr>
            <p:spPr>
              <a:xfrm>
                <a:off x="172687" y="3980879"/>
                <a:ext cx="10953" cy="9906"/>
              </a:xfrm>
              <a:custGeom>
                <a:avLst/>
                <a:gdLst>
                  <a:gd name="connsiteX0" fmla="*/ 6858 w 10953"/>
                  <a:gd name="connsiteY0" fmla="*/ 3620 h 9906"/>
                  <a:gd name="connsiteX1" fmla="*/ 6001 w 10953"/>
                  <a:gd name="connsiteY1" fmla="*/ 1429 h 9906"/>
                  <a:gd name="connsiteX2" fmla="*/ 5524 w 10953"/>
                  <a:gd name="connsiteY2" fmla="*/ 0 h 9906"/>
                  <a:gd name="connsiteX3" fmla="*/ 4191 w 10953"/>
                  <a:gd name="connsiteY3" fmla="*/ 3620 h 9906"/>
                  <a:gd name="connsiteX4" fmla="*/ 1715 w 10953"/>
                  <a:gd name="connsiteY4" fmla="*/ 3715 h 9906"/>
                  <a:gd name="connsiteX5" fmla="*/ 0 w 10953"/>
                  <a:gd name="connsiteY5" fmla="*/ 3715 h 9906"/>
                  <a:gd name="connsiteX6" fmla="*/ 1333 w 10953"/>
                  <a:gd name="connsiteY6" fmla="*/ 4763 h 9906"/>
                  <a:gd name="connsiteX7" fmla="*/ 3334 w 10953"/>
                  <a:gd name="connsiteY7" fmla="*/ 6096 h 9906"/>
                  <a:gd name="connsiteX8" fmla="*/ 2572 w 10953"/>
                  <a:gd name="connsiteY8" fmla="*/ 8382 h 9906"/>
                  <a:gd name="connsiteX9" fmla="*/ 2095 w 10953"/>
                  <a:gd name="connsiteY9" fmla="*/ 9906 h 9906"/>
                  <a:gd name="connsiteX10" fmla="*/ 3429 w 10953"/>
                  <a:gd name="connsiteY10" fmla="*/ 8954 h 9906"/>
                  <a:gd name="connsiteX11" fmla="*/ 5524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4" y="0"/>
                    </a:lnTo>
                    <a:lnTo>
                      <a:pt x="4191" y="3620"/>
                    </a:lnTo>
                    <a:lnTo>
                      <a:pt x="1715" y="3715"/>
                    </a:lnTo>
                    <a:lnTo>
                      <a:pt x="0" y="3715"/>
                    </a:lnTo>
                    <a:lnTo>
                      <a:pt x="1333" y="4763"/>
                    </a:lnTo>
                    <a:lnTo>
                      <a:pt x="3334" y="6096"/>
                    </a:lnTo>
                    <a:lnTo>
                      <a:pt x="2572" y="8382"/>
                    </a:lnTo>
                    <a:lnTo>
                      <a:pt x="2095" y="9906"/>
                    </a:lnTo>
                    <a:lnTo>
                      <a:pt x="3429" y="8954"/>
                    </a:lnTo>
                    <a:lnTo>
                      <a:pt x="5524"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78" name="Freeform 77">
                <a:extLst>
                  <a:ext uri="{FF2B5EF4-FFF2-40B4-BE49-F238E27FC236}">
                    <a16:creationId xmlns:a16="http://schemas.microsoft.com/office/drawing/2014/main" id="{604E6CFF-CF4B-E757-E1EA-A0047EE5581A}"/>
                  </a:ext>
                </a:extLst>
              </p:cNvPr>
              <p:cNvSpPr/>
              <p:nvPr/>
            </p:nvSpPr>
            <p:spPr>
              <a:xfrm>
                <a:off x="171639" y="3979926"/>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096 w 13144"/>
                  <a:gd name="connsiteY11" fmla="*/ 5048 h 11715"/>
                  <a:gd name="connsiteX12" fmla="*/ 4763 w 13144"/>
                  <a:gd name="connsiteY12" fmla="*/ 6953 h 11715"/>
                  <a:gd name="connsiteX13" fmla="*/ 3810 w 13144"/>
                  <a:gd name="connsiteY13" fmla="*/ 10001 h 11715"/>
                  <a:gd name="connsiteX14" fmla="*/ 6477 w 13144"/>
                  <a:gd name="connsiteY14" fmla="*/ 8192 h 11715"/>
                  <a:gd name="connsiteX15" fmla="*/ 9144 w 13144"/>
                  <a:gd name="connsiteY15" fmla="*/ 10001 h 11715"/>
                  <a:gd name="connsiteX16" fmla="*/ 8192 w 13144"/>
                  <a:gd name="connsiteY16" fmla="*/ 7049 h 11715"/>
                  <a:gd name="connsiteX17" fmla="*/ 10858 w 13144"/>
                  <a:gd name="connsiteY17" fmla="*/ 5144 h 11715"/>
                  <a:gd name="connsiteX18" fmla="*/ 7525 w 13144"/>
                  <a:gd name="connsiteY18" fmla="*/ 5048 h 11715"/>
                  <a:gd name="connsiteX19" fmla="*/ 6477 w 13144"/>
                  <a:gd name="connsiteY19" fmla="*/ 2096 h 11715"/>
                  <a:gd name="connsiteX20" fmla="*/ 5429 w 13144"/>
                  <a:gd name="connsiteY20" fmla="*/ 5048 h 11715"/>
                  <a:gd name="connsiteX21" fmla="*/ 2096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096" y="5048"/>
                    </a:moveTo>
                    <a:lnTo>
                      <a:pt x="4763" y="6953"/>
                    </a:lnTo>
                    <a:lnTo>
                      <a:pt x="3810" y="10001"/>
                    </a:lnTo>
                    <a:lnTo>
                      <a:pt x="6477" y="8192"/>
                    </a:lnTo>
                    <a:lnTo>
                      <a:pt x="9144" y="10001"/>
                    </a:lnTo>
                    <a:lnTo>
                      <a:pt x="8192" y="7049"/>
                    </a:lnTo>
                    <a:lnTo>
                      <a:pt x="10858" y="5144"/>
                    </a:lnTo>
                    <a:lnTo>
                      <a:pt x="7525" y="5048"/>
                    </a:lnTo>
                    <a:lnTo>
                      <a:pt x="6477" y="2096"/>
                    </a:lnTo>
                    <a:lnTo>
                      <a:pt x="5429" y="5048"/>
                    </a:lnTo>
                    <a:lnTo>
                      <a:pt x="2096" y="5048"/>
                    </a:lnTo>
                    <a:close/>
                  </a:path>
                </a:pathLst>
              </a:custGeom>
              <a:solidFill>
                <a:srgbClr val="F8EB37"/>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grpSp>
            <p:nvGrpSpPr>
              <p:cNvPr id="79" name="Graphic 6">
                <a:extLst>
                  <a:ext uri="{FF2B5EF4-FFF2-40B4-BE49-F238E27FC236}">
                    <a16:creationId xmlns:a16="http://schemas.microsoft.com/office/drawing/2014/main" id="{D1B599C8-6F70-A403-1206-63B127D4EA52}"/>
                  </a:ext>
                </a:extLst>
              </p:cNvPr>
              <p:cNvGrpSpPr/>
              <p:nvPr/>
            </p:nvGrpSpPr>
            <p:grpSpPr>
              <a:xfrm>
                <a:off x="245458" y="3920871"/>
                <a:ext cx="246221" cy="30670"/>
                <a:chOff x="245458" y="3920871"/>
                <a:chExt cx="246221" cy="30670"/>
              </a:xfrm>
              <a:solidFill>
                <a:srgbClr val="23509E"/>
              </a:solidFill>
            </p:grpSpPr>
            <p:sp>
              <p:nvSpPr>
                <p:cNvPr id="117" name="Freeform 116">
                  <a:extLst>
                    <a:ext uri="{FF2B5EF4-FFF2-40B4-BE49-F238E27FC236}">
                      <a16:creationId xmlns:a16="http://schemas.microsoft.com/office/drawing/2014/main" id="{81850A12-E7B3-96F8-31CE-931673FA1840}"/>
                    </a:ext>
                  </a:extLst>
                </p:cNvPr>
                <p:cNvSpPr/>
                <p:nvPr/>
              </p:nvSpPr>
              <p:spPr>
                <a:xfrm>
                  <a:off x="245458" y="3920871"/>
                  <a:ext cx="20669" cy="24098"/>
                </a:xfrm>
                <a:custGeom>
                  <a:avLst/>
                  <a:gdLst>
                    <a:gd name="connsiteX0" fmla="*/ 17621 w 20669"/>
                    <a:gd name="connsiteY0" fmla="*/ 15526 h 24098"/>
                    <a:gd name="connsiteX1" fmla="*/ 20669 w 20669"/>
                    <a:gd name="connsiteY1" fmla="*/ 16288 h 24098"/>
                    <a:gd name="connsiteX2" fmla="*/ 17145 w 20669"/>
                    <a:gd name="connsiteY2" fmla="*/ 22098 h 24098"/>
                    <a:gd name="connsiteX3" fmla="*/ 10954 w 20669"/>
                    <a:gd name="connsiteY3" fmla="*/ 24098 h 24098"/>
                    <a:gd name="connsiteX4" fmla="*/ 4858 w 20669"/>
                    <a:gd name="connsiteY4" fmla="*/ 22574 h 24098"/>
                    <a:gd name="connsiteX5" fmla="*/ 1238 w 20669"/>
                    <a:gd name="connsiteY5" fmla="*/ 18097 h 24098"/>
                    <a:gd name="connsiteX6" fmla="*/ 0 w 20669"/>
                    <a:gd name="connsiteY6" fmla="*/ 11906 h 24098"/>
                    <a:gd name="connsiteX7" fmla="*/ 1429 w 20669"/>
                    <a:gd name="connsiteY7" fmla="*/ 5524 h 24098"/>
                    <a:gd name="connsiteX8" fmla="*/ 5334 w 20669"/>
                    <a:gd name="connsiteY8" fmla="*/ 1429 h 24098"/>
                    <a:gd name="connsiteX9" fmla="*/ 10954 w 20669"/>
                    <a:gd name="connsiteY9" fmla="*/ 0 h 24098"/>
                    <a:gd name="connsiteX10" fmla="*/ 16859 w 20669"/>
                    <a:gd name="connsiteY10" fmla="*/ 1810 h 24098"/>
                    <a:gd name="connsiteX11" fmla="*/ 20193 w 20669"/>
                    <a:gd name="connsiteY11" fmla="*/ 6763 h 24098"/>
                    <a:gd name="connsiteX12" fmla="*/ 17145 w 20669"/>
                    <a:gd name="connsiteY12" fmla="*/ 7429 h 24098"/>
                    <a:gd name="connsiteX13" fmla="*/ 14764 w 20669"/>
                    <a:gd name="connsiteY13" fmla="*/ 3715 h 24098"/>
                    <a:gd name="connsiteX14" fmla="*/ 10858 w 20669"/>
                    <a:gd name="connsiteY14" fmla="*/ 2572 h 24098"/>
                    <a:gd name="connsiteX15" fmla="*/ 6382 w 20669"/>
                    <a:gd name="connsiteY15" fmla="*/ 3810 h 24098"/>
                    <a:gd name="connsiteX16" fmla="*/ 3810 w 20669"/>
                    <a:gd name="connsiteY16" fmla="*/ 7239 h 24098"/>
                    <a:gd name="connsiteX17" fmla="*/ 3048 w 20669"/>
                    <a:gd name="connsiteY17" fmla="*/ 11716 h 24098"/>
                    <a:gd name="connsiteX18" fmla="*/ 3905 w 20669"/>
                    <a:gd name="connsiteY18" fmla="*/ 16859 h 24098"/>
                    <a:gd name="connsiteX19" fmla="*/ 6572 w 20669"/>
                    <a:gd name="connsiteY19" fmla="*/ 20193 h 24098"/>
                    <a:gd name="connsiteX20" fmla="*/ 10477 w 20669"/>
                    <a:gd name="connsiteY20" fmla="*/ 21241 h 24098"/>
                    <a:gd name="connsiteX21" fmla="*/ 14859 w 20669"/>
                    <a:gd name="connsiteY21" fmla="*/ 19717 h 24098"/>
                    <a:gd name="connsiteX22" fmla="*/ 17621 w 20669"/>
                    <a:gd name="connsiteY22" fmla="*/ 15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669" h="24098">
                      <a:moveTo>
                        <a:pt x="17621" y="15526"/>
                      </a:moveTo>
                      <a:lnTo>
                        <a:pt x="20669" y="16288"/>
                      </a:lnTo>
                      <a:cubicBezTo>
                        <a:pt x="20002" y="18859"/>
                        <a:pt x="18859" y="20764"/>
                        <a:pt x="17145" y="22098"/>
                      </a:cubicBezTo>
                      <a:cubicBezTo>
                        <a:pt x="15430" y="23431"/>
                        <a:pt x="13430" y="24098"/>
                        <a:pt x="10954" y="24098"/>
                      </a:cubicBezTo>
                      <a:cubicBezTo>
                        <a:pt x="8477" y="24098"/>
                        <a:pt x="6382" y="23622"/>
                        <a:pt x="4858" y="22574"/>
                      </a:cubicBezTo>
                      <a:cubicBezTo>
                        <a:pt x="3334" y="21526"/>
                        <a:pt x="2096" y="20098"/>
                        <a:pt x="1238" y="18097"/>
                      </a:cubicBezTo>
                      <a:cubicBezTo>
                        <a:pt x="381" y="16192"/>
                        <a:pt x="0" y="14097"/>
                        <a:pt x="0" y="11906"/>
                      </a:cubicBezTo>
                      <a:cubicBezTo>
                        <a:pt x="0" y="9525"/>
                        <a:pt x="476" y="7334"/>
                        <a:pt x="1429" y="5524"/>
                      </a:cubicBezTo>
                      <a:cubicBezTo>
                        <a:pt x="2381" y="3715"/>
                        <a:pt x="3715" y="2381"/>
                        <a:pt x="5334" y="1429"/>
                      </a:cubicBezTo>
                      <a:cubicBezTo>
                        <a:pt x="7048" y="476"/>
                        <a:pt x="8953" y="0"/>
                        <a:pt x="10954" y="0"/>
                      </a:cubicBezTo>
                      <a:cubicBezTo>
                        <a:pt x="13240" y="0"/>
                        <a:pt x="15240" y="571"/>
                        <a:pt x="16859" y="1810"/>
                      </a:cubicBezTo>
                      <a:cubicBezTo>
                        <a:pt x="18478" y="2953"/>
                        <a:pt x="19526" y="4667"/>
                        <a:pt x="20193" y="6763"/>
                      </a:cubicBezTo>
                      <a:lnTo>
                        <a:pt x="17145" y="7429"/>
                      </a:lnTo>
                      <a:cubicBezTo>
                        <a:pt x="16573" y="5715"/>
                        <a:pt x="15811" y="4477"/>
                        <a:pt x="14764" y="3715"/>
                      </a:cubicBezTo>
                      <a:cubicBezTo>
                        <a:pt x="13716" y="2953"/>
                        <a:pt x="12478" y="2572"/>
                        <a:pt x="10858" y="2572"/>
                      </a:cubicBezTo>
                      <a:cubicBezTo>
                        <a:pt x="9049" y="2572"/>
                        <a:pt x="7620" y="2953"/>
                        <a:pt x="6382" y="3810"/>
                      </a:cubicBezTo>
                      <a:cubicBezTo>
                        <a:pt x="5144" y="4667"/>
                        <a:pt x="4381" y="5810"/>
                        <a:pt x="3810" y="7239"/>
                      </a:cubicBezTo>
                      <a:cubicBezTo>
                        <a:pt x="3334" y="8668"/>
                        <a:pt x="3048" y="10192"/>
                        <a:pt x="3048" y="11716"/>
                      </a:cubicBezTo>
                      <a:cubicBezTo>
                        <a:pt x="3048" y="13716"/>
                        <a:pt x="3334" y="15430"/>
                        <a:pt x="3905" y="16859"/>
                      </a:cubicBezTo>
                      <a:cubicBezTo>
                        <a:pt x="4477" y="18288"/>
                        <a:pt x="5334" y="19431"/>
                        <a:pt x="6572" y="20193"/>
                      </a:cubicBezTo>
                      <a:cubicBezTo>
                        <a:pt x="7810" y="20955"/>
                        <a:pt x="9144" y="21241"/>
                        <a:pt x="10477" y="21241"/>
                      </a:cubicBezTo>
                      <a:cubicBezTo>
                        <a:pt x="12192" y="21241"/>
                        <a:pt x="13621" y="20764"/>
                        <a:pt x="14859" y="19717"/>
                      </a:cubicBezTo>
                      <a:cubicBezTo>
                        <a:pt x="16383" y="18955"/>
                        <a:pt x="17145" y="17431"/>
                        <a:pt x="17621" y="15526"/>
                      </a:cubicBez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118" name="Freeform 117">
                  <a:extLst>
                    <a:ext uri="{FF2B5EF4-FFF2-40B4-BE49-F238E27FC236}">
                      <a16:creationId xmlns:a16="http://schemas.microsoft.com/office/drawing/2014/main" id="{BE142A84-1845-D17F-549C-91AF5A03677A}"/>
                    </a:ext>
                  </a:extLst>
                </p:cNvPr>
                <p:cNvSpPr/>
                <p:nvPr/>
              </p:nvSpPr>
              <p:spPr>
                <a:xfrm>
                  <a:off x="268509" y="3927253"/>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3 h 17621"/>
                    <a:gd name="connsiteX5" fmla="*/ 14859 w 15811"/>
                    <a:gd name="connsiteY5" fmla="*/ 13716 h 17621"/>
                    <a:gd name="connsiteX6" fmla="*/ 12002 w 15811"/>
                    <a:gd name="connsiteY6" fmla="*/ 16574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1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3"/>
                      </a:cubicBezTo>
                      <a:cubicBezTo>
                        <a:pt x="15811" y="10763"/>
                        <a:pt x="15526" y="12478"/>
                        <a:pt x="14859" y="13716"/>
                      </a:cubicBezTo>
                      <a:cubicBezTo>
                        <a:pt x="14192" y="14954"/>
                        <a:pt x="13240" y="15907"/>
                        <a:pt x="12002" y="16574"/>
                      </a:cubicBezTo>
                      <a:cubicBezTo>
                        <a:pt x="10763" y="17240"/>
                        <a:pt x="9430" y="17621"/>
                        <a:pt x="7906" y="17621"/>
                      </a:cubicBezTo>
                      <a:cubicBezTo>
                        <a:pt x="5525" y="17621"/>
                        <a:pt x="3619" y="16859"/>
                        <a:pt x="2191" y="15335"/>
                      </a:cubicBezTo>
                      <a:cubicBezTo>
                        <a:pt x="667" y="13907"/>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3" y="12668"/>
                        <a:pt x="12859" y="10954"/>
                        <a:pt x="12859" y="8763"/>
                      </a:cubicBezTo>
                      <a:cubicBezTo>
                        <a:pt x="12859" y="6668"/>
                        <a:pt x="12383" y="5144"/>
                        <a:pt x="11430" y="4001"/>
                      </a:cubicBezTo>
                      <a:cubicBezTo>
                        <a:pt x="10477" y="2953"/>
                        <a:pt x="9334" y="2381"/>
                        <a:pt x="7906" y="2381"/>
                      </a:cubicBezTo>
                      <a:cubicBezTo>
                        <a:pt x="6477" y="2381"/>
                        <a:pt x="5334" y="2953"/>
                        <a:pt x="4381"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119" name="Freeform 118">
                  <a:extLst>
                    <a:ext uri="{FF2B5EF4-FFF2-40B4-BE49-F238E27FC236}">
                      <a16:creationId xmlns:a16="http://schemas.microsoft.com/office/drawing/2014/main" id="{507830A7-89D2-9238-8714-0184673DC72C}"/>
                    </a:ext>
                  </a:extLst>
                </p:cNvPr>
                <p:cNvSpPr/>
                <p:nvPr/>
              </p:nvSpPr>
              <p:spPr>
                <a:xfrm>
                  <a:off x="286511" y="3934682"/>
                  <a:ext cx="8762" cy="2857"/>
                </a:xfrm>
                <a:custGeom>
                  <a:avLst/>
                  <a:gdLst>
                    <a:gd name="connsiteX0" fmla="*/ 0 w 8762"/>
                    <a:gd name="connsiteY0" fmla="*/ 2858 h 2857"/>
                    <a:gd name="connsiteX1" fmla="*/ 0 w 8762"/>
                    <a:gd name="connsiteY1" fmla="*/ 0 h 2857"/>
                    <a:gd name="connsiteX2" fmla="*/ 8763 w 8762"/>
                    <a:gd name="connsiteY2" fmla="*/ 0 h 2857"/>
                    <a:gd name="connsiteX3" fmla="*/ 8763 w 8762"/>
                    <a:gd name="connsiteY3" fmla="*/ 2858 h 2857"/>
                    <a:gd name="connsiteX4" fmla="*/ 0 w 8762"/>
                    <a:gd name="connsiteY4" fmla="*/ 2858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2" h="2857">
                      <a:moveTo>
                        <a:pt x="0" y="2858"/>
                      </a:moveTo>
                      <a:lnTo>
                        <a:pt x="0" y="0"/>
                      </a:lnTo>
                      <a:lnTo>
                        <a:pt x="8763" y="0"/>
                      </a:lnTo>
                      <a:lnTo>
                        <a:pt x="8763" y="2858"/>
                      </a:lnTo>
                      <a:lnTo>
                        <a:pt x="0" y="2858"/>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120" name="Freeform 119">
                  <a:extLst>
                    <a:ext uri="{FF2B5EF4-FFF2-40B4-BE49-F238E27FC236}">
                      <a16:creationId xmlns:a16="http://schemas.microsoft.com/office/drawing/2014/main" id="{2AE46BF4-81BC-B97C-8CE7-327D230F9D8F}"/>
                    </a:ext>
                  </a:extLst>
                </p:cNvPr>
                <p:cNvSpPr/>
                <p:nvPr/>
              </p:nvSpPr>
              <p:spPr>
                <a:xfrm>
                  <a:off x="296607" y="3920871"/>
                  <a:ext cx="9810" cy="23621"/>
                </a:xfrm>
                <a:custGeom>
                  <a:avLst/>
                  <a:gdLst>
                    <a:gd name="connsiteX0" fmla="*/ 2477 w 9810"/>
                    <a:gd name="connsiteY0" fmla="*/ 23622 h 23621"/>
                    <a:gd name="connsiteX1" fmla="*/ 2477 w 9810"/>
                    <a:gd name="connsiteY1" fmla="*/ 8954 h 23621"/>
                    <a:gd name="connsiteX2" fmla="*/ 0 w 9810"/>
                    <a:gd name="connsiteY2" fmla="*/ 8954 h 23621"/>
                    <a:gd name="connsiteX3" fmla="*/ 0 w 9810"/>
                    <a:gd name="connsiteY3" fmla="*/ 6763 h 23621"/>
                    <a:gd name="connsiteX4" fmla="*/ 2477 w 9810"/>
                    <a:gd name="connsiteY4" fmla="*/ 6763 h 23621"/>
                    <a:gd name="connsiteX5" fmla="*/ 2477 w 9810"/>
                    <a:gd name="connsiteY5" fmla="*/ 4953 h 23621"/>
                    <a:gd name="connsiteX6" fmla="*/ 2762 w 9810"/>
                    <a:gd name="connsiteY6" fmla="*/ 2476 h 23621"/>
                    <a:gd name="connsiteX7" fmla="*/ 4191 w 9810"/>
                    <a:gd name="connsiteY7" fmla="*/ 667 h 23621"/>
                    <a:gd name="connsiteX8" fmla="*/ 7144 w 9810"/>
                    <a:gd name="connsiteY8" fmla="*/ 0 h 23621"/>
                    <a:gd name="connsiteX9" fmla="*/ 9811 w 9810"/>
                    <a:gd name="connsiteY9" fmla="*/ 286 h 23621"/>
                    <a:gd name="connsiteX10" fmla="*/ 9430 w 9810"/>
                    <a:gd name="connsiteY10" fmla="*/ 2762 h 23621"/>
                    <a:gd name="connsiteX11" fmla="*/ 7715 w 9810"/>
                    <a:gd name="connsiteY11" fmla="*/ 2572 h 23621"/>
                    <a:gd name="connsiteX12" fmla="*/ 5906 w 9810"/>
                    <a:gd name="connsiteY12" fmla="*/ 3143 h 23621"/>
                    <a:gd name="connsiteX13" fmla="*/ 5334 w 9810"/>
                    <a:gd name="connsiteY13" fmla="*/ 5239 h 23621"/>
                    <a:gd name="connsiteX14" fmla="*/ 5334 w 9810"/>
                    <a:gd name="connsiteY14" fmla="*/ 6763 h 23621"/>
                    <a:gd name="connsiteX15" fmla="*/ 8573 w 9810"/>
                    <a:gd name="connsiteY15" fmla="*/ 6763 h 23621"/>
                    <a:gd name="connsiteX16" fmla="*/ 8573 w 9810"/>
                    <a:gd name="connsiteY16" fmla="*/ 8954 h 23621"/>
                    <a:gd name="connsiteX17" fmla="*/ 5334 w 9810"/>
                    <a:gd name="connsiteY17" fmla="*/ 8954 h 23621"/>
                    <a:gd name="connsiteX18" fmla="*/ 5334 w 9810"/>
                    <a:gd name="connsiteY18" fmla="*/ 23622 h 23621"/>
                    <a:gd name="connsiteX19" fmla="*/ 2477 w 9810"/>
                    <a:gd name="connsiteY19" fmla="*/ 23622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1">
                      <a:moveTo>
                        <a:pt x="2477" y="23622"/>
                      </a:moveTo>
                      <a:lnTo>
                        <a:pt x="2477" y="8954"/>
                      </a:lnTo>
                      <a:lnTo>
                        <a:pt x="0" y="8954"/>
                      </a:lnTo>
                      <a:lnTo>
                        <a:pt x="0" y="6763"/>
                      </a:lnTo>
                      <a:lnTo>
                        <a:pt x="2477" y="6763"/>
                      </a:lnTo>
                      <a:lnTo>
                        <a:pt x="2477" y="4953"/>
                      </a:lnTo>
                      <a:cubicBezTo>
                        <a:pt x="2477" y="3810"/>
                        <a:pt x="2572" y="2953"/>
                        <a:pt x="2762" y="2476"/>
                      </a:cubicBezTo>
                      <a:cubicBezTo>
                        <a:pt x="3048" y="1714"/>
                        <a:pt x="3524" y="1143"/>
                        <a:pt x="4191" y="667"/>
                      </a:cubicBezTo>
                      <a:cubicBezTo>
                        <a:pt x="4858" y="190"/>
                        <a:pt x="5810" y="0"/>
                        <a:pt x="7144" y="0"/>
                      </a:cubicBezTo>
                      <a:cubicBezTo>
                        <a:pt x="7906" y="0"/>
                        <a:pt x="8858" y="95"/>
                        <a:pt x="9811" y="286"/>
                      </a:cubicBezTo>
                      <a:lnTo>
                        <a:pt x="9430" y="2762"/>
                      </a:lnTo>
                      <a:cubicBezTo>
                        <a:pt x="8858" y="2667"/>
                        <a:pt x="8287" y="2572"/>
                        <a:pt x="7715" y="2572"/>
                      </a:cubicBezTo>
                      <a:cubicBezTo>
                        <a:pt x="6858" y="2572"/>
                        <a:pt x="6191" y="2762"/>
                        <a:pt x="5906" y="3143"/>
                      </a:cubicBezTo>
                      <a:cubicBezTo>
                        <a:pt x="5525" y="3524"/>
                        <a:pt x="5334" y="4191"/>
                        <a:pt x="5334" y="5239"/>
                      </a:cubicBezTo>
                      <a:lnTo>
                        <a:pt x="5334" y="6763"/>
                      </a:lnTo>
                      <a:lnTo>
                        <a:pt x="8573" y="6763"/>
                      </a:lnTo>
                      <a:lnTo>
                        <a:pt x="8573" y="8954"/>
                      </a:lnTo>
                      <a:lnTo>
                        <a:pt x="5334" y="8954"/>
                      </a:lnTo>
                      <a:lnTo>
                        <a:pt x="5334" y="23622"/>
                      </a:lnTo>
                      <a:lnTo>
                        <a:pt x="2477" y="23622"/>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121" name="Freeform 120">
                  <a:extLst>
                    <a:ext uri="{FF2B5EF4-FFF2-40B4-BE49-F238E27FC236}">
                      <a16:creationId xmlns:a16="http://schemas.microsoft.com/office/drawing/2014/main" id="{549BED70-8FE5-9D9A-7481-8A9241CA0144}"/>
                    </a:ext>
                  </a:extLst>
                </p:cNvPr>
                <p:cNvSpPr/>
                <p:nvPr/>
              </p:nvSpPr>
              <p:spPr>
                <a:xfrm>
                  <a:off x="307466" y="3927634"/>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1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5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6" y="16288"/>
                        <a:pt x="8001" y="17240"/>
                        <a:pt x="5715" y="17240"/>
                      </a:cubicBezTo>
                      <a:cubicBezTo>
                        <a:pt x="4763" y="17240"/>
                        <a:pt x="3810" y="17050"/>
                        <a:pt x="2953" y="16669"/>
                      </a:cubicBezTo>
                      <a:cubicBezTo>
                        <a:pt x="2096" y="16288"/>
                        <a:pt x="1429" y="15812"/>
                        <a:pt x="1048" y="15240"/>
                      </a:cubicBezTo>
                      <a:cubicBezTo>
                        <a:pt x="667" y="14669"/>
                        <a:pt x="381" y="14002"/>
                        <a:pt x="191" y="13145"/>
                      </a:cubicBezTo>
                      <a:cubicBezTo>
                        <a:pt x="95" y="12573"/>
                        <a:pt x="0" y="11716"/>
                        <a:pt x="0" y="10478"/>
                      </a:cubicBezTo>
                      <a:lnTo>
                        <a:pt x="0" y="0"/>
                      </a:lnTo>
                      <a:lnTo>
                        <a:pt x="2858" y="0"/>
                      </a:lnTo>
                      <a:lnTo>
                        <a:pt x="2858" y="9335"/>
                      </a:lnTo>
                      <a:cubicBezTo>
                        <a:pt x="2858" y="10859"/>
                        <a:pt x="2953" y="11811"/>
                        <a:pt x="3048" y="12382"/>
                      </a:cubicBezTo>
                      <a:cubicBezTo>
                        <a:pt x="3239" y="13145"/>
                        <a:pt x="3620" y="13716"/>
                        <a:pt x="4191" y="14192"/>
                      </a:cubicBezTo>
                      <a:cubicBezTo>
                        <a:pt x="4763" y="14573"/>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122" name="Freeform 121">
                  <a:extLst>
                    <a:ext uri="{FF2B5EF4-FFF2-40B4-BE49-F238E27FC236}">
                      <a16:creationId xmlns:a16="http://schemas.microsoft.com/office/drawing/2014/main" id="{E42A9A37-8A62-F857-F041-84AD703CB929}"/>
                    </a:ext>
                  </a:extLst>
                </p:cNvPr>
                <p:cNvSpPr/>
                <p:nvPr/>
              </p:nvSpPr>
              <p:spPr>
                <a:xfrm>
                  <a:off x="325563" y="3927253"/>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2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1"/>
                        <a:pt x="10668" y="571"/>
                      </a:cubicBezTo>
                      <a:cubicBezTo>
                        <a:pt x="11525" y="953"/>
                        <a:pt x="12192" y="1429"/>
                        <a:pt x="12573" y="2000"/>
                      </a:cubicBezTo>
                      <a:cubicBezTo>
                        <a:pt x="12954" y="2572"/>
                        <a:pt x="13335" y="3334"/>
                        <a:pt x="13430" y="4096"/>
                      </a:cubicBezTo>
                      <a:cubicBezTo>
                        <a:pt x="13525" y="4667"/>
                        <a:pt x="13621" y="5525"/>
                        <a:pt x="13621" y="6858"/>
                      </a:cubicBezTo>
                      <a:lnTo>
                        <a:pt x="13621" y="17240"/>
                      </a:lnTo>
                      <a:lnTo>
                        <a:pt x="10763" y="17240"/>
                      </a:lnTo>
                      <a:lnTo>
                        <a:pt x="10763" y="6953"/>
                      </a:lnTo>
                      <a:cubicBezTo>
                        <a:pt x="10763" y="5810"/>
                        <a:pt x="10668" y="4953"/>
                        <a:pt x="10477" y="4382"/>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123" name="Freeform 122">
                  <a:extLst>
                    <a:ext uri="{FF2B5EF4-FFF2-40B4-BE49-F238E27FC236}">
                      <a16:creationId xmlns:a16="http://schemas.microsoft.com/office/drawing/2014/main" id="{5142F07B-0BA2-91AB-EF3B-6FCF3CD42830}"/>
                    </a:ext>
                  </a:extLst>
                </p:cNvPr>
                <p:cNvSpPr/>
                <p:nvPr/>
              </p:nvSpPr>
              <p:spPr>
                <a:xfrm>
                  <a:off x="342613" y="3921252"/>
                  <a:ext cx="14478" cy="23622"/>
                </a:xfrm>
                <a:custGeom>
                  <a:avLst/>
                  <a:gdLst>
                    <a:gd name="connsiteX0" fmla="*/ 11906 w 14478"/>
                    <a:gd name="connsiteY0" fmla="*/ 23241 h 23622"/>
                    <a:gd name="connsiteX1" fmla="*/ 11906 w 14478"/>
                    <a:gd name="connsiteY1" fmla="*/ 21146 h 23622"/>
                    <a:gd name="connsiteX2" fmla="*/ 7239 w 14478"/>
                    <a:gd name="connsiteY2" fmla="*/ 23622 h 23622"/>
                    <a:gd name="connsiteX3" fmla="*/ 3524 w 14478"/>
                    <a:gd name="connsiteY3" fmla="*/ 22479 h 23622"/>
                    <a:gd name="connsiteX4" fmla="*/ 952 w 14478"/>
                    <a:gd name="connsiteY4" fmla="*/ 19336 h 23622"/>
                    <a:gd name="connsiteX5" fmla="*/ 0 w 14478"/>
                    <a:gd name="connsiteY5" fmla="*/ 14764 h 23622"/>
                    <a:gd name="connsiteX6" fmla="*/ 857 w 14478"/>
                    <a:gd name="connsiteY6" fmla="*/ 10192 h 23622"/>
                    <a:gd name="connsiteX7" fmla="*/ 3334 w 14478"/>
                    <a:gd name="connsiteY7" fmla="*/ 7049 h 23622"/>
                    <a:gd name="connsiteX8" fmla="*/ 7048 w 14478"/>
                    <a:gd name="connsiteY8" fmla="*/ 6001 h 23622"/>
                    <a:gd name="connsiteX9" fmla="*/ 9716 w 14478"/>
                    <a:gd name="connsiteY9" fmla="*/ 6668 h 23622"/>
                    <a:gd name="connsiteX10" fmla="*/ 11621 w 14478"/>
                    <a:gd name="connsiteY10" fmla="*/ 8382 h 23622"/>
                    <a:gd name="connsiteX11" fmla="*/ 11621 w 14478"/>
                    <a:gd name="connsiteY11" fmla="*/ 0 h 23622"/>
                    <a:gd name="connsiteX12" fmla="*/ 14478 w 14478"/>
                    <a:gd name="connsiteY12" fmla="*/ 0 h 23622"/>
                    <a:gd name="connsiteX13" fmla="*/ 14478 w 14478"/>
                    <a:gd name="connsiteY13" fmla="*/ 23241 h 23622"/>
                    <a:gd name="connsiteX14" fmla="*/ 11906 w 14478"/>
                    <a:gd name="connsiteY14" fmla="*/ 23241 h 23622"/>
                    <a:gd name="connsiteX15" fmla="*/ 2858 w 14478"/>
                    <a:gd name="connsiteY15" fmla="*/ 14859 h 23622"/>
                    <a:gd name="connsiteX16" fmla="*/ 4191 w 14478"/>
                    <a:gd name="connsiteY16" fmla="*/ 19717 h 23622"/>
                    <a:gd name="connsiteX17" fmla="*/ 7429 w 14478"/>
                    <a:gd name="connsiteY17" fmla="*/ 21336 h 23622"/>
                    <a:gd name="connsiteX18" fmla="*/ 10573 w 14478"/>
                    <a:gd name="connsiteY18" fmla="*/ 19812 h 23622"/>
                    <a:gd name="connsiteX19" fmla="*/ 11906 w 14478"/>
                    <a:gd name="connsiteY19" fmla="*/ 15145 h 23622"/>
                    <a:gd name="connsiteX20" fmla="*/ 10573 w 14478"/>
                    <a:gd name="connsiteY20" fmla="*/ 10097 h 23622"/>
                    <a:gd name="connsiteX21" fmla="*/ 7334 w 14478"/>
                    <a:gd name="connsiteY21" fmla="*/ 8477 h 23622"/>
                    <a:gd name="connsiteX22" fmla="*/ 4191 w 14478"/>
                    <a:gd name="connsiteY22" fmla="*/ 10001 h 23622"/>
                    <a:gd name="connsiteX23" fmla="*/ 2858 w 14478"/>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8"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6" y="6668"/>
                      </a:cubicBezTo>
                      <a:cubicBezTo>
                        <a:pt x="10477" y="7049"/>
                        <a:pt x="11144" y="7620"/>
                        <a:pt x="11621" y="8382"/>
                      </a:cubicBezTo>
                      <a:lnTo>
                        <a:pt x="11621" y="0"/>
                      </a:lnTo>
                      <a:lnTo>
                        <a:pt x="14478" y="0"/>
                      </a:lnTo>
                      <a:lnTo>
                        <a:pt x="14478" y="23241"/>
                      </a:lnTo>
                      <a:lnTo>
                        <a:pt x="11906" y="23241"/>
                      </a:lnTo>
                      <a:close/>
                      <a:moveTo>
                        <a:pt x="2858" y="14859"/>
                      </a:moveTo>
                      <a:cubicBezTo>
                        <a:pt x="2858" y="17050"/>
                        <a:pt x="3334" y="18669"/>
                        <a:pt x="4191" y="19717"/>
                      </a:cubicBezTo>
                      <a:cubicBezTo>
                        <a:pt x="5144" y="20765"/>
                        <a:pt x="6191" y="21336"/>
                        <a:pt x="7429" y="21336"/>
                      </a:cubicBezTo>
                      <a:cubicBezTo>
                        <a:pt x="8668" y="21336"/>
                        <a:pt x="9716" y="20860"/>
                        <a:pt x="10573" y="19812"/>
                      </a:cubicBezTo>
                      <a:cubicBezTo>
                        <a:pt x="11430" y="18764"/>
                        <a:pt x="11906" y="17241"/>
                        <a:pt x="11906" y="15145"/>
                      </a:cubicBezTo>
                      <a:cubicBezTo>
                        <a:pt x="11906" y="12859"/>
                        <a:pt x="11430" y="11144"/>
                        <a:pt x="10573" y="10097"/>
                      </a:cubicBezTo>
                      <a:cubicBezTo>
                        <a:pt x="9716" y="9049"/>
                        <a:pt x="8573" y="8477"/>
                        <a:pt x="7334" y="8477"/>
                      </a:cubicBezTo>
                      <a:cubicBezTo>
                        <a:pt x="6096" y="8477"/>
                        <a:pt x="5048" y="8954"/>
                        <a:pt x="4191" y="10001"/>
                      </a:cubicBezTo>
                      <a:cubicBezTo>
                        <a:pt x="3334" y="10954"/>
                        <a:pt x="2858" y="12668"/>
                        <a:pt x="2858" y="14859"/>
                      </a:cubicBez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124" name="Freeform 123">
                  <a:extLst>
                    <a:ext uri="{FF2B5EF4-FFF2-40B4-BE49-F238E27FC236}">
                      <a16:creationId xmlns:a16="http://schemas.microsoft.com/office/drawing/2014/main" id="{3D25DA34-FD26-5307-9B62-BAE7723A2F51}"/>
                    </a:ext>
                  </a:extLst>
                </p:cNvPr>
                <p:cNvSpPr/>
                <p:nvPr/>
              </p:nvSpPr>
              <p:spPr>
                <a:xfrm>
                  <a:off x="360615"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7"/>
                        <a:pt x="14192" y="15240"/>
                        <a:pt x="12954" y="16193"/>
                      </a:cubicBezTo>
                      <a:cubicBezTo>
                        <a:pt x="11716" y="17145"/>
                        <a:pt x="10096" y="17621"/>
                        <a:pt x="8096" y="17621"/>
                      </a:cubicBezTo>
                      <a:cubicBezTo>
                        <a:pt x="5620" y="17621"/>
                        <a:pt x="3715" y="16859"/>
                        <a:pt x="2191" y="15335"/>
                      </a:cubicBezTo>
                      <a:cubicBezTo>
                        <a:pt x="667"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525" y="13907"/>
                        <a:pt x="12097"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125" name="Freeform 124">
                  <a:extLst>
                    <a:ext uri="{FF2B5EF4-FFF2-40B4-BE49-F238E27FC236}">
                      <a16:creationId xmlns:a16="http://schemas.microsoft.com/office/drawing/2014/main" id="{21EF8380-464C-C25B-25B8-A4E4221351BC}"/>
                    </a:ext>
                  </a:extLst>
                </p:cNvPr>
                <p:cNvSpPr/>
                <p:nvPr/>
              </p:nvSpPr>
              <p:spPr>
                <a:xfrm>
                  <a:off x="378713" y="3921252"/>
                  <a:ext cx="14477" cy="23622"/>
                </a:xfrm>
                <a:custGeom>
                  <a:avLst/>
                  <a:gdLst>
                    <a:gd name="connsiteX0" fmla="*/ 11906 w 14477"/>
                    <a:gd name="connsiteY0" fmla="*/ 23241 h 23622"/>
                    <a:gd name="connsiteX1" fmla="*/ 11906 w 14477"/>
                    <a:gd name="connsiteY1" fmla="*/ 21146 h 23622"/>
                    <a:gd name="connsiteX2" fmla="*/ 7239 w 14477"/>
                    <a:gd name="connsiteY2" fmla="*/ 23622 h 23622"/>
                    <a:gd name="connsiteX3" fmla="*/ 3524 w 14477"/>
                    <a:gd name="connsiteY3" fmla="*/ 22479 h 23622"/>
                    <a:gd name="connsiteX4" fmla="*/ 952 w 14477"/>
                    <a:gd name="connsiteY4" fmla="*/ 19336 h 23622"/>
                    <a:gd name="connsiteX5" fmla="*/ 0 w 14477"/>
                    <a:gd name="connsiteY5" fmla="*/ 14764 h 23622"/>
                    <a:gd name="connsiteX6" fmla="*/ 857 w 14477"/>
                    <a:gd name="connsiteY6" fmla="*/ 10192 h 23622"/>
                    <a:gd name="connsiteX7" fmla="*/ 3334 w 14477"/>
                    <a:gd name="connsiteY7" fmla="*/ 7049 h 23622"/>
                    <a:gd name="connsiteX8" fmla="*/ 7048 w 14477"/>
                    <a:gd name="connsiteY8" fmla="*/ 6001 h 23622"/>
                    <a:gd name="connsiteX9" fmla="*/ 9715 w 14477"/>
                    <a:gd name="connsiteY9" fmla="*/ 6668 h 23622"/>
                    <a:gd name="connsiteX10" fmla="*/ 11621 w 14477"/>
                    <a:gd name="connsiteY10" fmla="*/ 8382 h 23622"/>
                    <a:gd name="connsiteX11" fmla="*/ 11621 w 14477"/>
                    <a:gd name="connsiteY11" fmla="*/ 0 h 23622"/>
                    <a:gd name="connsiteX12" fmla="*/ 14478 w 14477"/>
                    <a:gd name="connsiteY12" fmla="*/ 0 h 23622"/>
                    <a:gd name="connsiteX13" fmla="*/ 14478 w 14477"/>
                    <a:gd name="connsiteY13" fmla="*/ 23241 h 23622"/>
                    <a:gd name="connsiteX14" fmla="*/ 11906 w 14477"/>
                    <a:gd name="connsiteY14" fmla="*/ 23241 h 23622"/>
                    <a:gd name="connsiteX15" fmla="*/ 2953 w 14477"/>
                    <a:gd name="connsiteY15" fmla="*/ 14859 h 23622"/>
                    <a:gd name="connsiteX16" fmla="*/ 4286 w 14477"/>
                    <a:gd name="connsiteY16" fmla="*/ 19717 h 23622"/>
                    <a:gd name="connsiteX17" fmla="*/ 7525 w 14477"/>
                    <a:gd name="connsiteY17" fmla="*/ 21336 h 23622"/>
                    <a:gd name="connsiteX18" fmla="*/ 10668 w 14477"/>
                    <a:gd name="connsiteY18" fmla="*/ 19812 h 23622"/>
                    <a:gd name="connsiteX19" fmla="*/ 12002 w 14477"/>
                    <a:gd name="connsiteY19" fmla="*/ 15145 h 23622"/>
                    <a:gd name="connsiteX20" fmla="*/ 10668 w 14477"/>
                    <a:gd name="connsiteY20" fmla="*/ 10097 h 23622"/>
                    <a:gd name="connsiteX21" fmla="*/ 7429 w 14477"/>
                    <a:gd name="connsiteY21" fmla="*/ 8477 h 23622"/>
                    <a:gd name="connsiteX22" fmla="*/ 4286 w 14477"/>
                    <a:gd name="connsiteY22" fmla="*/ 10001 h 23622"/>
                    <a:gd name="connsiteX23" fmla="*/ 2953 w 14477"/>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7"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5" y="6668"/>
                      </a:cubicBezTo>
                      <a:cubicBezTo>
                        <a:pt x="10477" y="7144"/>
                        <a:pt x="11144" y="7620"/>
                        <a:pt x="11621" y="8382"/>
                      </a:cubicBezTo>
                      <a:lnTo>
                        <a:pt x="11621" y="0"/>
                      </a:lnTo>
                      <a:lnTo>
                        <a:pt x="14478" y="0"/>
                      </a:lnTo>
                      <a:lnTo>
                        <a:pt x="14478" y="23241"/>
                      </a:lnTo>
                      <a:lnTo>
                        <a:pt x="11906" y="23241"/>
                      </a:lnTo>
                      <a:close/>
                      <a:moveTo>
                        <a:pt x="2953" y="14859"/>
                      </a:moveTo>
                      <a:cubicBezTo>
                        <a:pt x="2953" y="17050"/>
                        <a:pt x="3429" y="18669"/>
                        <a:pt x="4286" y="19717"/>
                      </a:cubicBezTo>
                      <a:cubicBezTo>
                        <a:pt x="5239" y="20765"/>
                        <a:pt x="6286" y="21336"/>
                        <a:pt x="7525" y="21336"/>
                      </a:cubicBezTo>
                      <a:cubicBezTo>
                        <a:pt x="8763" y="21336"/>
                        <a:pt x="9811" y="20860"/>
                        <a:pt x="10668" y="19812"/>
                      </a:cubicBezTo>
                      <a:cubicBezTo>
                        <a:pt x="11525" y="18764"/>
                        <a:pt x="12002" y="17241"/>
                        <a:pt x="12002" y="15145"/>
                      </a:cubicBezTo>
                      <a:cubicBezTo>
                        <a:pt x="12002" y="12859"/>
                        <a:pt x="11525" y="11144"/>
                        <a:pt x="10668" y="10097"/>
                      </a:cubicBezTo>
                      <a:cubicBezTo>
                        <a:pt x="9811" y="9049"/>
                        <a:pt x="8668" y="8477"/>
                        <a:pt x="7429" y="8477"/>
                      </a:cubicBezTo>
                      <a:cubicBezTo>
                        <a:pt x="6191" y="8477"/>
                        <a:pt x="5144" y="8954"/>
                        <a:pt x="4286" y="10001"/>
                      </a:cubicBezTo>
                      <a:cubicBezTo>
                        <a:pt x="3334" y="10954"/>
                        <a:pt x="2953" y="12668"/>
                        <a:pt x="2953" y="14859"/>
                      </a:cubicBez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126" name="Freeform 125">
                  <a:extLst>
                    <a:ext uri="{FF2B5EF4-FFF2-40B4-BE49-F238E27FC236}">
                      <a16:creationId xmlns:a16="http://schemas.microsoft.com/office/drawing/2014/main" id="{63072A54-7D5C-0233-7D8F-705D930D5D77}"/>
                    </a:ext>
                  </a:extLst>
                </p:cNvPr>
                <p:cNvSpPr/>
                <p:nvPr/>
              </p:nvSpPr>
              <p:spPr>
                <a:xfrm>
                  <a:off x="406811" y="3921252"/>
                  <a:ext cx="14573" cy="23622"/>
                </a:xfrm>
                <a:custGeom>
                  <a:avLst/>
                  <a:gdLst>
                    <a:gd name="connsiteX0" fmla="*/ 2667 w 14573"/>
                    <a:gd name="connsiteY0" fmla="*/ 23241 h 23622"/>
                    <a:gd name="connsiteX1" fmla="*/ 0 w 14573"/>
                    <a:gd name="connsiteY1" fmla="*/ 23241 h 23622"/>
                    <a:gd name="connsiteX2" fmla="*/ 0 w 14573"/>
                    <a:gd name="connsiteY2" fmla="*/ 0 h 23622"/>
                    <a:gd name="connsiteX3" fmla="*/ 2858 w 14573"/>
                    <a:gd name="connsiteY3" fmla="*/ 0 h 23622"/>
                    <a:gd name="connsiteX4" fmla="*/ 2858 w 14573"/>
                    <a:gd name="connsiteY4" fmla="*/ 8287 h 23622"/>
                    <a:gd name="connsiteX5" fmla="*/ 7430 w 14573"/>
                    <a:gd name="connsiteY5" fmla="*/ 6001 h 23622"/>
                    <a:gd name="connsiteX6" fmla="*/ 10382 w 14573"/>
                    <a:gd name="connsiteY6" fmla="*/ 6668 h 23622"/>
                    <a:gd name="connsiteX7" fmla="*/ 12668 w 14573"/>
                    <a:gd name="connsiteY7" fmla="*/ 8382 h 23622"/>
                    <a:gd name="connsiteX8" fmla="*/ 14097 w 14573"/>
                    <a:gd name="connsiteY8" fmla="*/ 11144 h 23622"/>
                    <a:gd name="connsiteX9" fmla="*/ 14573 w 14573"/>
                    <a:gd name="connsiteY9" fmla="*/ 14574 h 23622"/>
                    <a:gd name="connsiteX10" fmla="*/ 12478 w 14573"/>
                    <a:gd name="connsiteY10" fmla="*/ 21241 h 23622"/>
                    <a:gd name="connsiteX11" fmla="*/ 7334 w 14573"/>
                    <a:gd name="connsiteY11" fmla="*/ 23622 h 23622"/>
                    <a:gd name="connsiteX12" fmla="*/ 2667 w 14573"/>
                    <a:gd name="connsiteY12" fmla="*/ 21146 h 23622"/>
                    <a:gd name="connsiteX13" fmla="*/ 2667 w 14573"/>
                    <a:gd name="connsiteY13" fmla="*/ 23241 h 23622"/>
                    <a:gd name="connsiteX14" fmla="*/ 2572 w 14573"/>
                    <a:gd name="connsiteY14" fmla="*/ 14764 h 23622"/>
                    <a:gd name="connsiteX15" fmla="*/ 3429 w 14573"/>
                    <a:gd name="connsiteY15" fmla="*/ 19145 h 23622"/>
                    <a:gd name="connsiteX16" fmla="*/ 7049 w 14573"/>
                    <a:gd name="connsiteY16" fmla="*/ 21336 h 23622"/>
                    <a:gd name="connsiteX17" fmla="*/ 10287 w 14573"/>
                    <a:gd name="connsiteY17" fmla="*/ 19717 h 23622"/>
                    <a:gd name="connsiteX18" fmla="*/ 11621 w 14573"/>
                    <a:gd name="connsiteY18" fmla="*/ 14859 h 23622"/>
                    <a:gd name="connsiteX19" fmla="*/ 10287 w 14573"/>
                    <a:gd name="connsiteY19" fmla="*/ 10001 h 23622"/>
                    <a:gd name="connsiteX20" fmla="*/ 7144 w 14573"/>
                    <a:gd name="connsiteY20" fmla="*/ 8477 h 23622"/>
                    <a:gd name="connsiteX21" fmla="*/ 3905 w 14573"/>
                    <a:gd name="connsiteY21" fmla="*/ 10097 h 23622"/>
                    <a:gd name="connsiteX22" fmla="*/ 2572 w 14573"/>
                    <a:gd name="connsiteY22" fmla="*/ 14764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73" h="23622">
                      <a:moveTo>
                        <a:pt x="2667" y="23241"/>
                      </a:moveTo>
                      <a:lnTo>
                        <a:pt x="0" y="23241"/>
                      </a:lnTo>
                      <a:lnTo>
                        <a:pt x="0" y="0"/>
                      </a:lnTo>
                      <a:lnTo>
                        <a:pt x="2858" y="0"/>
                      </a:lnTo>
                      <a:lnTo>
                        <a:pt x="2858" y="8287"/>
                      </a:lnTo>
                      <a:cubicBezTo>
                        <a:pt x="4096" y="6763"/>
                        <a:pt x="5620" y="6001"/>
                        <a:pt x="7430" y="6001"/>
                      </a:cubicBezTo>
                      <a:cubicBezTo>
                        <a:pt x="8477" y="6001"/>
                        <a:pt x="9430" y="6191"/>
                        <a:pt x="10382" y="6668"/>
                      </a:cubicBezTo>
                      <a:cubicBezTo>
                        <a:pt x="11335" y="7049"/>
                        <a:pt x="12097" y="7716"/>
                        <a:pt x="12668" y="8382"/>
                      </a:cubicBezTo>
                      <a:cubicBezTo>
                        <a:pt x="13240" y="9144"/>
                        <a:pt x="13716" y="10097"/>
                        <a:pt x="14097" y="11144"/>
                      </a:cubicBezTo>
                      <a:cubicBezTo>
                        <a:pt x="14478" y="12192"/>
                        <a:pt x="14573" y="13335"/>
                        <a:pt x="14573" y="14574"/>
                      </a:cubicBezTo>
                      <a:cubicBezTo>
                        <a:pt x="14573" y="17431"/>
                        <a:pt x="13906" y="19717"/>
                        <a:pt x="12478" y="21241"/>
                      </a:cubicBezTo>
                      <a:cubicBezTo>
                        <a:pt x="11049" y="22860"/>
                        <a:pt x="9335" y="23622"/>
                        <a:pt x="7334" y="23622"/>
                      </a:cubicBezTo>
                      <a:cubicBezTo>
                        <a:pt x="5334" y="23622"/>
                        <a:pt x="3810" y="22765"/>
                        <a:pt x="2667" y="21146"/>
                      </a:cubicBezTo>
                      <a:lnTo>
                        <a:pt x="2667" y="23241"/>
                      </a:lnTo>
                      <a:close/>
                      <a:moveTo>
                        <a:pt x="2572" y="14764"/>
                      </a:moveTo>
                      <a:cubicBezTo>
                        <a:pt x="2572" y="16764"/>
                        <a:pt x="2858" y="18288"/>
                        <a:pt x="3429" y="19145"/>
                      </a:cubicBezTo>
                      <a:cubicBezTo>
                        <a:pt x="4286" y="20574"/>
                        <a:pt x="5525" y="21336"/>
                        <a:pt x="7049" y="21336"/>
                      </a:cubicBezTo>
                      <a:cubicBezTo>
                        <a:pt x="8287" y="21336"/>
                        <a:pt x="9335" y="20765"/>
                        <a:pt x="10287" y="19717"/>
                      </a:cubicBezTo>
                      <a:cubicBezTo>
                        <a:pt x="11240" y="18669"/>
                        <a:pt x="11621" y="17050"/>
                        <a:pt x="11621" y="14859"/>
                      </a:cubicBezTo>
                      <a:cubicBezTo>
                        <a:pt x="11621" y="12668"/>
                        <a:pt x="11144" y="11049"/>
                        <a:pt x="10287" y="10001"/>
                      </a:cubicBezTo>
                      <a:cubicBezTo>
                        <a:pt x="9430" y="8954"/>
                        <a:pt x="8382" y="8477"/>
                        <a:pt x="7144" y="8477"/>
                      </a:cubicBezTo>
                      <a:cubicBezTo>
                        <a:pt x="5906" y="8477"/>
                        <a:pt x="4858" y="9049"/>
                        <a:pt x="3905" y="10097"/>
                      </a:cubicBezTo>
                      <a:cubicBezTo>
                        <a:pt x="3048" y="11144"/>
                        <a:pt x="2572" y="12668"/>
                        <a:pt x="2572" y="14764"/>
                      </a:cubicBez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127" name="Freeform 126">
                  <a:extLst>
                    <a:ext uri="{FF2B5EF4-FFF2-40B4-BE49-F238E27FC236}">
                      <a16:creationId xmlns:a16="http://schemas.microsoft.com/office/drawing/2014/main" id="{CF209168-3093-B7B5-CEBB-77710A3F3434}"/>
                    </a:ext>
                  </a:extLst>
                </p:cNvPr>
                <p:cNvSpPr/>
                <p:nvPr/>
              </p:nvSpPr>
              <p:spPr>
                <a:xfrm>
                  <a:off x="423290" y="3927824"/>
                  <a:ext cx="15430" cy="23717"/>
                </a:xfrm>
                <a:custGeom>
                  <a:avLst/>
                  <a:gdLst>
                    <a:gd name="connsiteX0" fmla="*/ 1429 w 15430"/>
                    <a:gd name="connsiteY0" fmla="*/ 23146 h 23717"/>
                    <a:gd name="connsiteX1" fmla="*/ 1143 w 15430"/>
                    <a:gd name="connsiteY1" fmla="*/ 20479 h 23717"/>
                    <a:gd name="connsiteX2" fmla="*/ 2762 w 15430"/>
                    <a:gd name="connsiteY2" fmla="*/ 20765 h 23717"/>
                    <a:gd name="connsiteX3" fmla="*/ 4286 w 15430"/>
                    <a:gd name="connsiteY3" fmla="*/ 20479 h 23717"/>
                    <a:gd name="connsiteX4" fmla="*/ 5239 w 15430"/>
                    <a:gd name="connsiteY4" fmla="*/ 19621 h 23717"/>
                    <a:gd name="connsiteX5" fmla="*/ 6096 w 15430"/>
                    <a:gd name="connsiteY5" fmla="*/ 17526 h 23717"/>
                    <a:gd name="connsiteX6" fmla="*/ 6382 w 15430"/>
                    <a:gd name="connsiteY6" fmla="*/ 16859 h 23717"/>
                    <a:gd name="connsiteX7" fmla="*/ 0 w 15430"/>
                    <a:gd name="connsiteY7" fmla="*/ 0 h 23717"/>
                    <a:gd name="connsiteX8" fmla="*/ 3048 w 15430"/>
                    <a:gd name="connsiteY8" fmla="*/ 0 h 23717"/>
                    <a:gd name="connsiteX9" fmla="*/ 6572 w 15430"/>
                    <a:gd name="connsiteY9" fmla="*/ 9716 h 23717"/>
                    <a:gd name="connsiteX10" fmla="*/ 7810 w 15430"/>
                    <a:gd name="connsiteY10" fmla="*/ 13621 h 23717"/>
                    <a:gd name="connsiteX11" fmla="*/ 8954 w 15430"/>
                    <a:gd name="connsiteY11" fmla="*/ 9811 h 23717"/>
                    <a:gd name="connsiteX12" fmla="*/ 12573 w 15430"/>
                    <a:gd name="connsiteY12" fmla="*/ 0 h 23717"/>
                    <a:gd name="connsiteX13" fmla="*/ 15431 w 15430"/>
                    <a:gd name="connsiteY13" fmla="*/ 0 h 23717"/>
                    <a:gd name="connsiteX14" fmla="*/ 9049 w 15430"/>
                    <a:gd name="connsiteY14" fmla="*/ 17145 h 23717"/>
                    <a:gd name="connsiteX15" fmla="*/ 7429 w 15430"/>
                    <a:gd name="connsiteY15" fmla="*/ 20955 h 23717"/>
                    <a:gd name="connsiteX16" fmla="*/ 5715 w 15430"/>
                    <a:gd name="connsiteY16" fmla="*/ 23051 h 23717"/>
                    <a:gd name="connsiteX17" fmla="*/ 3334 w 15430"/>
                    <a:gd name="connsiteY17" fmla="*/ 23717 h 23717"/>
                    <a:gd name="connsiteX18" fmla="*/ 1429 w 15430"/>
                    <a:gd name="connsiteY18" fmla="*/ 23146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430" h="23717">
                      <a:moveTo>
                        <a:pt x="1429" y="23146"/>
                      </a:moveTo>
                      <a:lnTo>
                        <a:pt x="1143" y="20479"/>
                      </a:lnTo>
                      <a:cubicBezTo>
                        <a:pt x="1810" y="20669"/>
                        <a:pt x="2286" y="20765"/>
                        <a:pt x="2762" y="20765"/>
                      </a:cubicBezTo>
                      <a:cubicBezTo>
                        <a:pt x="3429" y="20765"/>
                        <a:pt x="3905" y="20669"/>
                        <a:pt x="4286" y="20479"/>
                      </a:cubicBezTo>
                      <a:cubicBezTo>
                        <a:pt x="4667" y="20288"/>
                        <a:pt x="4953" y="20003"/>
                        <a:pt x="5239" y="19621"/>
                      </a:cubicBezTo>
                      <a:cubicBezTo>
                        <a:pt x="5429" y="19336"/>
                        <a:pt x="5715" y="18669"/>
                        <a:pt x="6096" y="17526"/>
                      </a:cubicBezTo>
                      <a:cubicBezTo>
                        <a:pt x="6191" y="17336"/>
                        <a:pt x="6191" y="17145"/>
                        <a:pt x="6382" y="16859"/>
                      </a:cubicBezTo>
                      <a:lnTo>
                        <a:pt x="0" y="0"/>
                      </a:lnTo>
                      <a:lnTo>
                        <a:pt x="3048" y="0"/>
                      </a:lnTo>
                      <a:lnTo>
                        <a:pt x="6572" y="9716"/>
                      </a:lnTo>
                      <a:cubicBezTo>
                        <a:pt x="7048" y="10954"/>
                        <a:pt x="7429" y="12287"/>
                        <a:pt x="7810" y="13621"/>
                      </a:cubicBezTo>
                      <a:cubicBezTo>
                        <a:pt x="8096" y="12287"/>
                        <a:pt x="8573" y="11049"/>
                        <a:pt x="8954" y="9811"/>
                      </a:cubicBezTo>
                      <a:lnTo>
                        <a:pt x="12573" y="0"/>
                      </a:lnTo>
                      <a:lnTo>
                        <a:pt x="15431" y="0"/>
                      </a:lnTo>
                      <a:lnTo>
                        <a:pt x="9049" y="17145"/>
                      </a:lnTo>
                      <a:cubicBezTo>
                        <a:pt x="8382" y="18955"/>
                        <a:pt x="7810" y="20288"/>
                        <a:pt x="7429" y="20955"/>
                      </a:cubicBezTo>
                      <a:cubicBezTo>
                        <a:pt x="6953" y="21908"/>
                        <a:pt x="6382" y="22574"/>
                        <a:pt x="5715" y="23051"/>
                      </a:cubicBezTo>
                      <a:cubicBezTo>
                        <a:pt x="5048" y="23527"/>
                        <a:pt x="4286" y="23717"/>
                        <a:pt x="3334" y="23717"/>
                      </a:cubicBezTo>
                      <a:cubicBezTo>
                        <a:pt x="2762" y="23527"/>
                        <a:pt x="2096" y="23432"/>
                        <a:pt x="1429" y="23146"/>
                      </a:cubicBez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128" name="Freeform 127">
                  <a:extLst>
                    <a:ext uri="{FF2B5EF4-FFF2-40B4-BE49-F238E27FC236}">
                      <a16:creationId xmlns:a16="http://schemas.microsoft.com/office/drawing/2014/main" id="{62E22B51-0C5A-64A5-3CDC-4EBE2C1985F0}"/>
                    </a:ext>
                  </a:extLst>
                </p:cNvPr>
                <p:cNvSpPr/>
                <p:nvPr/>
              </p:nvSpPr>
              <p:spPr>
                <a:xfrm>
                  <a:off x="448436" y="392172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7 w 8286"/>
                    <a:gd name="connsiteY4" fmla="*/ 21146 h 22955"/>
                    <a:gd name="connsiteX5" fmla="*/ 2096 w 8286"/>
                    <a:gd name="connsiteY5" fmla="*/ 17812 h 22955"/>
                    <a:gd name="connsiteX6" fmla="*/ 2096 w 8286"/>
                    <a:gd name="connsiteY6" fmla="*/ 8096 h 22955"/>
                    <a:gd name="connsiteX7" fmla="*/ 0 w 8286"/>
                    <a:gd name="connsiteY7" fmla="*/ 8096 h 22955"/>
                    <a:gd name="connsiteX8" fmla="*/ 0 w 8286"/>
                    <a:gd name="connsiteY8" fmla="*/ 5905 h 22955"/>
                    <a:gd name="connsiteX9" fmla="*/ 2096 w 8286"/>
                    <a:gd name="connsiteY9" fmla="*/ 5905 h 22955"/>
                    <a:gd name="connsiteX10" fmla="*/ 2096 w 8286"/>
                    <a:gd name="connsiteY10" fmla="*/ 1714 h 22955"/>
                    <a:gd name="connsiteX11" fmla="*/ 4953 w 8286"/>
                    <a:gd name="connsiteY11" fmla="*/ 0 h 22955"/>
                    <a:gd name="connsiteX12" fmla="*/ 4953 w 8286"/>
                    <a:gd name="connsiteY12" fmla="*/ 5905 h 22955"/>
                    <a:gd name="connsiteX13" fmla="*/ 7810 w 8286"/>
                    <a:gd name="connsiteY13" fmla="*/ 5905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7" y="21146"/>
                      </a:cubicBezTo>
                      <a:cubicBezTo>
                        <a:pt x="2286" y="20574"/>
                        <a:pt x="2096" y="19526"/>
                        <a:pt x="2096" y="17812"/>
                      </a:cubicBezTo>
                      <a:lnTo>
                        <a:pt x="2096" y="8096"/>
                      </a:lnTo>
                      <a:lnTo>
                        <a:pt x="0" y="8096"/>
                      </a:lnTo>
                      <a:lnTo>
                        <a:pt x="0" y="5905"/>
                      </a:lnTo>
                      <a:lnTo>
                        <a:pt x="2096" y="5905"/>
                      </a:lnTo>
                      <a:lnTo>
                        <a:pt x="2096" y="1714"/>
                      </a:lnTo>
                      <a:lnTo>
                        <a:pt x="4953" y="0"/>
                      </a:lnTo>
                      <a:lnTo>
                        <a:pt x="4953" y="5905"/>
                      </a:lnTo>
                      <a:lnTo>
                        <a:pt x="7810" y="5905"/>
                      </a:lnTo>
                      <a:lnTo>
                        <a:pt x="7810" y="8096"/>
                      </a:lnTo>
                      <a:lnTo>
                        <a:pt x="4953" y="8096"/>
                      </a:lnTo>
                      <a:lnTo>
                        <a:pt x="4953" y="17907"/>
                      </a:lnTo>
                      <a:cubicBezTo>
                        <a:pt x="4953" y="18764"/>
                        <a:pt x="5048" y="19240"/>
                        <a:pt x="5144" y="19431"/>
                      </a:cubicBezTo>
                      <a:cubicBezTo>
                        <a:pt x="5239" y="19621"/>
                        <a:pt x="5429" y="19812"/>
                        <a:pt x="5620" y="20003"/>
                      </a:cubicBezTo>
                      <a:cubicBezTo>
                        <a:pt x="5810" y="20098"/>
                        <a:pt x="6191" y="20193"/>
                        <a:pt x="6572" y="20193"/>
                      </a:cubicBezTo>
                      <a:cubicBezTo>
                        <a:pt x="7048" y="20383"/>
                        <a:pt x="7429" y="20288"/>
                        <a:pt x="7906" y="20193"/>
                      </a:cubicBez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129" name="Freeform 128">
                  <a:extLst>
                    <a:ext uri="{FF2B5EF4-FFF2-40B4-BE49-F238E27FC236}">
                      <a16:creationId xmlns:a16="http://schemas.microsoft.com/office/drawing/2014/main" id="{26E763C4-DF73-2D6E-E079-9BEC447E51AF}"/>
                    </a:ext>
                  </a:extLst>
                </p:cNvPr>
                <p:cNvSpPr/>
                <p:nvPr/>
              </p:nvSpPr>
              <p:spPr>
                <a:xfrm>
                  <a:off x="459199" y="3921252"/>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5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3 h 23431"/>
                    <a:gd name="connsiteX13" fmla="*/ 4858 w 13716"/>
                    <a:gd name="connsiteY13" fmla="*/ 9239 h 23431"/>
                    <a:gd name="connsiteX14" fmla="*/ 3239 w 13716"/>
                    <a:gd name="connsiteY14" fmla="*/ 11049 h 23431"/>
                    <a:gd name="connsiteX15" fmla="*/ 2762 w 13716"/>
                    <a:gd name="connsiteY15" fmla="*/ 14192 h 23431"/>
                    <a:gd name="connsiteX16" fmla="*/ 2762 w 13716"/>
                    <a:gd name="connsiteY16" fmla="*/ 23432 h 23431"/>
                    <a:gd name="connsiteX17" fmla="*/ 0 w 13716"/>
                    <a:gd name="connsiteY17" fmla="*/ 23432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4" y="8001"/>
                        <a:pt x="13145" y="8858"/>
                      </a:cubicBezTo>
                      <a:cubicBezTo>
                        <a:pt x="13526" y="9716"/>
                        <a:pt x="13716" y="10954"/>
                        <a:pt x="13716" y="12668"/>
                      </a:cubicBezTo>
                      <a:lnTo>
                        <a:pt x="13716" y="23336"/>
                      </a:lnTo>
                      <a:lnTo>
                        <a:pt x="10858" y="23336"/>
                      </a:lnTo>
                      <a:lnTo>
                        <a:pt x="10858" y="12668"/>
                      </a:lnTo>
                      <a:cubicBezTo>
                        <a:pt x="10858" y="11240"/>
                        <a:pt x="10573" y="10192"/>
                        <a:pt x="9906" y="9525"/>
                      </a:cubicBezTo>
                      <a:cubicBezTo>
                        <a:pt x="9239" y="8858"/>
                        <a:pt x="8382" y="8573"/>
                        <a:pt x="7239" y="8573"/>
                      </a:cubicBezTo>
                      <a:cubicBezTo>
                        <a:pt x="6382" y="8573"/>
                        <a:pt x="5620" y="8763"/>
                        <a:pt x="4858" y="9239"/>
                      </a:cubicBezTo>
                      <a:cubicBezTo>
                        <a:pt x="4096" y="9716"/>
                        <a:pt x="3620" y="10287"/>
                        <a:pt x="3239" y="11049"/>
                      </a:cubicBezTo>
                      <a:cubicBezTo>
                        <a:pt x="2953" y="11811"/>
                        <a:pt x="2762" y="12859"/>
                        <a:pt x="2762" y="14192"/>
                      </a:cubicBezTo>
                      <a:lnTo>
                        <a:pt x="2762" y="23432"/>
                      </a:lnTo>
                      <a:lnTo>
                        <a:pt x="0" y="23432"/>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130" name="Freeform 129">
                  <a:extLst>
                    <a:ext uri="{FF2B5EF4-FFF2-40B4-BE49-F238E27FC236}">
                      <a16:creationId xmlns:a16="http://schemas.microsoft.com/office/drawing/2014/main" id="{2461D82C-AA7A-C878-85D2-CA53DBEEB091}"/>
                    </a:ext>
                  </a:extLst>
                </p:cNvPr>
                <p:cNvSpPr/>
                <p:nvPr/>
              </p:nvSpPr>
              <p:spPr>
                <a:xfrm>
                  <a:off x="476154"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8 w 15525"/>
                    <a:gd name="connsiteY16" fmla="*/ 7239 h 17621"/>
                    <a:gd name="connsiteX17" fmla="*/ 12668 w 15525"/>
                    <a:gd name="connsiteY17" fmla="*/ 7239 h 17621"/>
                    <a:gd name="connsiteX18" fmla="*/ 11620 w 15525"/>
                    <a:gd name="connsiteY18" fmla="*/ 4096 h 17621"/>
                    <a:gd name="connsiteX19" fmla="*/ 8096 w 15525"/>
                    <a:gd name="connsiteY19" fmla="*/ 2477 h 17621"/>
                    <a:gd name="connsiteX20" fmla="*/ 4763 w 15525"/>
                    <a:gd name="connsiteY20" fmla="*/ 3810 h 17621"/>
                    <a:gd name="connsiteX21" fmla="*/ 3238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7"/>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620" y="13907"/>
                        <a:pt x="12192" y="13049"/>
                        <a:pt x="12573" y="11811"/>
                      </a:cubicBezTo>
                      <a:close/>
                      <a:moveTo>
                        <a:pt x="3238" y="7239"/>
                      </a:moveTo>
                      <a:lnTo>
                        <a:pt x="12668" y="7239"/>
                      </a:lnTo>
                      <a:cubicBezTo>
                        <a:pt x="12573" y="5810"/>
                        <a:pt x="12192" y="4763"/>
                        <a:pt x="11620" y="4096"/>
                      </a:cubicBezTo>
                      <a:cubicBezTo>
                        <a:pt x="10668" y="2953"/>
                        <a:pt x="9525" y="2477"/>
                        <a:pt x="8096" y="2477"/>
                      </a:cubicBezTo>
                      <a:cubicBezTo>
                        <a:pt x="6763" y="2477"/>
                        <a:pt x="5715" y="2953"/>
                        <a:pt x="4763" y="3810"/>
                      </a:cubicBezTo>
                      <a:cubicBezTo>
                        <a:pt x="3810" y="4572"/>
                        <a:pt x="3334" y="5715"/>
                        <a:pt x="3238" y="7239"/>
                      </a:cubicBez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grpSp>
          <p:grpSp>
            <p:nvGrpSpPr>
              <p:cNvPr id="80" name="Graphic 6">
                <a:extLst>
                  <a:ext uri="{FF2B5EF4-FFF2-40B4-BE49-F238E27FC236}">
                    <a16:creationId xmlns:a16="http://schemas.microsoft.com/office/drawing/2014/main" id="{AA1285D5-264C-B97E-FEC0-832AAAC51FE4}"/>
                  </a:ext>
                </a:extLst>
              </p:cNvPr>
              <p:cNvGrpSpPr/>
              <p:nvPr/>
            </p:nvGrpSpPr>
            <p:grpSpPr>
              <a:xfrm>
                <a:off x="246506" y="3957638"/>
                <a:ext cx="321849" cy="30194"/>
                <a:chOff x="246506" y="3957638"/>
                <a:chExt cx="321849" cy="30194"/>
              </a:xfrm>
              <a:solidFill>
                <a:srgbClr val="23509E"/>
              </a:solidFill>
            </p:grpSpPr>
            <p:sp>
              <p:nvSpPr>
                <p:cNvPr id="100" name="Freeform 99">
                  <a:extLst>
                    <a:ext uri="{FF2B5EF4-FFF2-40B4-BE49-F238E27FC236}">
                      <a16:creationId xmlns:a16="http://schemas.microsoft.com/office/drawing/2014/main" id="{8FE6E06D-0935-29BF-9BCC-6E72B5642A6A}"/>
                    </a:ext>
                  </a:extLst>
                </p:cNvPr>
                <p:cNvSpPr/>
                <p:nvPr/>
              </p:nvSpPr>
              <p:spPr>
                <a:xfrm>
                  <a:off x="246506" y="3957638"/>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101" name="Freeform 100">
                  <a:extLst>
                    <a:ext uri="{FF2B5EF4-FFF2-40B4-BE49-F238E27FC236}">
                      <a16:creationId xmlns:a16="http://schemas.microsoft.com/office/drawing/2014/main" id="{BA988505-D1D9-9482-7FD5-FF27286A1E08}"/>
                    </a:ext>
                  </a:extLst>
                </p:cNvPr>
                <p:cNvSpPr/>
                <p:nvPr/>
              </p:nvSpPr>
              <p:spPr>
                <a:xfrm>
                  <a:off x="267746"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102" name="Freeform 101">
                  <a:extLst>
                    <a:ext uri="{FF2B5EF4-FFF2-40B4-BE49-F238E27FC236}">
                      <a16:creationId xmlns:a16="http://schemas.microsoft.com/office/drawing/2014/main" id="{AA6374F4-F840-1B02-17E7-1BAF46DDB8AD}"/>
                    </a:ext>
                  </a:extLst>
                </p:cNvPr>
                <p:cNvSpPr/>
                <p:nvPr/>
              </p:nvSpPr>
              <p:spPr>
                <a:xfrm>
                  <a:off x="277557"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103" name="Freeform 102">
                  <a:extLst>
                    <a:ext uri="{FF2B5EF4-FFF2-40B4-BE49-F238E27FC236}">
                      <a16:creationId xmlns:a16="http://schemas.microsoft.com/office/drawing/2014/main" id="{A60E5AA4-068B-5265-32DE-741AD3F45E86}"/>
                    </a:ext>
                  </a:extLst>
                </p:cNvPr>
                <p:cNvSpPr/>
                <p:nvPr/>
              </p:nvSpPr>
              <p:spPr>
                <a:xfrm>
                  <a:off x="295464" y="3963448"/>
                  <a:ext cx="13906" cy="17525"/>
                </a:xfrm>
                <a:custGeom>
                  <a:avLst/>
                  <a:gdLst>
                    <a:gd name="connsiteX0" fmla="*/ 0 w 13906"/>
                    <a:gd name="connsiteY0" fmla="*/ 12382 h 17525"/>
                    <a:gd name="connsiteX1" fmla="*/ 2857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2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8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6" h="17525">
                      <a:moveTo>
                        <a:pt x="0" y="12382"/>
                      </a:moveTo>
                      <a:lnTo>
                        <a:pt x="2857" y="11906"/>
                      </a:lnTo>
                      <a:cubicBezTo>
                        <a:pt x="3048" y="13049"/>
                        <a:pt x="3429" y="13906"/>
                        <a:pt x="4191" y="14478"/>
                      </a:cubicBezTo>
                      <a:cubicBezTo>
                        <a:pt x="4953" y="15049"/>
                        <a:pt x="5905" y="15335"/>
                        <a:pt x="7239" y="15335"/>
                      </a:cubicBezTo>
                      <a:cubicBezTo>
                        <a:pt x="8572" y="15335"/>
                        <a:pt x="9525" y="15049"/>
                        <a:pt x="10192" y="14573"/>
                      </a:cubicBezTo>
                      <a:cubicBezTo>
                        <a:pt x="10858" y="14002"/>
                        <a:pt x="11144" y="13430"/>
                        <a:pt x="11144" y="12668"/>
                      </a:cubicBezTo>
                      <a:cubicBezTo>
                        <a:pt x="11144" y="12001"/>
                        <a:pt x="10858" y="11525"/>
                        <a:pt x="10287" y="11144"/>
                      </a:cubicBezTo>
                      <a:cubicBezTo>
                        <a:pt x="9906" y="10858"/>
                        <a:pt x="8953"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7" y="953"/>
                        <a:pt x="3429" y="667"/>
                        <a:pt x="4191" y="381"/>
                      </a:cubicBezTo>
                      <a:cubicBezTo>
                        <a:pt x="4953" y="190"/>
                        <a:pt x="5810" y="0"/>
                        <a:pt x="6667" y="0"/>
                      </a:cubicBezTo>
                      <a:cubicBezTo>
                        <a:pt x="8001" y="0"/>
                        <a:pt x="9144" y="190"/>
                        <a:pt x="10192" y="571"/>
                      </a:cubicBezTo>
                      <a:cubicBezTo>
                        <a:pt x="11144" y="953"/>
                        <a:pt x="11906" y="1429"/>
                        <a:pt x="12382"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4" y="2286"/>
                        <a:pt x="4572" y="2476"/>
                        <a:pt x="4096" y="2953"/>
                      </a:cubicBezTo>
                      <a:cubicBezTo>
                        <a:pt x="3524" y="3429"/>
                        <a:pt x="3238" y="3905"/>
                        <a:pt x="3238" y="4477"/>
                      </a:cubicBezTo>
                      <a:cubicBezTo>
                        <a:pt x="3238"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3"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381" y="14192"/>
                        <a:pt x="0" y="12382"/>
                      </a:cubicBez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104" name="Freeform 103">
                  <a:extLst>
                    <a:ext uri="{FF2B5EF4-FFF2-40B4-BE49-F238E27FC236}">
                      <a16:creationId xmlns:a16="http://schemas.microsoft.com/office/drawing/2014/main" id="{3E41AC7A-E14D-F637-E39B-5A41F11BA3CA}"/>
                    </a:ext>
                  </a:extLst>
                </p:cNvPr>
                <p:cNvSpPr/>
                <p:nvPr/>
              </p:nvSpPr>
              <p:spPr>
                <a:xfrm>
                  <a:off x="31289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2 w 22764"/>
                    <a:gd name="connsiteY14" fmla="*/ 4191 h 17240"/>
                    <a:gd name="connsiteX15" fmla="*/ 18574 w 22764"/>
                    <a:gd name="connsiteY15" fmla="*/ 2953 h 17240"/>
                    <a:gd name="connsiteX16" fmla="*/ 16859 w 22764"/>
                    <a:gd name="connsiteY16" fmla="*/ 2477 h 17240"/>
                    <a:gd name="connsiteX17" fmla="*/ 13907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2" y="4191"/>
                      </a:cubicBezTo>
                      <a:cubicBezTo>
                        <a:pt x="19431" y="3715"/>
                        <a:pt x="19145" y="3238"/>
                        <a:pt x="18574" y="2953"/>
                      </a:cubicBezTo>
                      <a:cubicBezTo>
                        <a:pt x="18098" y="2667"/>
                        <a:pt x="17526" y="2477"/>
                        <a:pt x="16859" y="2477"/>
                      </a:cubicBezTo>
                      <a:cubicBezTo>
                        <a:pt x="15716" y="2477"/>
                        <a:pt x="14669" y="2857"/>
                        <a:pt x="13907" y="3620"/>
                      </a:cubicBezTo>
                      <a:cubicBezTo>
                        <a:pt x="13145"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20"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105" name="Freeform 104">
                  <a:extLst>
                    <a:ext uri="{FF2B5EF4-FFF2-40B4-BE49-F238E27FC236}">
                      <a16:creationId xmlns:a16="http://schemas.microsoft.com/office/drawing/2014/main" id="{C6FC0CC0-C03F-4430-4BA5-B3A2DEDE3F54}"/>
                    </a:ext>
                  </a:extLst>
                </p:cNvPr>
                <p:cNvSpPr/>
                <p:nvPr/>
              </p:nvSpPr>
              <p:spPr>
                <a:xfrm>
                  <a:off x="339946" y="3964020"/>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0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4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5" y="16288"/>
                        <a:pt x="8001" y="17240"/>
                        <a:pt x="5715" y="17240"/>
                      </a:cubicBezTo>
                      <a:cubicBezTo>
                        <a:pt x="4763" y="17240"/>
                        <a:pt x="3810" y="17050"/>
                        <a:pt x="2953" y="16669"/>
                      </a:cubicBezTo>
                      <a:cubicBezTo>
                        <a:pt x="2096" y="16288"/>
                        <a:pt x="1429" y="15812"/>
                        <a:pt x="1048" y="15240"/>
                      </a:cubicBezTo>
                      <a:cubicBezTo>
                        <a:pt x="667" y="14669"/>
                        <a:pt x="381" y="14002"/>
                        <a:pt x="190" y="13145"/>
                      </a:cubicBezTo>
                      <a:cubicBezTo>
                        <a:pt x="95" y="12573"/>
                        <a:pt x="0" y="11716"/>
                        <a:pt x="0" y="10478"/>
                      </a:cubicBezTo>
                      <a:lnTo>
                        <a:pt x="0" y="0"/>
                      </a:lnTo>
                      <a:lnTo>
                        <a:pt x="2858" y="0"/>
                      </a:lnTo>
                      <a:lnTo>
                        <a:pt x="2858" y="9334"/>
                      </a:lnTo>
                      <a:cubicBezTo>
                        <a:pt x="2858" y="10858"/>
                        <a:pt x="2953" y="11811"/>
                        <a:pt x="3048" y="12382"/>
                      </a:cubicBezTo>
                      <a:cubicBezTo>
                        <a:pt x="3238" y="13145"/>
                        <a:pt x="3619" y="13716"/>
                        <a:pt x="4191" y="14192"/>
                      </a:cubicBezTo>
                      <a:cubicBezTo>
                        <a:pt x="4763" y="14669"/>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106" name="Freeform 105">
                  <a:extLst>
                    <a:ext uri="{FF2B5EF4-FFF2-40B4-BE49-F238E27FC236}">
                      <a16:creationId xmlns:a16="http://schemas.microsoft.com/office/drawing/2014/main" id="{4D9BA4E4-8AF0-9057-94CD-A4A855338E3E}"/>
                    </a:ext>
                  </a:extLst>
                </p:cNvPr>
                <p:cNvSpPr/>
                <p:nvPr/>
              </p:nvSpPr>
              <p:spPr>
                <a:xfrm>
                  <a:off x="356900" y="3963448"/>
                  <a:ext cx="13906" cy="17525"/>
                </a:xfrm>
                <a:custGeom>
                  <a:avLst/>
                  <a:gdLst>
                    <a:gd name="connsiteX0" fmla="*/ 0 w 13906"/>
                    <a:gd name="connsiteY0" fmla="*/ 12382 h 17525"/>
                    <a:gd name="connsiteX1" fmla="*/ 2858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3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9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6" h="17525">
                      <a:moveTo>
                        <a:pt x="0" y="12382"/>
                      </a:moveTo>
                      <a:lnTo>
                        <a:pt x="2858" y="11906"/>
                      </a:lnTo>
                      <a:cubicBezTo>
                        <a:pt x="3048" y="13049"/>
                        <a:pt x="3429" y="13906"/>
                        <a:pt x="4191" y="14478"/>
                      </a:cubicBezTo>
                      <a:cubicBezTo>
                        <a:pt x="4953" y="15049"/>
                        <a:pt x="5906" y="15335"/>
                        <a:pt x="7239" y="15335"/>
                      </a:cubicBezTo>
                      <a:cubicBezTo>
                        <a:pt x="8573" y="15335"/>
                        <a:pt x="9525" y="15049"/>
                        <a:pt x="10192" y="14573"/>
                      </a:cubicBezTo>
                      <a:cubicBezTo>
                        <a:pt x="10858" y="14002"/>
                        <a:pt x="11144" y="13430"/>
                        <a:pt x="11144" y="12668"/>
                      </a:cubicBezTo>
                      <a:cubicBezTo>
                        <a:pt x="11144" y="12001"/>
                        <a:pt x="10858" y="11525"/>
                        <a:pt x="10287" y="11144"/>
                      </a:cubicBezTo>
                      <a:cubicBezTo>
                        <a:pt x="9906" y="10858"/>
                        <a:pt x="8954"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8" y="953"/>
                        <a:pt x="3429" y="667"/>
                        <a:pt x="4191" y="381"/>
                      </a:cubicBezTo>
                      <a:cubicBezTo>
                        <a:pt x="4953" y="190"/>
                        <a:pt x="5810" y="0"/>
                        <a:pt x="6667" y="0"/>
                      </a:cubicBezTo>
                      <a:cubicBezTo>
                        <a:pt x="8001" y="0"/>
                        <a:pt x="9144" y="190"/>
                        <a:pt x="10192" y="571"/>
                      </a:cubicBezTo>
                      <a:cubicBezTo>
                        <a:pt x="11144" y="953"/>
                        <a:pt x="11906" y="1429"/>
                        <a:pt x="12383"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5" y="2286"/>
                        <a:pt x="4572" y="2476"/>
                        <a:pt x="4096" y="2953"/>
                      </a:cubicBezTo>
                      <a:cubicBezTo>
                        <a:pt x="3524" y="3429"/>
                        <a:pt x="3239" y="3905"/>
                        <a:pt x="3239" y="4477"/>
                      </a:cubicBezTo>
                      <a:cubicBezTo>
                        <a:pt x="3239"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4"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286" y="14192"/>
                        <a:pt x="0" y="12382"/>
                      </a:cubicBez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107" name="Freeform 106">
                  <a:extLst>
                    <a:ext uri="{FF2B5EF4-FFF2-40B4-BE49-F238E27FC236}">
                      <a16:creationId xmlns:a16="http://schemas.microsoft.com/office/drawing/2014/main" id="{AC90DDB0-03C0-6A1D-EA24-BF6B0DD7EFEE}"/>
                    </a:ext>
                  </a:extLst>
                </p:cNvPr>
                <p:cNvSpPr/>
                <p:nvPr/>
              </p:nvSpPr>
              <p:spPr>
                <a:xfrm>
                  <a:off x="373950" y="3961829"/>
                  <a:ext cx="15239" cy="15335"/>
                </a:xfrm>
                <a:custGeom>
                  <a:avLst/>
                  <a:gdLst>
                    <a:gd name="connsiteX0" fmla="*/ 6286 w 15239"/>
                    <a:gd name="connsiteY0" fmla="*/ 15335 h 15335"/>
                    <a:gd name="connsiteX1" fmla="*/ 6286 w 15239"/>
                    <a:gd name="connsiteY1" fmla="*/ 8954 h 15335"/>
                    <a:gd name="connsiteX2" fmla="*/ 0 w 15239"/>
                    <a:gd name="connsiteY2" fmla="*/ 8954 h 15335"/>
                    <a:gd name="connsiteX3" fmla="*/ 0 w 15239"/>
                    <a:gd name="connsiteY3" fmla="*/ 6287 h 15335"/>
                    <a:gd name="connsiteX4" fmla="*/ 6286 w 15239"/>
                    <a:gd name="connsiteY4" fmla="*/ 6287 h 15335"/>
                    <a:gd name="connsiteX5" fmla="*/ 6286 w 15239"/>
                    <a:gd name="connsiteY5" fmla="*/ 0 h 15335"/>
                    <a:gd name="connsiteX6" fmla="*/ 8954 w 15239"/>
                    <a:gd name="connsiteY6" fmla="*/ 0 h 15335"/>
                    <a:gd name="connsiteX7" fmla="*/ 8954 w 15239"/>
                    <a:gd name="connsiteY7" fmla="*/ 6287 h 15335"/>
                    <a:gd name="connsiteX8" fmla="*/ 15240 w 15239"/>
                    <a:gd name="connsiteY8" fmla="*/ 6287 h 15335"/>
                    <a:gd name="connsiteX9" fmla="*/ 15240 w 15239"/>
                    <a:gd name="connsiteY9" fmla="*/ 8954 h 15335"/>
                    <a:gd name="connsiteX10" fmla="*/ 8954 w 15239"/>
                    <a:gd name="connsiteY10" fmla="*/ 8954 h 15335"/>
                    <a:gd name="connsiteX11" fmla="*/ 8954 w 15239"/>
                    <a:gd name="connsiteY11" fmla="*/ 15335 h 15335"/>
                    <a:gd name="connsiteX12" fmla="*/ 6286 w 15239"/>
                    <a:gd name="connsiteY12" fmla="*/ 15335 h 1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39" h="15335">
                      <a:moveTo>
                        <a:pt x="6286" y="15335"/>
                      </a:moveTo>
                      <a:lnTo>
                        <a:pt x="6286" y="8954"/>
                      </a:lnTo>
                      <a:lnTo>
                        <a:pt x="0" y="8954"/>
                      </a:lnTo>
                      <a:lnTo>
                        <a:pt x="0" y="6287"/>
                      </a:lnTo>
                      <a:lnTo>
                        <a:pt x="6286" y="6287"/>
                      </a:lnTo>
                      <a:lnTo>
                        <a:pt x="6286" y="0"/>
                      </a:lnTo>
                      <a:lnTo>
                        <a:pt x="8954" y="0"/>
                      </a:lnTo>
                      <a:lnTo>
                        <a:pt x="8954" y="6287"/>
                      </a:lnTo>
                      <a:lnTo>
                        <a:pt x="15240" y="6287"/>
                      </a:lnTo>
                      <a:lnTo>
                        <a:pt x="15240" y="8954"/>
                      </a:lnTo>
                      <a:lnTo>
                        <a:pt x="8954" y="8954"/>
                      </a:lnTo>
                      <a:lnTo>
                        <a:pt x="8954" y="15335"/>
                      </a:lnTo>
                      <a:lnTo>
                        <a:pt x="6286" y="15335"/>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108" name="Freeform 107">
                  <a:extLst>
                    <a:ext uri="{FF2B5EF4-FFF2-40B4-BE49-F238E27FC236}">
                      <a16:creationId xmlns:a16="http://schemas.microsoft.com/office/drawing/2014/main" id="{A32607A3-1AE2-BB29-7218-1414F18995FB}"/>
                    </a:ext>
                  </a:extLst>
                </p:cNvPr>
                <p:cNvSpPr/>
                <p:nvPr/>
              </p:nvSpPr>
              <p:spPr>
                <a:xfrm>
                  <a:off x="402621" y="3957638"/>
                  <a:ext cx="17716" cy="23241"/>
                </a:xfrm>
                <a:custGeom>
                  <a:avLst/>
                  <a:gdLst>
                    <a:gd name="connsiteX0" fmla="*/ 0 w 17716"/>
                    <a:gd name="connsiteY0" fmla="*/ 23241 h 23241"/>
                    <a:gd name="connsiteX1" fmla="*/ 0 w 17716"/>
                    <a:gd name="connsiteY1" fmla="*/ 0 h 23241"/>
                    <a:gd name="connsiteX2" fmla="*/ 8763 w 17716"/>
                    <a:gd name="connsiteY2" fmla="*/ 0 h 23241"/>
                    <a:gd name="connsiteX3" fmla="*/ 12287 w 17716"/>
                    <a:gd name="connsiteY3" fmla="*/ 191 h 23241"/>
                    <a:gd name="connsiteX4" fmla="*/ 15145 w 17716"/>
                    <a:gd name="connsiteY4" fmla="*/ 1238 h 23241"/>
                    <a:gd name="connsiteX5" fmla="*/ 17050 w 17716"/>
                    <a:gd name="connsiteY5" fmla="*/ 3524 h 23241"/>
                    <a:gd name="connsiteX6" fmla="*/ 17717 w 17716"/>
                    <a:gd name="connsiteY6" fmla="*/ 6668 h 23241"/>
                    <a:gd name="connsiteX7" fmla="*/ 15811 w 17716"/>
                    <a:gd name="connsiteY7" fmla="*/ 11716 h 23241"/>
                    <a:gd name="connsiteX8" fmla="*/ 8953 w 17716"/>
                    <a:gd name="connsiteY8" fmla="*/ 13811 h 23241"/>
                    <a:gd name="connsiteX9" fmla="*/ 2953 w 17716"/>
                    <a:gd name="connsiteY9" fmla="*/ 13811 h 23241"/>
                    <a:gd name="connsiteX10" fmla="*/ 2953 w 17716"/>
                    <a:gd name="connsiteY10" fmla="*/ 23241 h 23241"/>
                    <a:gd name="connsiteX11" fmla="*/ 0 w 17716"/>
                    <a:gd name="connsiteY11" fmla="*/ 23241 h 23241"/>
                    <a:gd name="connsiteX12" fmla="*/ 3048 w 17716"/>
                    <a:gd name="connsiteY12" fmla="*/ 11049 h 23241"/>
                    <a:gd name="connsiteX13" fmla="*/ 9049 w 17716"/>
                    <a:gd name="connsiteY13" fmla="*/ 11049 h 23241"/>
                    <a:gd name="connsiteX14" fmla="*/ 13240 w 17716"/>
                    <a:gd name="connsiteY14" fmla="*/ 9906 h 23241"/>
                    <a:gd name="connsiteX15" fmla="*/ 14478 w 17716"/>
                    <a:gd name="connsiteY15" fmla="*/ 6763 h 23241"/>
                    <a:gd name="connsiteX16" fmla="*/ 13716 w 17716"/>
                    <a:gd name="connsiteY16" fmla="*/ 4286 h 23241"/>
                    <a:gd name="connsiteX17" fmla="*/ 11811 w 17716"/>
                    <a:gd name="connsiteY17" fmla="*/ 2953 h 23241"/>
                    <a:gd name="connsiteX18" fmla="*/ 8953 w 17716"/>
                    <a:gd name="connsiteY18" fmla="*/ 2762 h 23241"/>
                    <a:gd name="connsiteX19" fmla="*/ 3048 w 17716"/>
                    <a:gd name="connsiteY19" fmla="*/ 2762 h 23241"/>
                    <a:gd name="connsiteX20" fmla="*/ 3048 w 17716"/>
                    <a:gd name="connsiteY20" fmla="*/ 11049 h 2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716" h="23241">
                      <a:moveTo>
                        <a:pt x="0" y="23241"/>
                      </a:moveTo>
                      <a:lnTo>
                        <a:pt x="0" y="0"/>
                      </a:lnTo>
                      <a:lnTo>
                        <a:pt x="8763" y="0"/>
                      </a:lnTo>
                      <a:cubicBezTo>
                        <a:pt x="10287" y="0"/>
                        <a:pt x="11525" y="95"/>
                        <a:pt x="12287" y="191"/>
                      </a:cubicBezTo>
                      <a:cubicBezTo>
                        <a:pt x="13430" y="381"/>
                        <a:pt x="14383" y="762"/>
                        <a:pt x="15145" y="1238"/>
                      </a:cubicBezTo>
                      <a:cubicBezTo>
                        <a:pt x="15907" y="1810"/>
                        <a:pt x="16573" y="2477"/>
                        <a:pt x="17050" y="3524"/>
                      </a:cubicBezTo>
                      <a:cubicBezTo>
                        <a:pt x="17526" y="4477"/>
                        <a:pt x="17717" y="5525"/>
                        <a:pt x="17717" y="6668"/>
                      </a:cubicBezTo>
                      <a:cubicBezTo>
                        <a:pt x="17717" y="8668"/>
                        <a:pt x="17050" y="10287"/>
                        <a:pt x="15811" y="11716"/>
                      </a:cubicBezTo>
                      <a:cubicBezTo>
                        <a:pt x="14573" y="13049"/>
                        <a:pt x="12287" y="13811"/>
                        <a:pt x="8953" y="13811"/>
                      </a:cubicBezTo>
                      <a:lnTo>
                        <a:pt x="2953" y="13811"/>
                      </a:lnTo>
                      <a:lnTo>
                        <a:pt x="2953" y="23241"/>
                      </a:lnTo>
                      <a:lnTo>
                        <a:pt x="0" y="23241"/>
                      </a:lnTo>
                      <a:close/>
                      <a:moveTo>
                        <a:pt x="3048" y="11049"/>
                      </a:moveTo>
                      <a:lnTo>
                        <a:pt x="9049" y="11049"/>
                      </a:lnTo>
                      <a:cubicBezTo>
                        <a:pt x="11049" y="11049"/>
                        <a:pt x="12478" y="10668"/>
                        <a:pt x="13240" y="9906"/>
                      </a:cubicBezTo>
                      <a:cubicBezTo>
                        <a:pt x="14097" y="9144"/>
                        <a:pt x="14478" y="8096"/>
                        <a:pt x="14478" y="6763"/>
                      </a:cubicBezTo>
                      <a:cubicBezTo>
                        <a:pt x="14478" y="5810"/>
                        <a:pt x="14192" y="4953"/>
                        <a:pt x="13716" y="4286"/>
                      </a:cubicBezTo>
                      <a:cubicBezTo>
                        <a:pt x="13240" y="3620"/>
                        <a:pt x="12573" y="3143"/>
                        <a:pt x="11811" y="2953"/>
                      </a:cubicBezTo>
                      <a:cubicBezTo>
                        <a:pt x="11335" y="2858"/>
                        <a:pt x="10382" y="2762"/>
                        <a:pt x="8953" y="2762"/>
                      </a:cubicBezTo>
                      <a:lnTo>
                        <a:pt x="3048" y="2762"/>
                      </a:lnTo>
                      <a:lnTo>
                        <a:pt x="3048" y="11049"/>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109" name="Freeform 108">
                  <a:extLst>
                    <a:ext uri="{FF2B5EF4-FFF2-40B4-BE49-F238E27FC236}">
                      <a16:creationId xmlns:a16="http://schemas.microsoft.com/office/drawing/2014/main" id="{F8A81B85-69CF-FCCA-9DAD-194BB7AC2972}"/>
                    </a:ext>
                  </a:extLst>
                </p:cNvPr>
                <p:cNvSpPr/>
                <p:nvPr/>
              </p:nvSpPr>
              <p:spPr>
                <a:xfrm>
                  <a:off x="423861"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110" name="Freeform 109">
                  <a:extLst>
                    <a:ext uri="{FF2B5EF4-FFF2-40B4-BE49-F238E27FC236}">
                      <a16:creationId xmlns:a16="http://schemas.microsoft.com/office/drawing/2014/main" id="{9D601B39-1395-8058-1671-1AA6510D6288}"/>
                    </a:ext>
                  </a:extLst>
                </p:cNvPr>
                <p:cNvSpPr/>
                <p:nvPr/>
              </p:nvSpPr>
              <p:spPr>
                <a:xfrm>
                  <a:off x="433672" y="3963638"/>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2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2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2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1" y="667"/>
                        <a:pt x="5810" y="0"/>
                        <a:pt x="7906" y="0"/>
                      </a:cubicBezTo>
                      <a:cubicBezTo>
                        <a:pt x="10192" y="0"/>
                        <a:pt x="12097" y="762"/>
                        <a:pt x="13621" y="2286"/>
                      </a:cubicBezTo>
                      <a:cubicBezTo>
                        <a:pt x="15050" y="3810"/>
                        <a:pt x="15812" y="5905"/>
                        <a:pt x="15812" y="8572"/>
                      </a:cubicBezTo>
                      <a:cubicBezTo>
                        <a:pt x="15812" y="10763"/>
                        <a:pt x="15526" y="12478"/>
                        <a:pt x="14859" y="13716"/>
                      </a:cubicBezTo>
                      <a:cubicBezTo>
                        <a:pt x="14192" y="14954"/>
                        <a:pt x="13240" y="15907"/>
                        <a:pt x="12002" y="16573"/>
                      </a:cubicBezTo>
                      <a:cubicBezTo>
                        <a:pt x="10763" y="17240"/>
                        <a:pt x="9430" y="17621"/>
                        <a:pt x="7906" y="17621"/>
                      </a:cubicBezTo>
                      <a:cubicBezTo>
                        <a:pt x="5525" y="17621"/>
                        <a:pt x="3620" y="16859"/>
                        <a:pt x="2191" y="15335"/>
                      </a:cubicBezTo>
                      <a:cubicBezTo>
                        <a:pt x="762" y="13906"/>
                        <a:pt x="0" y="11716"/>
                        <a:pt x="0" y="8858"/>
                      </a:cubicBezTo>
                      <a:close/>
                      <a:moveTo>
                        <a:pt x="2953" y="8858"/>
                      </a:moveTo>
                      <a:cubicBezTo>
                        <a:pt x="2953" y="11049"/>
                        <a:pt x="3429" y="12668"/>
                        <a:pt x="4382" y="13716"/>
                      </a:cubicBezTo>
                      <a:cubicBezTo>
                        <a:pt x="5334" y="14764"/>
                        <a:pt x="6477" y="15335"/>
                        <a:pt x="7906" y="15335"/>
                      </a:cubicBezTo>
                      <a:cubicBezTo>
                        <a:pt x="9335" y="15335"/>
                        <a:pt x="10478" y="14764"/>
                        <a:pt x="11430" y="13716"/>
                      </a:cubicBezTo>
                      <a:cubicBezTo>
                        <a:pt x="12383" y="12668"/>
                        <a:pt x="12859" y="10954"/>
                        <a:pt x="12859" y="8763"/>
                      </a:cubicBezTo>
                      <a:cubicBezTo>
                        <a:pt x="12859" y="6668"/>
                        <a:pt x="12383" y="5144"/>
                        <a:pt x="11430" y="4001"/>
                      </a:cubicBezTo>
                      <a:cubicBezTo>
                        <a:pt x="10478" y="2953"/>
                        <a:pt x="9335" y="2381"/>
                        <a:pt x="7906" y="2381"/>
                      </a:cubicBezTo>
                      <a:cubicBezTo>
                        <a:pt x="6477" y="2381"/>
                        <a:pt x="5334" y="2953"/>
                        <a:pt x="4382"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111" name="Freeform 110">
                  <a:extLst>
                    <a:ext uri="{FF2B5EF4-FFF2-40B4-BE49-F238E27FC236}">
                      <a16:creationId xmlns:a16="http://schemas.microsoft.com/office/drawing/2014/main" id="{EEE18DC3-E017-1411-E7ED-B188ADCE5E67}"/>
                    </a:ext>
                  </a:extLst>
                </p:cNvPr>
                <p:cNvSpPr/>
                <p:nvPr/>
              </p:nvSpPr>
              <p:spPr>
                <a:xfrm>
                  <a:off x="451579" y="3963734"/>
                  <a:ext cx="14954" cy="24098"/>
                </a:xfrm>
                <a:custGeom>
                  <a:avLst/>
                  <a:gdLst>
                    <a:gd name="connsiteX0" fmla="*/ 667 w 14954"/>
                    <a:gd name="connsiteY0" fmla="*/ 18574 h 24098"/>
                    <a:gd name="connsiteX1" fmla="*/ 3429 w 14954"/>
                    <a:gd name="connsiteY1" fmla="*/ 18955 h 24098"/>
                    <a:gd name="connsiteX2" fmla="*/ 4381 w 14954"/>
                    <a:gd name="connsiteY2" fmla="*/ 20860 h 24098"/>
                    <a:gd name="connsiteX3" fmla="*/ 7239 w 14954"/>
                    <a:gd name="connsiteY3" fmla="*/ 21622 h 24098"/>
                    <a:gd name="connsiteX4" fmla="*/ 10287 w 14954"/>
                    <a:gd name="connsiteY4" fmla="*/ 20860 h 24098"/>
                    <a:gd name="connsiteX5" fmla="*/ 11716 w 14954"/>
                    <a:gd name="connsiteY5" fmla="*/ 18669 h 24098"/>
                    <a:gd name="connsiteX6" fmla="*/ 11906 w 14954"/>
                    <a:gd name="connsiteY6" fmla="*/ 15049 h 24098"/>
                    <a:gd name="connsiteX7" fmla="*/ 7239 w 14954"/>
                    <a:gd name="connsiteY7" fmla="*/ 17240 h 24098"/>
                    <a:gd name="connsiteX8" fmla="*/ 1905 w 14954"/>
                    <a:gd name="connsiteY8" fmla="*/ 14764 h 24098"/>
                    <a:gd name="connsiteX9" fmla="*/ 0 w 14954"/>
                    <a:gd name="connsiteY9" fmla="*/ 8763 h 24098"/>
                    <a:gd name="connsiteX10" fmla="*/ 857 w 14954"/>
                    <a:gd name="connsiteY10" fmla="*/ 4286 h 24098"/>
                    <a:gd name="connsiteX11" fmla="*/ 3429 w 14954"/>
                    <a:gd name="connsiteY11" fmla="*/ 1143 h 24098"/>
                    <a:gd name="connsiteX12" fmla="*/ 7334 w 14954"/>
                    <a:gd name="connsiteY12" fmla="*/ 0 h 24098"/>
                    <a:gd name="connsiteX13" fmla="*/ 12287 w 14954"/>
                    <a:gd name="connsiteY13" fmla="*/ 2381 h 24098"/>
                    <a:gd name="connsiteX14" fmla="*/ 12287 w 14954"/>
                    <a:gd name="connsiteY14" fmla="*/ 381 h 24098"/>
                    <a:gd name="connsiteX15" fmla="*/ 14954 w 14954"/>
                    <a:gd name="connsiteY15" fmla="*/ 381 h 24098"/>
                    <a:gd name="connsiteX16" fmla="*/ 14954 w 14954"/>
                    <a:gd name="connsiteY16" fmla="*/ 14954 h 24098"/>
                    <a:gd name="connsiteX17" fmla="*/ 14192 w 14954"/>
                    <a:gd name="connsiteY17" fmla="*/ 20574 h 24098"/>
                    <a:gd name="connsiteX18" fmla="*/ 11621 w 14954"/>
                    <a:gd name="connsiteY18" fmla="*/ 23146 h 24098"/>
                    <a:gd name="connsiteX19" fmla="*/ 7334 w 14954"/>
                    <a:gd name="connsiteY19" fmla="*/ 24098 h 24098"/>
                    <a:gd name="connsiteX20" fmla="*/ 2476 w 14954"/>
                    <a:gd name="connsiteY20" fmla="*/ 22765 h 24098"/>
                    <a:gd name="connsiteX21" fmla="*/ 667 w 14954"/>
                    <a:gd name="connsiteY21" fmla="*/ 18574 h 24098"/>
                    <a:gd name="connsiteX22" fmla="*/ 3048 w 14954"/>
                    <a:gd name="connsiteY22" fmla="*/ 8477 h 24098"/>
                    <a:gd name="connsiteX23" fmla="*/ 4381 w 14954"/>
                    <a:gd name="connsiteY23" fmla="*/ 13335 h 24098"/>
                    <a:gd name="connsiteX24" fmla="*/ 7715 w 14954"/>
                    <a:gd name="connsiteY24" fmla="*/ 14859 h 24098"/>
                    <a:gd name="connsiteX25" fmla="*/ 11049 w 14954"/>
                    <a:gd name="connsiteY25" fmla="*/ 13335 h 24098"/>
                    <a:gd name="connsiteX26" fmla="*/ 12382 w 14954"/>
                    <a:gd name="connsiteY26" fmla="*/ 8572 h 24098"/>
                    <a:gd name="connsiteX27" fmla="*/ 11049 w 14954"/>
                    <a:gd name="connsiteY27" fmla="*/ 3905 h 24098"/>
                    <a:gd name="connsiteX28" fmla="*/ 7715 w 14954"/>
                    <a:gd name="connsiteY28" fmla="*/ 2381 h 24098"/>
                    <a:gd name="connsiteX29" fmla="*/ 4477 w 14954"/>
                    <a:gd name="connsiteY29" fmla="*/ 3905 h 24098"/>
                    <a:gd name="connsiteX30" fmla="*/ 3048 w 14954"/>
                    <a:gd name="connsiteY30" fmla="*/ 847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954" h="24098">
                      <a:moveTo>
                        <a:pt x="667" y="18574"/>
                      </a:moveTo>
                      <a:lnTo>
                        <a:pt x="3429" y="18955"/>
                      </a:lnTo>
                      <a:cubicBezTo>
                        <a:pt x="3524" y="19812"/>
                        <a:pt x="3905" y="20479"/>
                        <a:pt x="4381" y="20860"/>
                      </a:cubicBezTo>
                      <a:cubicBezTo>
                        <a:pt x="5048" y="21431"/>
                        <a:pt x="6096" y="21622"/>
                        <a:pt x="7239" y="21622"/>
                      </a:cubicBezTo>
                      <a:cubicBezTo>
                        <a:pt x="8573" y="21622"/>
                        <a:pt x="9620" y="21336"/>
                        <a:pt x="10287" y="20860"/>
                      </a:cubicBezTo>
                      <a:cubicBezTo>
                        <a:pt x="11049" y="20288"/>
                        <a:pt x="11525" y="19621"/>
                        <a:pt x="11716" y="18669"/>
                      </a:cubicBezTo>
                      <a:cubicBezTo>
                        <a:pt x="11906" y="18097"/>
                        <a:pt x="11906" y="16859"/>
                        <a:pt x="11906" y="15049"/>
                      </a:cubicBezTo>
                      <a:cubicBezTo>
                        <a:pt x="10668" y="16478"/>
                        <a:pt x="9144" y="17240"/>
                        <a:pt x="7239" y="17240"/>
                      </a:cubicBezTo>
                      <a:cubicBezTo>
                        <a:pt x="4953" y="17240"/>
                        <a:pt x="3143" y="16383"/>
                        <a:pt x="1905" y="14764"/>
                      </a:cubicBezTo>
                      <a:cubicBezTo>
                        <a:pt x="667" y="13049"/>
                        <a:pt x="0" y="11049"/>
                        <a:pt x="0" y="8763"/>
                      </a:cubicBezTo>
                      <a:cubicBezTo>
                        <a:pt x="0" y="7144"/>
                        <a:pt x="286" y="5715"/>
                        <a:pt x="857" y="4286"/>
                      </a:cubicBezTo>
                      <a:cubicBezTo>
                        <a:pt x="1429" y="2953"/>
                        <a:pt x="2286" y="1905"/>
                        <a:pt x="3429" y="1143"/>
                      </a:cubicBezTo>
                      <a:cubicBezTo>
                        <a:pt x="4572" y="381"/>
                        <a:pt x="5810" y="0"/>
                        <a:pt x="7334" y="0"/>
                      </a:cubicBezTo>
                      <a:cubicBezTo>
                        <a:pt x="9334" y="0"/>
                        <a:pt x="10954" y="762"/>
                        <a:pt x="12287" y="2381"/>
                      </a:cubicBezTo>
                      <a:lnTo>
                        <a:pt x="12287" y="381"/>
                      </a:lnTo>
                      <a:lnTo>
                        <a:pt x="14954" y="381"/>
                      </a:lnTo>
                      <a:lnTo>
                        <a:pt x="14954" y="14954"/>
                      </a:lnTo>
                      <a:cubicBezTo>
                        <a:pt x="14954" y="17621"/>
                        <a:pt x="14669" y="19431"/>
                        <a:pt x="14192" y="20574"/>
                      </a:cubicBezTo>
                      <a:cubicBezTo>
                        <a:pt x="13621" y="21622"/>
                        <a:pt x="12859" y="22574"/>
                        <a:pt x="11621" y="23146"/>
                      </a:cubicBezTo>
                      <a:cubicBezTo>
                        <a:pt x="10477" y="23813"/>
                        <a:pt x="9049" y="24098"/>
                        <a:pt x="7334" y="24098"/>
                      </a:cubicBezTo>
                      <a:cubicBezTo>
                        <a:pt x="5334" y="24098"/>
                        <a:pt x="3715" y="23622"/>
                        <a:pt x="2476" y="22765"/>
                      </a:cubicBezTo>
                      <a:cubicBezTo>
                        <a:pt x="1238" y="21717"/>
                        <a:pt x="667" y="20383"/>
                        <a:pt x="667" y="18574"/>
                      </a:cubicBezTo>
                      <a:close/>
                      <a:moveTo>
                        <a:pt x="3048" y="8477"/>
                      </a:moveTo>
                      <a:cubicBezTo>
                        <a:pt x="3048" y="10668"/>
                        <a:pt x="3524" y="12287"/>
                        <a:pt x="4381" y="13335"/>
                      </a:cubicBezTo>
                      <a:cubicBezTo>
                        <a:pt x="5239" y="14383"/>
                        <a:pt x="6382" y="14859"/>
                        <a:pt x="7715" y="14859"/>
                      </a:cubicBezTo>
                      <a:cubicBezTo>
                        <a:pt x="9049" y="14859"/>
                        <a:pt x="10096" y="14383"/>
                        <a:pt x="11049" y="13335"/>
                      </a:cubicBezTo>
                      <a:cubicBezTo>
                        <a:pt x="11906" y="12287"/>
                        <a:pt x="12382" y="10763"/>
                        <a:pt x="12382" y="8572"/>
                      </a:cubicBezTo>
                      <a:cubicBezTo>
                        <a:pt x="12382" y="6477"/>
                        <a:pt x="11906" y="4953"/>
                        <a:pt x="11049" y="3905"/>
                      </a:cubicBezTo>
                      <a:cubicBezTo>
                        <a:pt x="10096" y="2857"/>
                        <a:pt x="9049" y="2381"/>
                        <a:pt x="7715" y="2381"/>
                      </a:cubicBezTo>
                      <a:cubicBezTo>
                        <a:pt x="6477" y="2381"/>
                        <a:pt x="5334" y="2857"/>
                        <a:pt x="4477" y="3905"/>
                      </a:cubicBezTo>
                      <a:cubicBezTo>
                        <a:pt x="3524" y="4858"/>
                        <a:pt x="3048" y="6382"/>
                        <a:pt x="3048" y="8477"/>
                      </a:cubicBez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112" name="Freeform 111">
                  <a:extLst>
                    <a:ext uri="{FF2B5EF4-FFF2-40B4-BE49-F238E27FC236}">
                      <a16:creationId xmlns:a16="http://schemas.microsoft.com/office/drawing/2014/main" id="{741A8403-ECCA-9655-0C1B-9D7804F1C0C2}"/>
                    </a:ext>
                  </a:extLst>
                </p:cNvPr>
                <p:cNvSpPr/>
                <p:nvPr/>
              </p:nvSpPr>
              <p:spPr>
                <a:xfrm>
                  <a:off x="470819"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113" name="Freeform 112">
                  <a:extLst>
                    <a:ext uri="{FF2B5EF4-FFF2-40B4-BE49-F238E27FC236}">
                      <a16:creationId xmlns:a16="http://schemas.microsoft.com/office/drawing/2014/main" id="{0239C865-1608-FCEB-3AD0-920542DDF576}"/>
                    </a:ext>
                  </a:extLst>
                </p:cNvPr>
                <p:cNvSpPr/>
                <p:nvPr/>
              </p:nvSpPr>
              <p:spPr>
                <a:xfrm>
                  <a:off x="480630"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114" name="Freeform 113">
                  <a:extLst>
                    <a:ext uri="{FF2B5EF4-FFF2-40B4-BE49-F238E27FC236}">
                      <a16:creationId xmlns:a16="http://schemas.microsoft.com/office/drawing/2014/main" id="{FB4703F6-885A-C56F-5B67-56CD8D613E01}"/>
                    </a:ext>
                  </a:extLst>
                </p:cNvPr>
                <p:cNvSpPr/>
                <p:nvPr/>
              </p:nvSpPr>
              <p:spPr>
                <a:xfrm>
                  <a:off x="49977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98" y="2667"/>
                        <a:pt x="17526" y="2477"/>
                        <a:pt x="16859" y="2477"/>
                      </a:cubicBezTo>
                      <a:cubicBezTo>
                        <a:pt x="15716" y="2477"/>
                        <a:pt x="14669" y="2857"/>
                        <a:pt x="13906" y="3620"/>
                      </a:cubicBezTo>
                      <a:cubicBezTo>
                        <a:pt x="13144"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19"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115" name="Freeform 114">
                  <a:extLst>
                    <a:ext uri="{FF2B5EF4-FFF2-40B4-BE49-F238E27FC236}">
                      <a16:creationId xmlns:a16="http://schemas.microsoft.com/office/drawing/2014/main" id="{48D2B9C1-D57E-4B65-5FE3-71FEFFC2801E}"/>
                    </a:ext>
                  </a:extLst>
                </p:cNvPr>
                <p:cNvSpPr/>
                <p:nvPr/>
              </p:nvSpPr>
              <p:spPr>
                <a:xfrm>
                  <a:off x="526827"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2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3 w 22764"/>
                    <a:gd name="connsiteY18" fmla="*/ 7429 h 17240"/>
                    <a:gd name="connsiteX19" fmla="*/ 12763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8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4" y="286"/>
                        <a:pt x="6572" y="0"/>
                        <a:pt x="7620" y="0"/>
                      </a:cubicBezTo>
                      <a:cubicBezTo>
                        <a:pt x="8858" y="0"/>
                        <a:pt x="9906" y="286"/>
                        <a:pt x="10668" y="762"/>
                      </a:cubicBezTo>
                      <a:cubicBezTo>
                        <a:pt x="11430" y="1238"/>
                        <a:pt x="12001" y="2000"/>
                        <a:pt x="12382" y="2953"/>
                      </a:cubicBezTo>
                      <a:cubicBezTo>
                        <a:pt x="13716" y="953"/>
                        <a:pt x="15430" y="0"/>
                        <a:pt x="17621" y="0"/>
                      </a:cubicBezTo>
                      <a:cubicBezTo>
                        <a:pt x="19336" y="0"/>
                        <a:pt x="20574" y="476"/>
                        <a:pt x="21431" y="1429"/>
                      </a:cubicBezTo>
                      <a:cubicBezTo>
                        <a:pt x="22288"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02" y="2667"/>
                        <a:pt x="17526" y="2477"/>
                        <a:pt x="16859" y="2477"/>
                      </a:cubicBezTo>
                      <a:cubicBezTo>
                        <a:pt x="15716" y="2477"/>
                        <a:pt x="14668" y="2857"/>
                        <a:pt x="13906" y="3620"/>
                      </a:cubicBezTo>
                      <a:cubicBezTo>
                        <a:pt x="13144" y="4381"/>
                        <a:pt x="12763" y="5715"/>
                        <a:pt x="12763" y="7429"/>
                      </a:cubicBezTo>
                      <a:lnTo>
                        <a:pt x="12763" y="17240"/>
                      </a:lnTo>
                      <a:lnTo>
                        <a:pt x="9906" y="17240"/>
                      </a:lnTo>
                      <a:lnTo>
                        <a:pt x="9906" y="6287"/>
                      </a:lnTo>
                      <a:cubicBezTo>
                        <a:pt x="9906" y="5048"/>
                        <a:pt x="9715" y="4096"/>
                        <a:pt x="9239" y="3429"/>
                      </a:cubicBezTo>
                      <a:cubicBezTo>
                        <a:pt x="8763" y="2762"/>
                        <a:pt x="8001" y="2477"/>
                        <a:pt x="6953" y="2477"/>
                      </a:cubicBezTo>
                      <a:cubicBezTo>
                        <a:pt x="6191" y="2477"/>
                        <a:pt x="5429" y="2667"/>
                        <a:pt x="4763" y="3143"/>
                      </a:cubicBezTo>
                      <a:cubicBezTo>
                        <a:pt x="4096" y="3524"/>
                        <a:pt x="3619" y="4191"/>
                        <a:pt x="3238"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116" name="Freeform 115">
                  <a:extLst>
                    <a:ext uri="{FF2B5EF4-FFF2-40B4-BE49-F238E27FC236}">
                      <a16:creationId xmlns:a16="http://schemas.microsoft.com/office/drawing/2014/main" id="{E4333852-9E0C-2435-31B4-231617C6B800}"/>
                    </a:ext>
                  </a:extLst>
                </p:cNvPr>
                <p:cNvSpPr/>
                <p:nvPr/>
              </p:nvSpPr>
              <p:spPr>
                <a:xfrm>
                  <a:off x="552830" y="3963638"/>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8" y="2477"/>
                        <a:pt x="5620" y="2953"/>
                        <a:pt x="4667" y="3810"/>
                      </a:cubicBezTo>
                      <a:cubicBezTo>
                        <a:pt x="3810" y="4572"/>
                        <a:pt x="3239" y="5715"/>
                        <a:pt x="3143" y="7239"/>
                      </a:cubicBez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grpSp>
          <p:grpSp>
            <p:nvGrpSpPr>
              <p:cNvPr id="81" name="Graphic 6">
                <a:extLst>
                  <a:ext uri="{FF2B5EF4-FFF2-40B4-BE49-F238E27FC236}">
                    <a16:creationId xmlns:a16="http://schemas.microsoft.com/office/drawing/2014/main" id="{ED278F1C-D40D-827C-4A40-54D59B432402}"/>
                  </a:ext>
                </a:extLst>
              </p:cNvPr>
              <p:cNvGrpSpPr/>
              <p:nvPr/>
            </p:nvGrpSpPr>
            <p:grpSpPr>
              <a:xfrm>
                <a:off x="245077" y="3993642"/>
                <a:ext cx="321658" cy="30194"/>
                <a:chOff x="245077" y="3993642"/>
                <a:chExt cx="321658" cy="30194"/>
              </a:xfrm>
              <a:solidFill>
                <a:srgbClr val="23509E"/>
              </a:solidFill>
            </p:grpSpPr>
            <p:sp>
              <p:nvSpPr>
                <p:cNvPr id="82" name="Freeform 81">
                  <a:extLst>
                    <a:ext uri="{FF2B5EF4-FFF2-40B4-BE49-F238E27FC236}">
                      <a16:creationId xmlns:a16="http://schemas.microsoft.com/office/drawing/2014/main" id="{9419E75A-E998-5369-C180-F9F2EC4D14A5}"/>
                    </a:ext>
                  </a:extLst>
                </p:cNvPr>
                <p:cNvSpPr/>
                <p:nvPr/>
              </p:nvSpPr>
              <p:spPr>
                <a:xfrm>
                  <a:off x="24507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857 w 15811"/>
                    <a:gd name="connsiteY10" fmla="*/ 8858 h 17621"/>
                    <a:gd name="connsiteX11" fmla="*/ 4286 w 15811"/>
                    <a:gd name="connsiteY11" fmla="*/ 13716 h 17621"/>
                    <a:gd name="connsiteX12" fmla="*/ 7810 w 15811"/>
                    <a:gd name="connsiteY12" fmla="*/ 15335 h 17621"/>
                    <a:gd name="connsiteX13" fmla="*/ 11335 w 15811"/>
                    <a:gd name="connsiteY13" fmla="*/ 13716 h 17621"/>
                    <a:gd name="connsiteX14" fmla="*/ 12763 w 15811"/>
                    <a:gd name="connsiteY14" fmla="*/ 8763 h 17621"/>
                    <a:gd name="connsiteX15" fmla="*/ 11335 w 15811"/>
                    <a:gd name="connsiteY15" fmla="*/ 4000 h 17621"/>
                    <a:gd name="connsiteX16" fmla="*/ 7810 w 15811"/>
                    <a:gd name="connsiteY16" fmla="*/ 2381 h 17621"/>
                    <a:gd name="connsiteX17" fmla="*/ 4286 w 15811"/>
                    <a:gd name="connsiteY17" fmla="*/ 4000 h 17621"/>
                    <a:gd name="connsiteX18" fmla="*/ 2857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667" y="13811"/>
                        <a:pt x="0" y="11716"/>
                        <a:pt x="0" y="8858"/>
                      </a:cubicBezTo>
                      <a:close/>
                      <a:moveTo>
                        <a:pt x="2857" y="8858"/>
                      </a:moveTo>
                      <a:cubicBezTo>
                        <a:pt x="2857" y="11049"/>
                        <a:pt x="3334" y="12668"/>
                        <a:pt x="4286" y="13716"/>
                      </a:cubicBezTo>
                      <a:cubicBezTo>
                        <a:pt x="5239" y="14764"/>
                        <a:pt x="6382" y="15335"/>
                        <a:pt x="7810" y="15335"/>
                      </a:cubicBezTo>
                      <a:cubicBezTo>
                        <a:pt x="9239" y="15335"/>
                        <a:pt x="10382" y="14764"/>
                        <a:pt x="11335" y="13716"/>
                      </a:cubicBezTo>
                      <a:cubicBezTo>
                        <a:pt x="12287" y="12668"/>
                        <a:pt x="12763" y="10954"/>
                        <a:pt x="12763" y="8763"/>
                      </a:cubicBezTo>
                      <a:cubicBezTo>
                        <a:pt x="12763" y="6667"/>
                        <a:pt x="12287" y="5144"/>
                        <a:pt x="11335" y="4000"/>
                      </a:cubicBezTo>
                      <a:cubicBezTo>
                        <a:pt x="10382" y="2953"/>
                        <a:pt x="9239" y="2381"/>
                        <a:pt x="7810" y="2381"/>
                      </a:cubicBezTo>
                      <a:cubicBezTo>
                        <a:pt x="6382" y="2381"/>
                        <a:pt x="5239" y="2953"/>
                        <a:pt x="4286" y="4000"/>
                      </a:cubicBezTo>
                      <a:cubicBezTo>
                        <a:pt x="3334" y="5048"/>
                        <a:pt x="2857" y="6667"/>
                        <a:pt x="2857" y="8858"/>
                      </a:cubicBez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83" name="Freeform 82">
                  <a:extLst>
                    <a:ext uri="{FF2B5EF4-FFF2-40B4-BE49-F238E27FC236}">
                      <a16:creationId xmlns:a16="http://schemas.microsoft.com/office/drawing/2014/main" id="{5CD63148-C5D8-CBB3-6A5A-BB07055F2C9E}"/>
                    </a:ext>
                  </a:extLst>
                </p:cNvPr>
                <p:cNvSpPr/>
                <p:nvPr/>
              </p:nvSpPr>
              <p:spPr>
                <a:xfrm>
                  <a:off x="262413" y="3993642"/>
                  <a:ext cx="9810" cy="23622"/>
                </a:xfrm>
                <a:custGeom>
                  <a:avLst/>
                  <a:gdLst>
                    <a:gd name="connsiteX0" fmla="*/ 2477 w 9810"/>
                    <a:gd name="connsiteY0" fmla="*/ 23622 h 23622"/>
                    <a:gd name="connsiteX1" fmla="*/ 2477 w 9810"/>
                    <a:gd name="connsiteY1" fmla="*/ 8954 h 23622"/>
                    <a:gd name="connsiteX2" fmla="*/ 0 w 9810"/>
                    <a:gd name="connsiteY2" fmla="*/ 8954 h 23622"/>
                    <a:gd name="connsiteX3" fmla="*/ 0 w 9810"/>
                    <a:gd name="connsiteY3" fmla="*/ 6763 h 23622"/>
                    <a:gd name="connsiteX4" fmla="*/ 2477 w 9810"/>
                    <a:gd name="connsiteY4" fmla="*/ 6763 h 23622"/>
                    <a:gd name="connsiteX5" fmla="*/ 2477 w 9810"/>
                    <a:gd name="connsiteY5" fmla="*/ 4953 h 23622"/>
                    <a:gd name="connsiteX6" fmla="*/ 2762 w 9810"/>
                    <a:gd name="connsiteY6" fmla="*/ 2477 h 23622"/>
                    <a:gd name="connsiteX7" fmla="*/ 4191 w 9810"/>
                    <a:gd name="connsiteY7" fmla="*/ 667 h 23622"/>
                    <a:gd name="connsiteX8" fmla="*/ 7144 w 9810"/>
                    <a:gd name="connsiteY8" fmla="*/ 0 h 23622"/>
                    <a:gd name="connsiteX9" fmla="*/ 9811 w 9810"/>
                    <a:gd name="connsiteY9" fmla="*/ 286 h 23622"/>
                    <a:gd name="connsiteX10" fmla="*/ 9334 w 9810"/>
                    <a:gd name="connsiteY10" fmla="*/ 2762 h 23622"/>
                    <a:gd name="connsiteX11" fmla="*/ 7620 w 9810"/>
                    <a:gd name="connsiteY11" fmla="*/ 2572 h 23622"/>
                    <a:gd name="connsiteX12" fmla="*/ 5810 w 9810"/>
                    <a:gd name="connsiteY12" fmla="*/ 3143 h 23622"/>
                    <a:gd name="connsiteX13" fmla="*/ 5239 w 9810"/>
                    <a:gd name="connsiteY13" fmla="*/ 5239 h 23622"/>
                    <a:gd name="connsiteX14" fmla="*/ 5239 w 9810"/>
                    <a:gd name="connsiteY14" fmla="*/ 6763 h 23622"/>
                    <a:gd name="connsiteX15" fmla="*/ 8477 w 9810"/>
                    <a:gd name="connsiteY15" fmla="*/ 6763 h 23622"/>
                    <a:gd name="connsiteX16" fmla="*/ 8477 w 9810"/>
                    <a:gd name="connsiteY16" fmla="*/ 8954 h 23622"/>
                    <a:gd name="connsiteX17" fmla="*/ 5239 w 9810"/>
                    <a:gd name="connsiteY17" fmla="*/ 8954 h 23622"/>
                    <a:gd name="connsiteX18" fmla="*/ 5239 w 9810"/>
                    <a:gd name="connsiteY18" fmla="*/ 23622 h 23622"/>
                    <a:gd name="connsiteX19" fmla="*/ 2477 w 9810"/>
                    <a:gd name="connsiteY19" fmla="*/ 23622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2">
                      <a:moveTo>
                        <a:pt x="2477" y="23622"/>
                      </a:moveTo>
                      <a:lnTo>
                        <a:pt x="2477" y="8954"/>
                      </a:lnTo>
                      <a:lnTo>
                        <a:pt x="0" y="8954"/>
                      </a:lnTo>
                      <a:lnTo>
                        <a:pt x="0" y="6763"/>
                      </a:lnTo>
                      <a:lnTo>
                        <a:pt x="2477" y="6763"/>
                      </a:lnTo>
                      <a:lnTo>
                        <a:pt x="2477" y="4953"/>
                      </a:lnTo>
                      <a:cubicBezTo>
                        <a:pt x="2477" y="3810"/>
                        <a:pt x="2572" y="2953"/>
                        <a:pt x="2762" y="2477"/>
                      </a:cubicBezTo>
                      <a:cubicBezTo>
                        <a:pt x="3048" y="1715"/>
                        <a:pt x="3524" y="1143"/>
                        <a:pt x="4191" y="667"/>
                      </a:cubicBezTo>
                      <a:cubicBezTo>
                        <a:pt x="4858" y="191"/>
                        <a:pt x="5810" y="0"/>
                        <a:pt x="7144" y="0"/>
                      </a:cubicBezTo>
                      <a:cubicBezTo>
                        <a:pt x="7906" y="0"/>
                        <a:pt x="8858" y="95"/>
                        <a:pt x="9811" y="286"/>
                      </a:cubicBezTo>
                      <a:lnTo>
                        <a:pt x="9334" y="2762"/>
                      </a:lnTo>
                      <a:cubicBezTo>
                        <a:pt x="8763" y="2667"/>
                        <a:pt x="8192" y="2572"/>
                        <a:pt x="7620" y="2572"/>
                      </a:cubicBezTo>
                      <a:cubicBezTo>
                        <a:pt x="6763" y="2572"/>
                        <a:pt x="6096" y="2762"/>
                        <a:pt x="5810" y="3143"/>
                      </a:cubicBezTo>
                      <a:cubicBezTo>
                        <a:pt x="5429" y="3524"/>
                        <a:pt x="5239" y="4191"/>
                        <a:pt x="5239" y="5239"/>
                      </a:cubicBezTo>
                      <a:lnTo>
                        <a:pt x="5239" y="6763"/>
                      </a:lnTo>
                      <a:lnTo>
                        <a:pt x="8477" y="6763"/>
                      </a:lnTo>
                      <a:lnTo>
                        <a:pt x="8477" y="8954"/>
                      </a:lnTo>
                      <a:lnTo>
                        <a:pt x="5239" y="8954"/>
                      </a:lnTo>
                      <a:lnTo>
                        <a:pt x="5239" y="23622"/>
                      </a:lnTo>
                      <a:lnTo>
                        <a:pt x="2477" y="23622"/>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84" name="Freeform 83">
                  <a:extLst>
                    <a:ext uri="{FF2B5EF4-FFF2-40B4-BE49-F238E27FC236}">
                      <a16:creationId xmlns:a16="http://schemas.microsoft.com/office/drawing/2014/main" id="{3B4EBCB0-429A-DED3-2AFA-A5DC93D0CC87}"/>
                    </a:ext>
                  </a:extLst>
                </p:cNvPr>
                <p:cNvSpPr/>
                <p:nvPr/>
              </p:nvSpPr>
              <p:spPr>
                <a:xfrm>
                  <a:off x="280510" y="399449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6 w 8286"/>
                    <a:gd name="connsiteY4" fmla="*/ 21146 h 22955"/>
                    <a:gd name="connsiteX5" fmla="*/ 2095 w 8286"/>
                    <a:gd name="connsiteY5" fmla="*/ 17812 h 22955"/>
                    <a:gd name="connsiteX6" fmla="*/ 2095 w 8286"/>
                    <a:gd name="connsiteY6" fmla="*/ 8096 h 22955"/>
                    <a:gd name="connsiteX7" fmla="*/ 0 w 8286"/>
                    <a:gd name="connsiteY7" fmla="*/ 8096 h 22955"/>
                    <a:gd name="connsiteX8" fmla="*/ 0 w 8286"/>
                    <a:gd name="connsiteY8" fmla="*/ 5906 h 22955"/>
                    <a:gd name="connsiteX9" fmla="*/ 2095 w 8286"/>
                    <a:gd name="connsiteY9" fmla="*/ 5906 h 22955"/>
                    <a:gd name="connsiteX10" fmla="*/ 2095 w 8286"/>
                    <a:gd name="connsiteY10" fmla="*/ 1715 h 22955"/>
                    <a:gd name="connsiteX11" fmla="*/ 4953 w 8286"/>
                    <a:gd name="connsiteY11" fmla="*/ 0 h 22955"/>
                    <a:gd name="connsiteX12" fmla="*/ 4953 w 8286"/>
                    <a:gd name="connsiteY12" fmla="*/ 5906 h 22955"/>
                    <a:gd name="connsiteX13" fmla="*/ 7810 w 8286"/>
                    <a:gd name="connsiteY13" fmla="*/ 5906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6" y="21146"/>
                      </a:cubicBezTo>
                      <a:cubicBezTo>
                        <a:pt x="2286" y="20574"/>
                        <a:pt x="2095" y="19526"/>
                        <a:pt x="2095" y="17812"/>
                      </a:cubicBezTo>
                      <a:lnTo>
                        <a:pt x="2095" y="8096"/>
                      </a:lnTo>
                      <a:lnTo>
                        <a:pt x="0" y="8096"/>
                      </a:lnTo>
                      <a:lnTo>
                        <a:pt x="0" y="5906"/>
                      </a:lnTo>
                      <a:lnTo>
                        <a:pt x="2095" y="5906"/>
                      </a:lnTo>
                      <a:lnTo>
                        <a:pt x="2095" y="1715"/>
                      </a:lnTo>
                      <a:lnTo>
                        <a:pt x="4953" y="0"/>
                      </a:lnTo>
                      <a:lnTo>
                        <a:pt x="4953" y="5906"/>
                      </a:lnTo>
                      <a:lnTo>
                        <a:pt x="7810" y="5906"/>
                      </a:lnTo>
                      <a:lnTo>
                        <a:pt x="7810" y="8096"/>
                      </a:lnTo>
                      <a:lnTo>
                        <a:pt x="4953" y="8096"/>
                      </a:lnTo>
                      <a:lnTo>
                        <a:pt x="4953" y="17907"/>
                      </a:lnTo>
                      <a:cubicBezTo>
                        <a:pt x="4953" y="18764"/>
                        <a:pt x="5048" y="19241"/>
                        <a:pt x="5144" y="19431"/>
                      </a:cubicBezTo>
                      <a:cubicBezTo>
                        <a:pt x="5239" y="19621"/>
                        <a:pt x="5429" y="19812"/>
                        <a:pt x="5620" y="20003"/>
                      </a:cubicBezTo>
                      <a:cubicBezTo>
                        <a:pt x="5810" y="20098"/>
                        <a:pt x="6191" y="20193"/>
                        <a:pt x="6572" y="20193"/>
                      </a:cubicBezTo>
                      <a:cubicBezTo>
                        <a:pt x="6953" y="20384"/>
                        <a:pt x="7429" y="20288"/>
                        <a:pt x="7906" y="20193"/>
                      </a:cubicBez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85" name="Freeform 84">
                  <a:extLst>
                    <a:ext uri="{FF2B5EF4-FFF2-40B4-BE49-F238E27FC236}">
                      <a16:creationId xmlns:a16="http://schemas.microsoft.com/office/drawing/2014/main" id="{1D80924D-C68D-D524-0B9F-52001D66BE6C}"/>
                    </a:ext>
                  </a:extLst>
                </p:cNvPr>
                <p:cNvSpPr/>
                <p:nvPr/>
              </p:nvSpPr>
              <p:spPr>
                <a:xfrm>
                  <a:off x="291273" y="3994023"/>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4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2 h 23431"/>
                    <a:gd name="connsiteX13" fmla="*/ 4858 w 13716"/>
                    <a:gd name="connsiteY13" fmla="*/ 9239 h 23431"/>
                    <a:gd name="connsiteX14" fmla="*/ 3238 w 13716"/>
                    <a:gd name="connsiteY14" fmla="*/ 11049 h 23431"/>
                    <a:gd name="connsiteX15" fmla="*/ 2762 w 13716"/>
                    <a:gd name="connsiteY15" fmla="*/ 14192 h 23431"/>
                    <a:gd name="connsiteX16" fmla="*/ 2762 w 13716"/>
                    <a:gd name="connsiteY16" fmla="*/ 23431 h 23431"/>
                    <a:gd name="connsiteX17" fmla="*/ 0 w 13716"/>
                    <a:gd name="connsiteY17" fmla="*/ 23431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3" y="8001"/>
                        <a:pt x="13144" y="8858"/>
                      </a:cubicBezTo>
                      <a:cubicBezTo>
                        <a:pt x="13525" y="9715"/>
                        <a:pt x="13716" y="10954"/>
                        <a:pt x="13716" y="12668"/>
                      </a:cubicBezTo>
                      <a:lnTo>
                        <a:pt x="13716" y="23336"/>
                      </a:lnTo>
                      <a:lnTo>
                        <a:pt x="10858" y="23336"/>
                      </a:lnTo>
                      <a:lnTo>
                        <a:pt x="10858" y="12668"/>
                      </a:lnTo>
                      <a:cubicBezTo>
                        <a:pt x="10858" y="11239"/>
                        <a:pt x="10573" y="10192"/>
                        <a:pt x="9906" y="9525"/>
                      </a:cubicBezTo>
                      <a:cubicBezTo>
                        <a:pt x="9335" y="8858"/>
                        <a:pt x="8382" y="8572"/>
                        <a:pt x="7239" y="8572"/>
                      </a:cubicBezTo>
                      <a:cubicBezTo>
                        <a:pt x="6382" y="8572"/>
                        <a:pt x="5620" y="8763"/>
                        <a:pt x="4858" y="9239"/>
                      </a:cubicBezTo>
                      <a:cubicBezTo>
                        <a:pt x="4096" y="9715"/>
                        <a:pt x="3619" y="10287"/>
                        <a:pt x="3238" y="11049"/>
                      </a:cubicBezTo>
                      <a:cubicBezTo>
                        <a:pt x="2953" y="11811"/>
                        <a:pt x="2762" y="12859"/>
                        <a:pt x="2762" y="14192"/>
                      </a:cubicBezTo>
                      <a:lnTo>
                        <a:pt x="2762" y="23431"/>
                      </a:lnTo>
                      <a:lnTo>
                        <a:pt x="0" y="23431"/>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86" name="Freeform 85">
                  <a:extLst>
                    <a:ext uri="{FF2B5EF4-FFF2-40B4-BE49-F238E27FC236}">
                      <a16:creationId xmlns:a16="http://schemas.microsoft.com/office/drawing/2014/main" id="{602EADB8-5848-3DF9-B2F5-E469DC39CAD2}"/>
                    </a:ext>
                  </a:extLst>
                </p:cNvPr>
                <p:cNvSpPr/>
                <p:nvPr/>
              </p:nvSpPr>
              <p:spPr>
                <a:xfrm>
                  <a:off x="308228"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621" y="13906"/>
                        <a:pt x="12192"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87" name="Freeform 86">
                  <a:extLst>
                    <a:ext uri="{FF2B5EF4-FFF2-40B4-BE49-F238E27FC236}">
                      <a16:creationId xmlns:a16="http://schemas.microsoft.com/office/drawing/2014/main" id="{2B6336A2-406C-85F7-09AF-EE90C6727F65}"/>
                    </a:ext>
                  </a:extLst>
                </p:cNvPr>
                <p:cNvSpPr/>
                <p:nvPr/>
              </p:nvSpPr>
              <p:spPr>
                <a:xfrm>
                  <a:off x="336803" y="3994023"/>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88" name="Freeform 87">
                  <a:extLst>
                    <a:ext uri="{FF2B5EF4-FFF2-40B4-BE49-F238E27FC236}">
                      <a16:creationId xmlns:a16="http://schemas.microsoft.com/office/drawing/2014/main" id="{CA963FBD-53FD-D959-D508-EAE5B75C0CC9}"/>
                    </a:ext>
                  </a:extLst>
                </p:cNvPr>
                <p:cNvSpPr/>
                <p:nvPr/>
              </p:nvSpPr>
              <p:spPr>
                <a:xfrm>
                  <a:off x="358044" y="4000405"/>
                  <a:ext cx="13715" cy="17240"/>
                </a:xfrm>
                <a:custGeom>
                  <a:avLst/>
                  <a:gdLst>
                    <a:gd name="connsiteX0" fmla="*/ 11049 w 13715"/>
                    <a:gd name="connsiteY0" fmla="*/ 16859 h 17240"/>
                    <a:gd name="connsiteX1" fmla="*/ 11049 w 13715"/>
                    <a:gd name="connsiteY1" fmla="*/ 14383 h 17240"/>
                    <a:gd name="connsiteX2" fmla="*/ 5715 w 13715"/>
                    <a:gd name="connsiteY2" fmla="*/ 17240 h 17240"/>
                    <a:gd name="connsiteX3" fmla="*/ 2953 w 13715"/>
                    <a:gd name="connsiteY3" fmla="*/ 16669 h 17240"/>
                    <a:gd name="connsiteX4" fmla="*/ 1048 w 13715"/>
                    <a:gd name="connsiteY4" fmla="*/ 15240 h 17240"/>
                    <a:gd name="connsiteX5" fmla="*/ 190 w 13715"/>
                    <a:gd name="connsiteY5" fmla="*/ 13144 h 17240"/>
                    <a:gd name="connsiteX6" fmla="*/ 0 w 13715"/>
                    <a:gd name="connsiteY6" fmla="*/ 10477 h 17240"/>
                    <a:gd name="connsiteX7" fmla="*/ 0 w 13715"/>
                    <a:gd name="connsiteY7" fmla="*/ 0 h 17240"/>
                    <a:gd name="connsiteX8" fmla="*/ 2857 w 13715"/>
                    <a:gd name="connsiteY8" fmla="*/ 0 h 17240"/>
                    <a:gd name="connsiteX9" fmla="*/ 2857 w 13715"/>
                    <a:gd name="connsiteY9" fmla="*/ 9334 h 17240"/>
                    <a:gd name="connsiteX10" fmla="*/ 3048 w 13715"/>
                    <a:gd name="connsiteY10" fmla="*/ 12382 h 17240"/>
                    <a:gd name="connsiteX11" fmla="*/ 4191 w 13715"/>
                    <a:gd name="connsiteY11" fmla="*/ 14192 h 17240"/>
                    <a:gd name="connsiteX12" fmla="*/ 6382 w 13715"/>
                    <a:gd name="connsiteY12" fmla="*/ 14859 h 17240"/>
                    <a:gd name="connsiteX13" fmla="*/ 8763 w 13715"/>
                    <a:gd name="connsiteY13" fmla="*/ 14192 h 17240"/>
                    <a:gd name="connsiteX14" fmla="*/ 10382 w 13715"/>
                    <a:gd name="connsiteY14" fmla="*/ 12382 h 17240"/>
                    <a:gd name="connsiteX15" fmla="*/ 10858 w 13715"/>
                    <a:gd name="connsiteY15" fmla="*/ 9049 h 17240"/>
                    <a:gd name="connsiteX16" fmla="*/ 10858 w 13715"/>
                    <a:gd name="connsiteY16" fmla="*/ 0 h 17240"/>
                    <a:gd name="connsiteX17" fmla="*/ 13716 w 13715"/>
                    <a:gd name="connsiteY17" fmla="*/ 0 h 17240"/>
                    <a:gd name="connsiteX18" fmla="*/ 13716 w 13715"/>
                    <a:gd name="connsiteY18" fmla="*/ 16859 h 17240"/>
                    <a:gd name="connsiteX19" fmla="*/ 11049 w 13715"/>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5" h="17240">
                      <a:moveTo>
                        <a:pt x="11049" y="16859"/>
                      </a:moveTo>
                      <a:lnTo>
                        <a:pt x="11049" y="14383"/>
                      </a:lnTo>
                      <a:cubicBezTo>
                        <a:pt x="9715" y="16288"/>
                        <a:pt x="8001" y="17240"/>
                        <a:pt x="5715" y="17240"/>
                      </a:cubicBezTo>
                      <a:cubicBezTo>
                        <a:pt x="4763" y="17240"/>
                        <a:pt x="3810" y="17050"/>
                        <a:pt x="2953" y="16669"/>
                      </a:cubicBezTo>
                      <a:cubicBezTo>
                        <a:pt x="2096" y="16288"/>
                        <a:pt x="1429" y="15811"/>
                        <a:pt x="1048" y="15240"/>
                      </a:cubicBezTo>
                      <a:cubicBezTo>
                        <a:pt x="667" y="14668"/>
                        <a:pt x="381" y="14002"/>
                        <a:pt x="190" y="13144"/>
                      </a:cubicBezTo>
                      <a:cubicBezTo>
                        <a:pt x="95" y="12573"/>
                        <a:pt x="0" y="11716"/>
                        <a:pt x="0" y="10477"/>
                      </a:cubicBezTo>
                      <a:lnTo>
                        <a:pt x="0" y="0"/>
                      </a:lnTo>
                      <a:lnTo>
                        <a:pt x="2857" y="0"/>
                      </a:lnTo>
                      <a:lnTo>
                        <a:pt x="2857" y="9334"/>
                      </a:lnTo>
                      <a:cubicBezTo>
                        <a:pt x="2857" y="10858"/>
                        <a:pt x="2953" y="11811"/>
                        <a:pt x="3048" y="12382"/>
                      </a:cubicBezTo>
                      <a:cubicBezTo>
                        <a:pt x="3238" y="13144"/>
                        <a:pt x="3619" y="13716"/>
                        <a:pt x="4191" y="14192"/>
                      </a:cubicBezTo>
                      <a:cubicBezTo>
                        <a:pt x="4763" y="14668"/>
                        <a:pt x="5524" y="14859"/>
                        <a:pt x="6382" y="14859"/>
                      </a:cubicBezTo>
                      <a:cubicBezTo>
                        <a:pt x="7239" y="14859"/>
                        <a:pt x="8001" y="14668"/>
                        <a:pt x="8763" y="14192"/>
                      </a:cubicBezTo>
                      <a:cubicBezTo>
                        <a:pt x="9525" y="13716"/>
                        <a:pt x="10001" y="13144"/>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89" name="Freeform 88">
                  <a:extLst>
                    <a:ext uri="{FF2B5EF4-FFF2-40B4-BE49-F238E27FC236}">
                      <a16:creationId xmlns:a16="http://schemas.microsoft.com/office/drawing/2014/main" id="{0774F04B-CFB6-C859-4EBB-F91B316AF520}"/>
                    </a:ext>
                  </a:extLst>
                </p:cNvPr>
                <p:cNvSpPr/>
                <p:nvPr/>
              </p:nvSpPr>
              <p:spPr>
                <a:xfrm>
                  <a:off x="376046" y="4000024"/>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7 w 9143"/>
                    <a:gd name="connsiteY11" fmla="*/ 8477 h 17335"/>
                    <a:gd name="connsiteX12" fmla="*/ 2857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8"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0"/>
                        <a:pt x="3524" y="4477"/>
                        <a:pt x="3334" y="5144"/>
                      </a:cubicBezTo>
                      <a:cubicBezTo>
                        <a:pt x="3048" y="6191"/>
                        <a:pt x="2857" y="7239"/>
                        <a:pt x="2857" y="8477"/>
                      </a:cubicBezTo>
                      <a:lnTo>
                        <a:pt x="2857" y="17336"/>
                      </a:lnTo>
                      <a:lnTo>
                        <a:pt x="0" y="17336"/>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90" name="Freeform 89">
                  <a:extLst>
                    <a:ext uri="{FF2B5EF4-FFF2-40B4-BE49-F238E27FC236}">
                      <a16:creationId xmlns:a16="http://schemas.microsoft.com/office/drawing/2014/main" id="{1B6D6C83-3C88-64BD-9D2B-23B4AE7FDA9D}"/>
                    </a:ext>
                  </a:extLst>
                </p:cNvPr>
                <p:cNvSpPr/>
                <p:nvPr/>
              </p:nvSpPr>
              <p:spPr>
                <a:xfrm>
                  <a:off x="38585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5" y="15335"/>
                        <a:pt x="10477" y="14764"/>
                        <a:pt x="11430" y="13716"/>
                      </a:cubicBezTo>
                      <a:cubicBezTo>
                        <a:pt x="12383" y="12668"/>
                        <a:pt x="12859" y="10954"/>
                        <a:pt x="12859" y="8763"/>
                      </a:cubicBezTo>
                      <a:cubicBezTo>
                        <a:pt x="12859" y="6667"/>
                        <a:pt x="12383" y="5144"/>
                        <a:pt x="11430" y="4000"/>
                      </a:cubicBezTo>
                      <a:cubicBezTo>
                        <a:pt x="10477" y="2953"/>
                        <a:pt x="9335"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91" name="Freeform 90">
                  <a:extLst>
                    <a:ext uri="{FF2B5EF4-FFF2-40B4-BE49-F238E27FC236}">
                      <a16:creationId xmlns:a16="http://schemas.microsoft.com/office/drawing/2014/main" id="{6BE1BEED-48AB-3EB5-AE4B-D63586925E37}"/>
                    </a:ext>
                  </a:extLst>
                </p:cNvPr>
                <p:cNvSpPr/>
                <p:nvPr/>
              </p:nvSpPr>
              <p:spPr>
                <a:xfrm>
                  <a:off x="405002" y="4000024"/>
                  <a:ext cx="14573" cy="23812"/>
                </a:xfrm>
                <a:custGeom>
                  <a:avLst/>
                  <a:gdLst>
                    <a:gd name="connsiteX0" fmla="*/ 0 w 14573"/>
                    <a:gd name="connsiteY0" fmla="*/ 23717 h 23812"/>
                    <a:gd name="connsiteX1" fmla="*/ 0 w 14573"/>
                    <a:gd name="connsiteY1" fmla="*/ 381 h 23812"/>
                    <a:gd name="connsiteX2" fmla="*/ 2572 w 14573"/>
                    <a:gd name="connsiteY2" fmla="*/ 381 h 23812"/>
                    <a:gd name="connsiteX3" fmla="*/ 2572 w 14573"/>
                    <a:gd name="connsiteY3" fmla="*/ 2572 h 23812"/>
                    <a:gd name="connsiteX4" fmla="*/ 4667 w 14573"/>
                    <a:gd name="connsiteY4" fmla="*/ 667 h 23812"/>
                    <a:gd name="connsiteX5" fmla="*/ 7429 w 14573"/>
                    <a:gd name="connsiteY5" fmla="*/ 0 h 23812"/>
                    <a:gd name="connsiteX6" fmla="*/ 11240 w 14573"/>
                    <a:gd name="connsiteY6" fmla="*/ 1143 h 23812"/>
                    <a:gd name="connsiteX7" fmla="*/ 13716 w 14573"/>
                    <a:gd name="connsiteY7" fmla="*/ 4286 h 23812"/>
                    <a:gd name="connsiteX8" fmla="*/ 14573 w 14573"/>
                    <a:gd name="connsiteY8" fmla="*/ 8763 h 23812"/>
                    <a:gd name="connsiteX9" fmla="*/ 13621 w 14573"/>
                    <a:gd name="connsiteY9" fmla="*/ 13430 h 23812"/>
                    <a:gd name="connsiteX10" fmla="*/ 10954 w 14573"/>
                    <a:gd name="connsiteY10" fmla="*/ 16573 h 23812"/>
                    <a:gd name="connsiteX11" fmla="*/ 7239 w 14573"/>
                    <a:gd name="connsiteY11" fmla="*/ 17716 h 23812"/>
                    <a:gd name="connsiteX12" fmla="*/ 4667 w 14573"/>
                    <a:gd name="connsiteY12" fmla="*/ 17145 h 23812"/>
                    <a:gd name="connsiteX13" fmla="*/ 2762 w 14573"/>
                    <a:gd name="connsiteY13" fmla="*/ 15621 h 23812"/>
                    <a:gd name="connsiteX14" fmla="*/ 2762 w 14573"/>
                    <a:gd name="connsiteY14" fmla="*/ 23813 h 23812"/>
                    <a:gd name="connsiteX15" fmla="*/ 0 w 14573"/>
                    <a:gd name="connsiteY15" fmla="*/ 23813 h 23812"/>
                    <a:gd name="connsiteX16" fmla="*/ 2572 w 14573"/>
                    <a:gd name="connsiteY16" fmla="*/ 8954 h 23812"/>
                    <a:gd name="connsiteX17" fmla="*/ 3905 w 14573"/>
                    <a:gd name="connsiteY17" fmla="*/ 13716 h 23812"/>
                    <a:gd name="connsiteX18" fmla="*/ 7048 w 14573"/>
                    <a:gd name="connsiteY18" fmla="*/ 15240 h 23812"/>
                    <a:gd name="connsiteX19" fmla="*/ 10287 w 14573"/>
                    <a:gd name="connsiteY19" fmla="*/ 13621 h 23812"/>
                    <a:gd name="connsiteX20" fmla="*/ 11621 w 14573"/>
                    <a:gd name="connsiteY20" fmla="*/ 8668 h 23812"/>
                    <a:gd name="connsiteX21" fmla="*/ 10287 w 14573"/>
                    <a:gd name="connsiteY21" fmla="*/ 3810 h 23812"/>
                    <a:gd name="connsiteX22" fmla="*/ 7144 w 14573"/>
                    <a:gd name="connsiteY22" fmla="*/ 2191 h 23812"/>
                    <a:gd name="connsiteX23" fmla="*/ 3905 w 14573"/>
                    <a:gd name="connsiteY23" fmla="*/ 3905 h 23812"/>
                    <a:gd name="connsiteX24" fmla="*/ 2572 w 14573"/>
                    <a:gd name="connsiteY24" fmla="*/ 8954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73" h="23812">
                      <a:moveTo>
                        <a:pt x="0" y="23717"/>
                      </a:moveTo>
                      <a:lnTo>
                        <a:pt x="0" y="381"/>
                      </a:lnTo>
                      <a:lnTo>
                        <a:pt x="2572" y="381"/>
                      </a:lnTo>
                      <a:lnTo>
                        <a:pt x="2572" y="2572"/>
                      </a:lnTo>
                      <a:cubicBezTo>
                        <a:pt x="3143" y="1714"/>
                        <a:pt x="3905" y="1048"/>
                        <a:pt x="4667" y="667"/>
                      </a:cubicBezTo>
                      <a:cubicBezTo>
                        <a:pt x="5429" y="286"/>
                        <a:pt x="6382" y="0"/>
                        <a:pt x="7429" y="0"/>
                      </a:cubicBezTo>
                      <a:cubicBezTo>
                        <a:pt x="8858" y="0"/>
                        <a:pt x="10096" y="381"/>
                        <a:pt x="11240" y="1143"/>
                      </a:cubicBezTo>
                      <a:cubicBezTo>
                        <a:pt x="12382" y="1905"/>
                        <a:pt x="13144" y="2953"/>
                        <a:pt x="13716" y="4286"/>
                      </a:cubicBezTo>
                      <a:cubicBezTo>
                        <a:pt x="14288" y="5620"/>
                        <a:pt x="14573" y="7144"/>
                        <a:pt x="14573" y="8763"/>
                      </a:cubicBezTo>
                      <a:cubicBezTo>
                        <a:pt x="14573" y="10478"/>
                        <a:pt x="14288" y="12002"/>
                        <a:pt x="13621" y="13430"/>
                      </a:cubicBezTo>
                      <a:cubicBezTo>
                        <a:pt x="13049" y="14764"/>
                        <a:pt x="12097" y="15907"/>
                        <a:pt x="10954" y="16573"/>
                      </a:cubicBezTo>
                      <a:cubicBezTo>
                        <a:pt x="9811" y="17336"/>
                        <a:pt x="8572" y="17716"/>
                        <a:pt x="7239" y="17716"/>
                      </a:cubicBezTo>
                      <a:cubicBezTo>
                        <a:pt x="6286" y="17716"/>
                        <a:pt x="5429" y="17526"/>
                        <a:pt x="4667" y="17145"/>
                      </a:cubicBezTo>
                      <a:cubicBezTo>
                        <a:pt x="3905" y="16764"/>
                        <a:pt x="3334" y="16192"/>
                        <a:pt x="2762" y="15621"/>
                      </a:cubicBezTo>
                      <a:lnTo>
                        <a:pt x="2762" y="23813"/>
                      </a:lnTo>
                      <a:lnTo>
                        <a:pt x="0" y="23813"/>
                      </a:lnTo>
                      <a:close/>
                      <a:moveTo>
                        <a:pt x="2572" y="8954"/>
                      </a:moveTo>
                      <a:cubicBezTo>
                        <a:pt x="2572" y="11144"/>
                        <a:pt x="3048" y="12763"/>
                        <a:pt x="3905" y="13716"/>
                      </a:cubicBezTo>
                      <a:cubicBezTo>
                        <a:pt x="4763" y="14764"/>
                        <a:pt x="5810" y="15240"/>
                        <a:pt x="7048" y="15240"/>
                      </a:cubicBezTo>
                      <a:cubicBezTo>
                        <a:pt x="8287" y="15240"/>
                        <a:pt x="9430" y="14669"/>
                        <a:pt x="10287" y="13621"/>
                      </a:cubicBezTo>
                      <a:cubicBezTo>
                        <a:pt x="11144" y="12573"/>
                        <a:pt x="11621" y="10858"/>
                        <a:pt x="11621" y="8668"/>
                      </a:cubicBezTo>
                      <a:cubicBezTo>
                        <a:pt x="11621" y="6477"/>
                        <a:pt x="11144" y="4953"/>
                        <a:pt x="10287" y="3810"/>
                      </a:cubicBezTo>
                      <a:cubicBezTo>
                        <a:pt x="9430" y="2762"/>
                        <a:pt x="8382" y="2191"/>
                        <a:pt x="7144" y="2191"/>
                      </a:cubicBezTo>
                      <a:cubicBezTo>
                        <a:pt x="5905" y="2191"/>
                        <a:pt x="4858" y="2762"/>
                        <a:pt x="3905" y="3905"/>
                      </a:cubicBezTo>
                      <a:cubicBezTo>
                        <a:pt x="3048" y="5144"/>
                        <a:pt x="2572" y="6763"/>
                        <a:pt x="2572" y="8954"/>
                      </a:cubicBez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92" name="Freeform 91">
                  <a:extLst>
                    <a:ext uri="{FF2B5EF4-FFF2-40B4-BE49-F238E27FC236}">
                      <a16:creationId xmlns:a16="http://schemas.microsoft.com/office/drawing/2014/main" id="{2ED69444-6D27-5FE3-EE9B-853E7F086F4B}"/>
                    </a:ext>
                  </a:extLst>
                </p:cNvPr>
                <p:cNvSpPr/>
                <p:nvPr/>
              </p:nvSpPr>
              <p:spPr>
                <a:xfrm>
                  <a:off x="422052"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3048 w 15525"/>
                    <a:gd name="connsiteY11" fmla="*/ 9525 h 17621"/>
                    <a:gd name="connsiteX12" fmla="*/ 4572 w 15525"/>
                    <a:gd name="connsiteY12" fmla="*/ 13811 h 17621"/>
                    <a:gd name="connsiteX13" fmla="*/ 8096 w 15525"/>
                    <a:gd name="connsiteY13" fmla="*/ 15240 h 17621"/>
                    <a:gd name="connsiteX14" fmla="*/ 10763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3048" y="9525"/>
                      </a:lnTo>
                      <a:cubicBezTo>
                        <a:pt x="3143" y="11335"/>
                        <a:pt x="3715" y="12763"/>
                        <a:pt x="4572" y="13811"/>
                      </a:cubicBezTo>
                      <a:cubicBezTo>
                        <a:pt x="5524" y="14764"/>
                        <a:pt x="6667" y="15240"/>
                        <a:pt x="8096" y="15240"/>
                      </a:cubicBezTo>
                      <a:cubicBezTo>
                        <a:pt x="9144" y="15240"/>
                        <a:pt x="10001" y="14954"/>
                        <a:pt x="10763"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7" y="2477"/>
                        <a:pt x="5620" y="2953"/>
                        <a:pt x="4667" y="3810"/>
                      </a:cubicBezTo>
                      <a:cubicBezTo>
                        <a:pt x="3810" y="4572"/>
                        <a:pt x="3238" y="5715"/>
                        <a:pt x="3143" y="7239"/>
                      </a:cubicBez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93" name="Freeform 92">
                  <a:extLst>
                    <a:ext uri="{FF2B5EF4-FFF2-40B4-BE49-F238E27FC236}">
                      <a16:creationId xmlns:a16="http://schemas.microsoft.com/office/drawing/2014/main" id="{3F2EF836-4654-504D-C185-69E202F2D8D9}"/>
                    </a:ext>
                  </a:extLst>
                </p:cNvPr>
                <p:cNvSpPr/>
                <p:nvPr/>
              </p:nvSpPr>
              <p:spPr>
                <a:xfrm>
                  <a:off x="440149" y="4000119"/>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7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19 h 17525"/>
                    <a:gd name="connsiteX22" fmla="*/ 14573 w 15525"/>
                    <a:gd name="connsiteY22" fmla="*/ 6286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716 w 15525"/>
                    <a:gd name="connsiteY28" fmla="*/ 8667 h 17525"/>
                    <a:gd name="connsiteX29" fmla="*/ 7049 w 15525"/>
                    <a:gd name="connsiteY29" fmla="*/ 9715 h 17525"/>
                    <a:gd name="connsiteX30" fmla="*/ 4572 w 15525"/>
                    <a:gd name="connsiteY30" fmla="*/ 10287 h 17525"/>
                    <a:gd name="connsiteX31" fmla="*/ 3429 w 15525"/>
                    <a:gd name="connsiteY31" fmla="*/ 11239 h 17525"/>
                    <a:gd name="connsiteX32" fmla="*/ 3048 w 15525"/>
                    <a:gd name="connsiteY32" fmla="*/ 12573 h 17525"/>
                    <a:gd name="connsiteX33" fmla="*/ 3905 w 15525"/>
                    <a:gd name="connsiteY33" fmla="*/ 14478 h 17525"/>
                    <a:gd name="connsiteX34" fmla="*/ 6477 w 15525"/>
                    <a:gd name="connsiteY34" fmla="*/ 15240 h 17525"/>
                    <a:gd name="connsiteX35" fmla="*/ 9430 w 15525"/>
                    <a:gd name="connsiteY35" fmla="*/ 14478 h 17525"/>
                    <a:gd name="connsiteX36" fmla="*/ 11335 w 15525"/>
                    <a:gd name="connsiteY36" fmla="*/ 12478 h 17525"/>
                    <a:gd name="connsiteX37" fmla="*/ 11811 w 15525"/>
                    <a:gd name="connsiteY37" fmla="*/ 9620 h 17525"/>
                    <a:gd name="connsiteX38" fmla="*/ 11811 w 15525"/>
                    <a:gd name="connsiteY38" fmla="*/ 866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5"/>
                        <a:pt x="6953" y="17526"/>
                        <a:pt x="5810" y="17526"/>
                      </a:cubicBezTo>
                      <a:cubicBezTo>
                        <a:pt x="4001" y="17526"/>
                        <a:pt x="2572" y="17050"/>
                        <a:pt x="1524" y="16192"/>
                      </a:cubicBezTo>
                      <a:cubicBezTo>
                        <a:pt x="572" y="15335"/>
                        <a:pt x="0" y="14097"/>
                        <a:pt x="0" y="12763"/>
                      </a:cubicBezTo>
                      <a:cubicBezTo>
                        <a:pt x="0" y="11906"/>
                        <a:pt x="191" y="11144"/>
                        <a:pt x="572" y="10477"/>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2"/>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19"/>
                      </a:cubicBezTo>
                      <a:cubicBezTo>
                        <a:pt x="14573" y="4096"/>
                        <a:pt x="14573" y="4953"/>
                        <a:pt x="14573" y="6286"/>
                      </a:cubicBezTo>
                      <a:lnTo>
                        <a:pt x="14573" y="10096"/>
                      </a:lnTo>
                      <a:cubicBezTo>
                        <a:pt x="14573" y="12763"/>
                        <a:pt x="14669" y="14383"/>
                        <a:pt x="14764" y="15145"/>
                      </a:cubicBezTo>
                      <a:cubicBezTo>
                        <a:pt x="14859" y="15811"/>
                        <a:pt x="15145" y="16478"/>
                        <a:pt x="15526" y="17145"/>
                      </a:cubicBezTo>
                      <a:lnTo>
                        <a:pt x="12573" y="17145"/>
                      </a:lnTo>
                      <a:cubicBezTo>
                        <a:pt x="12287" y="16573"/>
                        <a:pt x="12097" y="15907"/>
                        <a:pt x="12002" y="15049"/>
                      </a:cubicBezTo>
                      <a:close/>
                      <a:moveTo>
                        <a:pt x="11716" y="8667"/>
                      </a:moveTo>
                      <a:cubicBezTo>
                        <a:pt x="10668" y="9049"/>
                        <a:pt x="9144" y="9430"/>
                        <a:pt x="7049" y="9715"/>
                      </a:cubicBezTo>
                      <a:cubicBezTo>
                        <a:pt x="5906" y="9906"/>
                        <a:pt x="5048" y="10096"/>
                        <a:pt x="4572" y="10287"/>
                      </a:cubicBezTo>
                      <a:cubicBezTo>
                        <a:pt x="4096" y="10477"/>
                        <a:pt x="3715" y="10763"/>
                        <a:pt x="3429" y="11239"/>
                      </a:cubicBezTo>
                      <a:cubicBezTo>
                        <a:pt x="3143" y="11620"/>
                        <a:pt x="3048" y="12097"/>
                        <a:pt x="3048" y="12573"/>
                      </a:cubicBezTo>
                      <a:cubicBezTo>
                        <a:pt x="3048" y="13335"/>
                        <a:pt x="3334" y="14001"/>
                        <a:pt x="3905" y="14478"/>
                      </a:cubicBezTo>
                      <a:cubicBezTo>
                        <a:pt x="4477" y="14954"/>
                        <a:pt x="5334" y="15240"/>
                        <a:pt x="6477" y="15240"/>
                      </a:cubicBezTo>
                      <a:cubicBezTo>
                        <a:pt x="7620" y="15240"/>
                        <a:pt x="8573" y="14954"/>
                        <a:pt x="9430" y="14478"/>
                      </a:cubicBezTo>
                      <a:cubicBezTo>
                        <a:pt x="10287" y="14001"/>
                        <a:pt x="10954" y="13335"/>
                        <a:pt x="11335" y="12478"/>
                      </a:cubicBezTo>
                      <a:cubicBezTo>
                        <a:pt x="11621" y="11811"/>
                        <a:pt x="11811" y="10858"/>
                        <a:pt x="11811" y="9620"/>
                      </a:cubicBezTo>
                      <a:lnTo>
                        <a:pt x="11811" y="8667"/>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94" name="Freeform 93">
                  <a:extLst>
                    <a:ext uri="{FF2B5EF4-FFF2-40B4-BE49-F238E27FC236}">
                      <a16:creationId xmlns:a16="http://schemas.microsoft.com/office/drawing/2014/main" id="{E390E3C2-9697-663C-53B3-A408CE67E947}"/>
                    </a:ext>
                  </a:extLst>
                </p:cNvPr>
                <p:cNvSpPr/>
                <p:nvPr/>
              </p:nvSpPr>
              <p:spPr>
                <a:xfrm>
                  <a:off x="459199"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8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8"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95" name="Freeform 94">
                  <a:extLst>
                    <a:ext uri="{FF2B5EF4-FFF2-40B4-BE49-F238E27FC236}">
                      <a16:creationId xmlns:a16="http://schemas.microsoft.com/office/drawing/2014/main" id="{CCE7D233-A008-8A13-7B2F-27A23E8E905A}"/>
                    </a:ext>
                  </a:extLst>
                </p:cNvPr>
                <p:cNvSpPr/>
                <p:nvPr/>
              </p:nvSpPr>
              <p:spPr>
                <a:xfrm>
                  <a:off x="486726" y="3994023"/>
                  <a:ext cx="18192" cy="23622"/>
                </a:xfrm>
                <a:custGeom>
                  <a:avLst/>
                  <a:gdLst>
                    <a:gd name="connsiteX0" fmla="*/ 15145 w 18192"/>
                    <a:gd name="connsiteY0" fmla="*/ 0 h 23622"/>
                    <a:gd name="connsiteX1" fmla="*/ 18193 w 18192"/>
                    <a:gd name="connsiteY1" fmla="*/ 0 h 23622"/>
                    <a:gd name="connsiteX2" fmla="*/ 18193 w 18192"/>
                    <a:gd name="connsiteY2" fmla="*/ 13430 h 23622"/>
                    <a:gd name="connsiteX3" fmla="*/ 17431 w 18192"/>
                    <a:gd name="connsiteY3" fmla="*/ 18955 h 23622"/>
                    <a:gd name="connsiteX4" fmla="*/ 14573 w 18192"/>
                    <a:gd name="connsiteY4" fmla="*/ 22288 h 23622"/>
                    <a:gd name="connsiteX5" fmla="*/ 9144 w 18192"/>
                    <a:gd name="connsiteY5" fmla="*/ 23622 h 23622"/>
                    <a:gd name="connsiteX6" fmla="*/ 3810 w 18192"/>
                    <a:gd name="connsiteY6" fmla="*/ 22479 h 23622"/>
                    <a:gd name="connsiteX7" fmla="*/ 857 w 18192"/>
                    <a:gd name="connsiteY7" fmla="*/ 19240 h 23622"/>
                    <a:gd name="connsiteX8" fmla="*/ 0 w 18192"/>
                    <a:gd name="connsiteY8" fmla="*/ 13430 h 23622"/>
                    <a:gd name="connsiteX9" fmla="*/ 0 w 18192"/>
                    <a:gd name="connsiteY9" fmla="*/ 0 h 23622"/>
                    <a:gd name="connsiteX10" fmla="*/ 3048 w 18192"/>
                    <a:gd name="connsiteY10" fmla="*/ 0 h 23622"/>
                    <a:gd name="connsiteX11" fmla="*/ 3048 w 18192"/>
                    <a:gd name="connsiteY11" fmla="*/ 13430 h 23622"/>
                    <a:gd name="connsiteX12" fmla="*/ 3620 w 18192"/>
                    <a:gd name="connsiteY12" fmla="*/ 17907 h 23622"/>
                    <a:gd name="connsiteX13" fmla="*/ 5525 w 18192"/>
                    <a:gd name="connsiteY13" fmla="*/ 20098 h 23622"/>
                    <a:gd name="connsiteX14" fmla="*/ 8858 w 18192"/>
                    <a:gd name="connsiteY14" fmla="*/ 20860 h 23622"/>
                    <a:gd name="connsiteX15" fmla="*/ 13716 w 18192"/>
                    <a:gd name="connsiteY15" fmla="*/ 19336 h 23622"/>
                    <a:gd name="connsiteX16" fmla="*/ 15145 w 18192"/>
                    <a:gd name="connsiteY16" fmla="*/ 13430 h 23622"/>
                    <a:gd name="connsiteX17" fmla="*/ 15145 w 18192"/>
                    <a:gd name="connsiteY17" fmla="*/ 0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92" h="23622">
                      <a:moveTo>
                        <a:pt x="15145" y="0"/>
                      </a:moveTo>
                      <a:lnTo>
                        <a:pt x="18193" y="0"/>
                      </a:lnTo>
                      <a:lnTo>
                        <a:pt x="18193" y="13430"/>
                      </a:lnTo>
                      <a:cubicBezTo>
                        <a:pt x="18193" y="15812"/>
                        <a:pt x="17907" y="17621"/>
                        <a:pt x="17431" y="18955"/>
                      </a:cubicBezTo>
                      <a:cubicBezTo>
                        <a:pt x="16859" y="20288"/>
                        <a:pt x="15907" y="21431"/>
                        <a:pt x="14573" y="22288"/>
                      </a:cubicBezTo>
                      <a:cubicBezTo>
                        <a:pt x="13240" y="23146"/>
                        <a:pt x="11430" y="23622"/>
                        <a:pt x="9144" y="23622"/>
                      </a:cubicBezTo>
                      <a:cubicBezTo>
                        <a:pt x="6953" y="23622"/>
                        <a:pt x="5144" y="23241"/>
                        <a:pt x="3810" y="22479"/>
                      </a:cubicBezTo>
                      <a:cubicBezTo>
                        <a:pt x="2381" y="21717"/>
                        <a:pt x="1429" y="20669"/>
                        <a:pt x="857" y="19240"/>
                      </a:cubicBezTo>
                      <a:cubicBezTo>
                        <a:pt x="286" y="17812"/>
                        <a:pt x="0" y="15907"/>
                        <a:pt x="0" y="13430"/>
                      </a:cubicBezTo>
                      <a:lnTo>
                        <a:pt x="0" y="0"/>
                      </a:lnTo>
                      <a:lnTo>
                        <a:pt x="3048" y="0"/>
                      </a:lnTo>
                      <a:lnTo>
                        <a:pt x="3048" y="13430"/>
                      </a:lnTo>
                      <a:cubicBezTo>
                        <a:pt x="3048" y="15430"/>
                        <a:pt x="3239" y="16954"/>
                        <a:pt x="3620" y="17907"/>
                      </a:cubicBezTo>
                      <a:cubicBezTo>
                        <a:pt x="4001" y="18860"/>
                        <a:pt x="4667" y="19621"/>
                        <a:pt x="5525" y="20098"/>
                      </a:cubicBezTo>
                      <a:cubicBezTo>
                        <a:pt x="6477" y="20574"/>
                        <a:pt x="7525" y="20860"/>
                        <a:pt x="8858" y="20860"/>
                      </a:cubicBezTo>
                      <a:cubicBezTo>
                        <a:pt x="11144" y="20860"/>
                        <a:pt x="12764" y="20384"/>
                        <a:pt x="13716" y="19336"/>
                      </a:cubicBezTo>
                      <a:cubicBezTo>
                        <a:pt x="14669" y="18288"/>
                        <a:pt x="15145" y="16383"/>
                        <a:pt x="15145" y="13430"/>
                      </a:cubicBezTo>
                      <a:lnTo>
                        <a:pt x="15145" y="0"/>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96" name="Freeform 95">
                  <a:extLst>
                    <a:ext uri="{FF2B5EF4-FFF2-40B4-BE49-F238E27FC236}">
                      <a16:creationId xmlns:a16="http://schemas.microsoft.com/office/drawing/2014/main" id="{570F29FA-F88B-952F-7545-5300942A7C40}"/>
                    </a:ext>
                  </a:extLst>
                </p:cNvPr>
                <p:cNvSpPr/>
                <p:nvPr/>
              </p:nvSpPr>
              <p:spPr>
                <a:xfrm>
                  <a:off x="509777"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4 w 13620"/>
                    <a:gd name="connsiteY13" fmla="*/ 3048 h 17335"/>
                    <a:gd name="connsiteX14" fmla="*/ 7334 w 13620"/>
                    <a:gd name="connsiteY14" fmla="*/ 2572 h 17335"/>
                    <a:gd name="connsiteX15" fmla="*/ 4191 w 13620"/>
                    <a:gd name="connsiteY15" fmla="*/ 3715 h 17335"/>
                    <a:gd name="connsiteX16" fmla="*/ 2857 w 13620"/>
                    <a:gd name="connsiteY16" fmla="*/ 8096 h 17335"/>
                    <a:gd name="connsiteX17" fmla="*/ 2857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3" y="0"/>
                        <a:pt x="9811" y="190"/>
                        <a:pt x="10668" y="571"/>
                      </a:cubicBezTo>
                      <a:cubicBezTo>
                        <a:pt x="11525" y="953"/>
                        <a:pt x="12192" y="1429"/>
                        <a:pt x="12573" y="2000"/>
                      </a:cubicBezTo>
                      <a:cubicBezTo>
                        <a:pt x="12954" y="2572"/>
                        <a:pt x="13335" y="3334"/>
                        <a:pt x="13430" y="4096"/>
                      </a:cubicBezTo>
                      <a:cubicBezTo>
                        <a:pt x="13525" y="4667"/>
                        <a:pt x="13621" y="5524"/>
                        <a:pt x="13621" y="6858"/>
                      </a:cubicBezTo>
                      <a:lnTo>
                        <a:pt x="13621" y="17240"/>
                      </a:lnTo>
                      <a:lnTo>
                        <a:pt x="10763" y="17240"/>
                      </a:lnTo>
                      <a:lnTo>
                        <a:pt x="10763" y="6953"/>
                      </a:lnTo>
                      <a:cubicBezTo>
                        <a:pt x="10763" y="5810"/>
                        <a:pt x="10668" y="4953"/>
                        <a:pt x="10477" y="4381"/>
                      </a:cubicBezTo>
                      <a:cubicBezTo>
                        <a:pt x="10287" y="3810"/>
                        <a:pt x="9906" y="3334"/>
                        <a:pt x="9334" y="3048"/>
                      </a:cubicBezTo>
                      <a:cubicBezTo>
                        <a:pt x="8763" y="2667"/>
                        <a:pt x="8096" y="2572"/>
                        <a:pt x="7334" y="2572"/>
                      </a:cubicBezTo>
                      <a:cubicBezTo>
                        <a:pt x="6096" y="2572"/>
                        <a:pt x="5048" y="2953"/>
                        <a:pt x="4191" y="3715"/>
                      </a:cubicBezTo>
                      <a:cubicBezTo>
                        <a:pt x="3334" y="4477"/>
                        <a:pt x="2857" y="5905"/>
                        <a:pt x="2857" y="8096"/>
                      </a:cubicBezTo>
                      <a:lnTo>
                        <a:pt x="2857" y="17336"/>
                      </a:lnTo>
                      <a:lnTo>
                        <a:pt x="0" y="17336"/>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97" name="Freeform 96">
                  <a:extLst>
                    <a:ext uri="{FF2B5EF4-FFF2-40B4-BE49-F238E27FC236}">
                      <a16:creationId xmlns:a16="http://schemas.microsoft.com/office/drawing/2014/main" id="{E88A4A6C-9C19-2FD5-2294-6D124F9A6364}"/>
                    </a:ext>
                  </a:extLst>
                </p:cNvPr>
                <p:cNvSpPr/>
                <p:nvPr/>
              </p:nvSpPr>
              <p:spPr>
                <a:xfrm>
                  <a:off x="527779" y="3994119"/>
                  <a:ext cx="2857" cy="23145"/>
                </a:xfrm>
                <a:custGeom>
                  <a:avLst/>
                  <a:gdLst>
                    <a:gd name="connsiteX0" fmla="*/ 0 w 2857"/>
                    <a:gd name="connsiteY0" fmla="*/ 3238 h 23145"/>
                    <a:gd name="connsiteX1" fmla="*/ 0 w 2857"/>
                    <a:gd name="connsiteY1" fmla="*/ 0 h 23145"/>
                    <a:gd name="connsiteX2" fmla="*/ 2857 w 2857"/>
                    <a:gd name="connsiteY2" fmla="*/ 0 h 23145"/>
                    <a:gd name="connsiteX3" fmla="*/ 2857 w 2857"/>
                    <a:gd name="connsiteY3" fmla="*/ 3238 h 23145"/>
                    <a:gd name="connsiteX4" fmla="*/ 0 w 2857"/>
                    <a:gd name="connsiteY4" fmla="*/ 3238 h 23145"/>
                    <a:gd name="connsiteX5" fmla="*/ 0 w 2857"/>
                    <a:gd name="connsiteY5" fmla="*/ 23146 h 23145"/>
                    <a:gd name="connsiteX6" fmla="*/ 0 w 2857"/>
                    <a:gd name="connsiteY6" fmla="*/ 6287 h 23145"/>
                    <a:gd name="connsiteX7" fmla="*/ 2857 w 2857"/>
                    <a:gd name="connsiteY7" fmla="*/ 6287 h 23145"/>
                    <a:gd name="connsiteX8" fmla="*/ 2857 w 2857"/>
                    <a:gd name="connsiteY8" fmla="*/ 23146 h 23145"/>
                    <a:gd name="connsiteX9" fmla="*/ 0 w 2857"/>
                    <a:gd name="connsiteY9" fmla="*/ 23146 h 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 h="23145">
                      <a:moveTo>
                        <a:pt x="0" y="3238"/>
                      </a:moveTo>
                      <a:lnTo>
                        <a:pt x="0" y="0"/>
                      </a:lnTo>
                      <a:lnTo>
                        <a:pt x="2857" y="0"/>
                      </a:lnTo>
                      <a:lnTo>
                        <a:pt x="2857" y="3238"/>
                      </a:lnTo>
                      <a:lnTo>
                        <a:pt x="0" y="3238"/>
                      </a:lnTo>
                      <a:close/>
                      <a:moveTo>
                        <a:pt x="0" y="23146"/>
                      </a:moveTo>
                      <a:lnTo>
                        <a:pt x="0" y="6287"/>
                      </a:lnTo>
                      <a:lnTo>
                        <a:pt x="2857" y="6287"/>
                      </a:lnTo>
                      <a:lnTo>
                        <a:pt x="2857" y="23146"/>
                      </a:lnTo>
                      <a:lnTo>
                        <a:pt x="0" y="23146"/>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98" name="Freeform 97">
                  <a:extLst>
                    <a:ext uri="{FF2B5EF4-FFF2-40B4-BE49-F238E27FC236}">
                      <a16:creationId xmlns:a16="http://schemas.microsoft.com/office/drawing/2014/main" id="{5EFF3D93-494A-E3B5-22A5-DA33B850DC01}"/>
                    </a:ext>
                  </a:extLst>
                </p:cNvPr>
                <p:cNvSpPr/>
                <p:nvPr/>
              </p:nvSpPr>
              <p:spPr>
                <a:xfrm>
                  <a:off x="533970"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1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49" y="3810"/>
                        <a:pt x="15811" y="5905"/>
                        <a:pt x="15811" y="8572"/>
                      </a:cubicBezTo>
                      <a:cubicBezTo>
                        <a:pt x="15811" y="10763"/>
                        <a:pt x="15526" y="12478"/>
                        <a:pt x="14859" y="13716"/>
                      </a:cubicBezTo>
                      <a:cubicBezTo>
                        <a:pt x="14192" y="14954"/>
                        <a:pt x="13240" y="15907"/>
                        <a:pt x="12001" y="16573"/>
                      </a:cubicBezTo>
                      <a:cubicBezTo>
                        <a:pt x="10763" y="17240"/>
                        <a:pt x="9430" y="17621"/>
                        <a:pt x="7906" y="17621"/>
                      </a:cubicBezTo>
                      <a:cubicBezTo>
                        <a:pt x="5524"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2" y="12668"/>
                        <a:pt x="12859" y="10954"/>
                        <a:pt x="12859" y="8763"/>
                      </a:cubicBezTo>
                      <a:cubicBezTo>
                        <a:pt x="12859" y="6667"/>
                        <a:pt x="12382" y="5144"/>
                        <a:pt x="11430" y="4000"/>
                      </a:cubicBezTo>
                      <a:cubicBezTo>
                        <a:pt x="10477" y="2953"/>
                        <a:pt x="9334"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sp>
              <p:nvSpPr>
                <p:cNvPr id="99" name="Freeform 98">
                  <a:extLst>
                    <a:ext uri="{FF2B5EF4-FFF2-40B4-BE49-F238E27FC236}">
                      <a16:creationId xmlns:a16="http://schemas.microsoft.com/office/drawing/2014/main" id="{21BBC9F3-0690-01CF-BD74-EEF557139492}"/>
                    </a:ext>
                  </a:extLst>
                </p:cNvPr>
                <p:cNvSpPr/>
                <p:nvPr/>
              </p:nvSpPr>
              <p:spPr>
                <a:xfrm>
                  <a:off x="553115"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7"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88901" tIns="44451" rIns="88901" bIns="44451" numCol="1" spcCol="0" rtlCol="0" fromWordArt="0" anchor="ctr" anchorCtr="0" forceAA="0" compatLnSpc="1">
                  <a:prstTxWarp prst="textNoShape">
                    <a:avLst/>
                  </a:prstTxWarp>
                  <a:noAutofit/>
                </a:bodyPr>
                <a:lstStyle/>
                <a:p>
                  <a:endParaRPr lang="en-GB" sz="1750"/>
                </a:p>
              </p:txBody>
            </p:sp>
          </p:grpSp>
        </p:grpSp>
      </p:grpSp>
      <p:pic>
        <p:nvPicPr>
          <p:cNvPr id="131" name="Picture 130">
            <a:extLst>
              <a:ext uri="{FF2B5EF4-FFF2-40B4-BE49-F238E27FC236}">
                <a16:creationId xmlns:a16="http://schemas.microsoft.com/office/drawing/2014/main" id="{F58520CA-2CA9-5CDD-58F6-2B29DEE8DF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4554" y="472418"/>
            <a:ext cx="2494717" cy="1701822"/>
          </a:xfrm>
          <a:prstGeom prst="rect">
            <a:avLst/>
          </a:prstGeom>
        </p:spPr>
      </p:pic>
      <p:sp>
        <p:nvSpPr>
          <p:cNvPr id="132" name="Rectangle 131">
            <a:extLst>
              <a:ext uri="{FF2B5EF4-FFF2-40B4-BE49-F238E27FC236}">
                <a16:creationId xmlns:a16="http://schemas.microsoft.com/office/drawing/2014/main" id="{9C11E735-2598-BEAB-74F0-0E552A9D462E}"/>
              </a:ext>
            </a:extLst>
          </p:cNvPr>
          <p:cNvSpPr/>
          <p:nvPr/>
        </p:nvSpPr>
        <p:spPr>
          <a:xfrm>
            <a:off x="7107" y="3668137"/>
            <a:ext cx="4634769" cy="2932688"/>
          </a:xfrm>
          <a:prstGeom prst="rect">
            <a:avLst/>
          </a:prstGeom>
          <a:blipFill>
            <a:blip r:embed="rId8"/>
            <a:srcRect/>
            <a:stretch>
              <a:fillRect l="2426" t="2631" r="-14836" b="-2631"/>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5609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A9F611E1-8816-58DF-FF89-0E1FC6674F9A}"/>
              </a:ext>
            </a:extLst>
          </p:cNvPr>
          <p:cNvCxnSpPr>
            <a:cxnSpLocks/>
          </p:cNvCxnSpPr>
          <p:nvPr/>
        </p:nvCxnSpPr>
        <p:spPr>
          <a:xfrm>
            <a:off x="828904" y="1891770"/>
            <a:ext cx="0" cy="7470218"/>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
            <a:extLst>
              <a:ext uri="{FF2B5EF4-FFF2-40B4-BE49-F238E27FC236}">
                <a16:creationId xmlns:a16="http://schemas.microsoft.com/office/drawing/2014/main" id="{C13BB6BD-0FD6-0A7C-3764-8BC81D2AE4E5}"/>
              </a:ext>
            </a:extLst>
          </p:cNvPr>
          <p:cNvSpPr txBox="1">
            <a:spLocks/>
          </p:cNvSpPr>
          <p:nvPr/>
        </p:nvSpPr>
        <p:spPr>
          <a:xfrm>
            <a:off x="1143000" y="2178131"/>
            <a:ext cx="5870023" cy="8102948"/>
          </a:xfrm>
          <a:prstGeom prst="rect">
            <a:avLst/>
          </a:prstGeom>
        </p:spPr>
        <p:txBody>
          <a:bodyPr vert="horz" lIns="91440" tIns="45720" rIns="91440" bIns="45720" numCol="1" spcCol="360000" rtlCol="0" anchor="t">
            <a:noAutofit/>
          </a:bodyPr>
          <a:lstStyle>
            <a:lvl1pPr marL="0" indent="0" algn="just" defTabSz="777514" rtl="0" eaLnBrk="1" latinLnBrk="0" hangingPunct="1">
              <a:lnSpc>
                <a:spcPct val="100000"/>
              </a:lnSpc>
              <a:spcBef>
                <a:spcPts val="0"/>
              </a:spcBef>
              <a:buFont typeface="Arial" panose="020B0604020202020204" pitchFamily="34" charset="0"/>
              <a:buNone/>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r>
              <a:rPr lang="de-DE" sz="1200" b="1" dirty="0">
                <a:solidFill>
                  <a:srgbClr val="EE5650"/>
                </a:solidFill>
                <a:latin typeface="Calibri" panose="020F0502020204030204" pitchFamily="34" charset="0"/>
                <a:ea typeface="Calibri" panose="020F0502020204030204" pitchFamily="34" charset="0"/>
                <a:cs typeface="Times New Roman" panose="02020603050405020304" pitchFamily="18" charset="0"/>
              </a:rPr>
              <a:t>Zweck und Nutzen</a:t>
            </a:r>
          </a:p>
          <a:p>
            <a:r>
              <a:rPr lang="de-DE" sz="1400" b="1" dirty="0">
                <a:solidFill>
                  <a:srgbClr val="EE5650"/>
                </a:solidFill>
                <a:latin typeface="Calibri" panose="020F0502020204030204" pitchFamily="34" charset="0"/>
                <a:ea typeface="Calibri" panose="020F0502020204030204" pitchFamily="34" charset="0"/>
                <a:cs typeface="Times New Roman" panose="02020603050405020304" pitchFamily="18" charset="0"/>
              </a:rPr>
              <a:t> </a:t>
            </a:r>
            <a:r>
              <a:rPr lang="de-DE" dirty="0">
                <a:latin typeface="Calibri" panose="020F0502020204030204" pitchFamily="34" charset="0"/>
                <a:ea typeface="Calibri" panose="020F0502020204030204" pitchFamily="34" charset="0"/>
                <a:cs typeface="Times New Roman" panose="02020603050405020304" pitchFamily="18" charset="0"/>
              </a:rPr>
              <a:t>Unser Ziel ist es, Sie mit dem Wissen auszustatten, um die Schaffung eines Marktes anzuführen, der auf den Prinzipien von Zero Waste und Kreislaufwirtschaft basiert. Profitieren Sie von der Vielzahl der Vorteile, von Kosteneinsparungen über Umweltschutz bis hin zu sozialem Zusammenhalt, die dieses nachhaltige Geschäftsmodell bieten kann.</a:t>
            </a:r>
          </a:p>
          <a:p>
            <a:pPr marL="457200"/>
            <a:r>
              <a:rPr lang="en-IE" dirty="0">
                <a:latin typeface="Calibri" panose="020F0502020204030204" pitchFamily="34" charset="0"/>
                <a:ea typeface="Calibri" panose="020F0502020204030204" pitchFamily="34" charset="0"/>
                <a:cs typeface="Times New Roman" panose="02020603050405020304" pitchFamily="18" charset="0"/>
              </a:rPr>
              <a:t> </a:t>
            </a:r>
          </a:p>
          <a:p>
            <a:r>
              <a:rPr lang="de-DE" sz="1200" b="1" dirty="0">
                <a:solidFill>
                  <a:srgbClr val="EE5650"/>
                </a:solidFill>
                <a:latin typeface="Calibri" panose="020F0502020204030204" pitchFamily="34" charset="0"/>
                <a:ea typeface="Calibri" panose="020F0502020204030204" pitchFamily="34" charset="0"/>
                <a:cs typeface="Times New Roman" panose="02020603050405020304" pitchFamily="18" charset="0"/>
              </a:rPr>
              <a:t>Kreislaufwirtschaft und Zero Waste verstehen</a:t>
            </a:r>
          </a:p>
          <a:p>
            <a:r>
              <a:rPr lang="de-DE" dirty="0">
                <a:latin typeface="Calibri" panose="020F0502020204030204" pitchFamily="34" charset="0"/>
                <a:ea typeface="Calibri" panose="020F0502020204030204" pitchFamily="34" charset="0"/>
                <a:cs typeface="Times New Roman" panose="02020603050405020304" pitchFamily="18" charset="0"/>
              </a:rPr>
              <a:t>Eine Erkundung des Ethos der Kreislaufwirtschaft, die ihre Grundprinzipien aufzeigt und wie sie in Geschäftsmodelle integriert werden können. Ein Einblick in die Zero-Waste-Philosophie und eine Diskussion darüber, wie sie ein Katalysator für Innovation und Naturschutz sein kann. Sie erfahren, wie diese beiden Konzepte ineinandergreifen und einen soliden Rahmen für Nachhaltigkeit schaffen.</a:t>
            </a:r>
          </a:p>
          <a:p>
            <a:pPr marL="457200" algn="l"/>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marL="457200" algn="l"/>
            <a:r>
              <a:rPr lang="de-DE" sz="1200" b="1" dirty="0">
                <a:solidFill>
                  <a:srgbClr val="EE5650"/>
                </a:solidFill>
                <a:latin typeface="Calibri" panose="020F0502020204030204" pitchFamily="34" charset="0"/>
                <a:ea typeface="Calibri" panose="020F0502020204030204" pitchFamily="34" charset="0"/>
                <a:cs typeface="Times New Roman" panose="02020603050405020304" pitchFamily="18" charset="0"/>
              </a:rPr>
              <a:t>Bedeutung des Zero-Waste-Kreislaufmarktplatzes</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r>
              <a:rPr lang="de-DE" dirty="0">
                <a:latin typeface="Calibri" panose="020F0502020204030204" pitchFamily="34" charset="0"/>
                <a:ea typeface="Calibri" panose="020F0502020204030204" pitchFamily="34" charset="0"/>
                <a:cs typeface="Times New Roman" panose="02020603050405020304" pitchFamily="18" charset="0"/>
              </a:rPr>
              <a:t>Entdecken Sie, wie Zero-Waste-Marktplätze die lokale Wirtschaft ankurbeln und neue Einnahmequellen für Kreative in der Community erschließen können. Erfahren Sie mehr über die positiven Auswirkungen auf die Umwelt, von der Reduzierung von Deponieabfällen bis hin zur Schonung natürlicher Ressourcen. Wir teilen mit, wie solche Marktplätze Gemeinschaften stärken und ein gemeinsames Bewusstsein für Nachhaltigkeitsverantwortung fördern können.</a:t>
            </a:r>
            <a:r>
              <a:rPr lang="en-IE" dirty="0">
                <a:latin typeface="Calibri" panose="020F0502020204030204" pitchFamily="34" charset="0"/>
                <a:ea typeface="Calibri" panose="020F0502020204030204" pitchFamily="34" charset="0"/>
                <a:cs typeface="Times New Roman" panose="02020603050405020304" pitchFamily="18" charset="0"/>
              </a:rPr>
              <a:t> </a:t>
            </a:r>
          </a:p>
          <a:p>
            <a:endParaRPr lang="de-DE" sz="1200" b="1" dirty="0">
              <a:solidFill>
                <a:srgbClr val="EE5650"/>
              </a:solidFill>
              <a:latin typeface="Calibri" panose="020F0502020204030204" pitchFamily="34" charset="0"/>
              <a:ea typeface="Calibri" panose="020F0502020204030204" pitchFamily="34" charset="0"/>
              <a:cs typeface="Times New Roman" panose="02020603050405020304" pitchFamily="18" charset="0"/>
            </a:endParaRPr>
          </a:p>
          <a:p>
            <a:r>
              <a:rPr lang="de-DE" sz="1200" b="1" dirty="0">
                <a:solidFill>
                  <a:srgbClr val="EE5650"/>
                </a:solidFill>
                <a:latin typeface="Calibri" panose="020F0502020204030204" pitchFamily="34" charset="0"/>
                <a:ea typeface="Calibri" panose="020F0502020204030204" pitchFamily="34" charset="0"/>
                <a:cs typeface="Times New Roman" panose="02020603050405020304" pitchFamily="18" charset="0"/>
              </a:rPr>
              <a:t>Schritte zur Schaffung eines Zero-Waste-Kreislaufmarktplatzes</a:t>
            </a:r>
          </a:p>
          <a:p>
            <a:r>
              <a:rPr lang="de-DE" dirty="0">
                <a:latin typeface="Calibri" panose="020F0502020204030204" pitchFamily="34" charset="0"/>
                <a:ea typeface="Calibri" panose="020F0502020204030204" pitchFamily="34" charset="0"/>
                <a:cs typeface="Times New Roman" panose="02020603050405020304" pitchFamily="18" charset="0"/>
              </a:rPr>
              <a:t>Jeder Schritt umreißt die wichtigsten Maßnahmen, Überlegungen und Strategien, die erforderlich sind, um einen abfallfreien Kreislaufmarkt zum Leben zu erwecken. Vom anfänglichen Engagement und der Gewinnung von Stakeholdern bis hin zur Durchführung von Recherchen, dem Aufbau Ihres Teams und der Verwaltung des Betriebs decken wir alle Bereiche ab und gipfeln in einem kontinuierlichen Zyklus der Bewertung und Verbesserung.</a:t>
            </a:r>
          </a:p>
          <a:p>
            <a:r>
              <a:rPr lang="de-DE" sz="1400" b="1" dirty="0">
                <a:solidFill>
                  <a:srgbClr val="EE5650"/>
                </a:solidFill>
                <a:latin typeface="Calibri" panose="020F0502020204030204" pitchFamily="34" charset="0"/>
                <a:ea typeface="Calibri" panose="020F0502020204030204" pitchFamily="34" charset="0"/>
                <a:cs typeface="Times New Roman" panose="02020603050405020304" pitchFamily="18" charset="0"/>
              </a:rPr>
              <a:t> </a:t>
            </a:r>
            <a:endParaRPr lang="de-DE" sz="1200" b="1" dirty="0">
              <a:solidFill>
                <a:srgbClr val="EE5650"/>
              </a:solidFill>
              <a:latin typeface="Calibri" panose="020F0502020204030204" pitchFamily="34" charset="0"/>
              <a:ea typeface="Calibri" panose="020F0502020204030204" pitchFamily="34" charset="0"/>
              <a:cs typeface="Times New Roman" panose="02020603050405020304" pitchFamily="18" charset="0"/>
            </a:endParaRPr>
          </a:p>
          <a:p>
            <a:r>
              <a:rPr lang="de-DE" sz="1200" b="1" dirty="0">
                <a:solidFill>
                  <a:srgbClr val="EE5650"/>
                </a:solidFill>
                <a:latin typeface="Calibri" panose="020F0502020204030204" pitchFamily="34" charset="0"/>
                <a:ea typeface="Calibri" panose="020F0502020204030204" pitchFamily="34" charset="0"/>
                <a:cs typeface="Times New Roman" panose="02020603050405020304" pitchFamily="18" charset="0"/>
              </a:rPr>
              <a:t>Fallstudien und Interviews</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r>
              <a:rPr lang="de-DE" dirty="0">
                <a:latin typeface="Calibri" panose="020F0502020204030204" pitchFamily="34" charset="0"/>
                <a:ea typeface="Calibri" panose="020F0502020204030204" pitchFamily="34" charset="0"/>
                <a:cs typeface="Times New Roman" panose="02020603050405020304" pitchFamily="18" charset="0"/>
              </a:rPr>
              <a:t>Beispiele und Erzählungen aus der Praxis, die wertvolle Einblicke in die Erfolge und Herausforderungen derjenigen geben, die sich bereits auf diese Reise begeben haben</a:t>
            </a:r>
            <a:r>
              <a:rPr lang="de-DE" sz="1400" b="1" dirty="0">
                <a:solidFill>
                  <a:srgbClr val="EE5650"/>
                </a:solidFill>
                <a:latin typeface="Calibri" panose="020F0502020204030204" pitchFamily="34" charset="0"/>
                <a:ea typeface="Calibri" panose="020F0502020204030204" pitchFamily="34" charset="0"/>
                <a:cs typeface="Times New Roman" panose="02020603050405020304" pitchFamily="18" charset="0"/>
              </a:rPr>
              <a:t>.</a:t>
            </a:r>
          </a:p>
          <a:p>
            <a:endParaRPr lang="de-DE" sz="1400" b="1" dirty="0">
              <a:solidFill>
                <a:srgbClr val="EE5650"/>
              </a:solidFill>
              <a:latin typeface="Calibri" panose="020F0502020204030204" pitchFamily="34" charset="0"/>
              <a:ea typeface="Calibri" panose="020F0502020204030204" pitchFamily="34" charset="0"/>
              <a:cs typeface="Times New Roman" panose="02020603050405020304" pitchFamily="18" charset="0"/>
            </a:endParaRPr>
          </a:p>
          <a:p>
            <a:r>
              <a:rPr lang="de-DE" b="1" dirty="0">
                <a:solidFill>
                  <a:srgbClr val="EE5650"/>
                </a:solidFill>
                <a:latin typeface="Calibri" panose="020F0502020204030204" pitchFamily="34" charset="0"/>
                <a:ea typeface="Calibri" panose="020F0502020204030204" pitchFamily="34" charset="0"/>
                <a:cs typeface="Times New Roman" panose="02020603050405020304" pitchFamily="18" charset="0"/>
              </a:rPr>
              <a:t> </a:t>
            </a:r>
            <a:r>
              <a:rPr lang="de-DE" sz="1200" b="1" dirty="0">
                <a:solidFill>
                  <a:srgbClr val="EE5650"/>
                </a:solidFill>
                <a:latin typeface="Calibri" panose="020F0502020204030204" pitchFamily="34" charset="0"/>
                <a:ea typeface="Calibri" panose="020F0502020204030204" pitchFamily="34" charset="0"/>
                <a:cs typeface="Times New Roman" panose="02020603050405020304" pitchFamily="18" charset="0"/>
              </a:rPr>
              <a:t>Best Practices für Kreislaufwirtschaft und Zero-Waste-Events</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r>
              <a:rPr lang="de-DE" dirty="0">
                <a:latin typeface="Calibri" panose="020F0502020204030204" pitchFamily="34" charset="0"/>
                <a:ea typeface="Calibri" panose="020F0502020204030204" pitchFamily="34" charset="0"/>
                <a:cs typeface="Times New Roman" panose="02020603050405020304" pitchFamily="18" charset="0"/>
              </a:rPr>
              <a:t>Tipps und Taktiken, die sich auf kritische Bereiche wie Abfallmanagement, Energieeffizienz und nachhaltige Beschaffung konzentrieren, um sicherzustellen, dass Ihr Marktplatz ein Beispiel für Best Practices ist</a:t>
            </a:r>
            <a:r>
              <a:rPr lang="en-IE" dirty="0">
                <a:latin typeface="Calibri" panose="020F0502020204030204" pitchFamily="34" charset="0"/>
                <a:ea typeface="Calibri" panose="020F0502020204030204" pitchFamily="34" charset="0"/>
                <a:cs typeface="Times New Roman" panose="02020603050405020304" pitchFamily="18" charset="0"/>
              </a:rPr>
              <a:t>.</a:t>
            </a:r>
          </a:p>
          <a:p>
            <a:endParaRPr lang="de-DE" sz="1200" b="1" dirty="0">
              <a:solidFill>
                <a:srgbClr val="EE5650"/>
              </a:solidFill>
              <a:latin typeface="Calibri" panose="020F0502020204030204" pitchFamily="34" charset="0"/>
              <a:ea typeface="Calibri" panose="020F0502020204030204" pitchFamily="34" charset="0"/>
              <a:cs typeface="Times New Roman" panose="02020603050405020304" pitchFamily="18" charset="0"/>
            </a:endParaRPr>
          </a:p>
          <a:p>
            <a:r>
              <a:rPr lang="de-DE" sz="1200" b="1" dirty="0">
                <a:solidFill>
                  <a:srgbClr val="EE5650"/>
                </a:solidFill>
                <a:latin typeface="Calibri" panose="020F0502020204030204" pitchFamily="34" charset="0"/>
                <a:ea typeface="Calibri" panose="020F0502020204030204" pitchFamily="34" charset="0"/>
                <a:cs typeface="Times New Roman" panose="02020603050405020304" pitchFamily="18" charset="0"/>
              </a:rPr>
              <a:t>Pilot-Veranstaltungen</a:t>
            </a:r>
          </a:p>
          <a:p>
            <a:r>
              <a:rPr lang="de-DE" dirty="0">
                <a:latin typeface="Calibri" panose="020F0502020204030204" pitchFamily="34" charset="0"/>
                <a:ea typeface="Calibri" panose="020F0502020204030204" pitchFamily="34" charset="0"/>
                <a:cs typeface="Times New Roman" panose="02020603050405020304" pitchFamily="18" charset="0"/>
              </a:rPr>
              <a:t>Berichte und Analysen von Pilotveranstaltungen in unseren verschiedenen Partnerländern, die einen Einblick in die praktische Anwendung der Prinzipien des Leitfadens und ein Maß für die Auswirkungen in der Praxis bieten.</a:t>
            </a:r>
          </a:p>
        </p:txBody>
      </p:sp>
      <p:sp>
        <p:nvSpPr>
          <p:cNvPr id="32" name="TextBox 31">
            <a:extLst>
              <a:ext uri="{FF2B5EF4-FFF2-40B4-BE49-F238E27FC236}">
                <a16:creationId xmlns:a16="http://schemas.microsoft.com/office/drawing/2014/main" id="{5C9209CA-0BA1-F026-BF20-822BF397E61D}"/>
              </a:ext>
            </a:extLst>
          </p:cNvPr>
          <p:cNvSpPr txBox="1"/>
          <p:nvPr/>
        </p:nvSpPr>
        <p:spPr>
          <a:xfrm>
            <a:off x="552179" y="2173869"/>
            <a:ext cx="596256" cy="348813"/>
          </a:xfrm>
          <a:prstGeom prst="rect">
            <a:avLst/>
          </a:prstGeom>
          <a:noFill/>
        </p:spPr>
        <p:txBody>
          <a:bodyPr wrap="square">
            <a:spAutoFit/>
          </a:bodyPr>
          <a:lstStyle/>
          <a:p>
            <a:pPr>
              <a:lnSpc>
                <a:spcPts val="2040"/>
              </a:lnSpc>
            </a:pPr>
            <a:r>
              <a:rPr lang="en-US" sz="1800" b="1">
                <a:solidFill>
                  <a:srgbClr val="9C2778"/>
                </a:solidFill>
                <a:highlight>
                  <a:srgbClr val="EE5650"/>
                </a:highlight>
              </a:rPr>
              <a:t> </a:t>
            </a:r>
            <a:r>
              <a:rPr lang="en-US" sz="1800" b="1">
                <a:solidFill>
                  <a:schemeClr val="bg1"/>
                </a:solidFill>
                <a:highlight>
                  <a:srgbClr val="EE5650"/>
                </a:highlight>
              </a:rPr>
              <a:t>01</a:t>
            </a:r>
            <a:r>
              <a:rPr lang="en-US" sz="1800" b="1">
                <a:solidFill>
                  <a:srgbClr val="EE5650"/>
                </a:solidFill>
                <a:highlight>
                  <a:srgbClr val="EE5650"/>
                </a:highlight>
              </a:rPr>
              <a:t>.</a:t>
            </a:r>
          </a:p>
        </p:txBody>
      </p:sp>
      <p:cxnSp>
        <p:nvCxnSpPr>
          <p:cNvPr id="44" name="Straight Connector 43">
            <a:extLst>
              <a:ext uri="{FF2B5EF4-FFF2-40B4-BE49-F238E27FC236}">
                <a16:creationId xmlns:a16="http://schemas.microsoft.com/office/drawing/2014/main" id="{29D60138-A743-4D2A-69CD-473F7D5836E8}"/>
              </a:ext>
            </a:extLst>
          </p:cNvPr>
          <p:cNvCxnSpPr>
            <a:cxnSpLocks/>
          </p:cNvCxnSpPr>
          <p:nvPr/>
        </p:nvCxnSpPr>
        <p:spPr>
          <a:xfrm>
            <a:off x="839636" y="3217615"/>
            <a:ext cx="6912000"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14E64E5-B5F5-E720-6228-9C61EE32A9A2}"/>
              </a:ext>
            </a:extLst>
          </p:cNvPr>
          <p:cNvCxnSpPr>
            <a:cxnSpLocks/>
          </p:cNvCxnSpPr>
          <p:nvPr/>
        </p:nvCxnSpPr>
        <p:spPr>
          <a:xfrm>
            <a:off x="847864" y="4416140"/>
            <a:ext cx="6912000"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2CCCDE8-6921-D9E4-6E62-6D9EE849B380}"/>
              </a:ext>
            </a:extLst>
          </p:cNvPr>
          <p:cNvCxnSpPr>
            <a:cxnSpLocks/>
          </p:cNvCxnSpPr>
          <p:nvPr/>
        </p:nvCxnSpPr>
        <p:spPr>
          <a:xfrm>
            <a:off x="837232" y="5706520"/>
            <a:ext cx="6912000"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2C9A8A5-D15B-0B0D-68E6-5CA125AB966D}"/>
              </a:ext>
            </a:extLst>
          </p:cNvPr>
          <p:cNvCxnSpPr>
            <a:cxnSpLocks/>
          </p:cNvCxnSpPr>
          <p:nvPr/>
        </p:nvCxnSpPr>
        <p:spPr>
          <a:xfrm>
            <a:off x="847864" y="6951609"/>
            <a:ext cx="6912000"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D30492C-C9B7-4058-34D6-6FCA0BDEC8F9}"/>
              </a:ext>
            </a:extLst>
          </p:cNvPr>
          <p:cNvCxnSpPr>
            <a:cxnSpLocks/>
          </p:cNvCxnSpPr>
          <p:nvPr/>
        </p:nvCxnSpPr>
        <p:spPr>
          <a:xfrm>
            <a:off x="837232" y="7642012"/>
            <a:ext cx="6912000"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7B9F36E-2728-8D47-17D9-D59288393AE6}"/>
              </a:ext>
            </a:extLst>
          </p:cNvPr>
          <p:cNvCxnSpPr>
            <a:cxnSpLocks/>
          </p:cNvCxnSpPr>
          <p:nvPr/>
        </p:nvCxnSpPr>
        <p:spPr>
          <a:xfrm>
            <a:off x="847864" y="8562372"/>
            <a:ext cx="6912000"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662E0903-C09D-50A1-C534-BC59C29C8CFC}"/>
              </a:ext>
            </a:extLst>
          </p:cNvPr>
          <p:cNvSpPr txBox="1"/>
          <p:nvPr/>
        </p:nvSpPr>
        <p:spPr>
          <a:xfrm>
            <a:off x="552179" y="3312515"/>
            <a:ext cx="596256" cy="348813"/>
          </a:xfrm>
          <a:prstGeom prst="rect">
            <a:avLst/>
          </a:prstGeom>
          <a:noFill/>
        </p:spPr>
        <p:txBody>
          <a:bodyPr wrap="square">
            <a:spAutoFit/>
          </a:bodyPr>
          <a:lstStyle/>
          <a:p>
            <a:pPr>
              <a:lnSpc>
                <a:spcPts val="2040"/>
              </a:lnSpc>
            </a:pPr>
            <a:r>
              <a:rPr lang="en-US" sz="1800" b="1">
                <a:solidFill>
                  <a:srgbClr val="9C2778"/>
                </a:solidFill>
                <a:highlight>
                  <a:srgbClr val="EE5650"/>
                </a:highlight>
              </a:rPr>
              <a:t> </a:t>
            </a:r>
            <a:r>
              <a:rPr lang="en-US" sz="1800" b="1">
                <a:solidFill>
                  <a:schemeClr val="bg1"/>
                </a:solidFill>
                <a:highlight>
                  <a:srgbClr val="EE5650"/>
                </a:highlight>
              </a:rPr>
              <a:t>02</a:t>
            </a:r>
            <a:r>
              <a:rPr lang="en-US" sz="1800" b="1">
                <a:solidFill>
                  <a:srgbClr val="EE5650"/>
                </a:solidFill>
                <a:highlight>
                  <a:srgbClr val="EE5650"/>
                </a:highlight>
              </a:rPr>
              <a:t>.</a:t>
            </a:r>
          </a:p>
        </p:txBody>
      </p:sp>
      <p:sp>
        <p:nvSpPr>
          <p:cNvPr id="54" name="TextBox 53">
            <a:extLst>
              <a:ext uri="{FF2B5EF4-FFF2-40B4-BE49-F238E27FC236}">
                <a16:creationId xmlns:a16="http://schemas.microsoft.com/office/drawing/2014/main" id="{BB9C09F1-F6AB-EF8A-0D06-54530957AA64}"/>
              </a:ext>
            </a:extLst>
          </p:cNvPr>
          <p:cNvSpPr txBox="1"/>
          <p:nvPr/>
        </p:nvSpPr>
        <p:spPr>
          <a:xfrm>
            <a:off x="552179" y="4507833"/>
            <a:ext cx="596256" cy="348813"/>
          </a:xfrm>
          <a:prstGeom prst="rect">
            <a:avLst/>
          </a:prstGeom>
          <a:noFill/>
        </p:spPr>
        <p:txBody>
          <a:bodyPr wrap="square">
            <a:spAutoFit/>
          </a:bodyPr>
          <a:lstStyle/>
          <a:p>
            <a:pPr>
              <a:lnSpc>
                <a:spcPts val="2040"/>
              </a:lnSpc>
            </a:pPr>
            <a:r>
              <a:rPr lang="en-US" sz="1800" b="1">
                <a:solidFill>
                  <a:srgbClr val="9C2778"/>
                </a:solidFill>
                <a:highlight>
                  <a:srgbClr val="EE5650"/>
                </a:highlight>
              </a:rPr>
              <a:t> </a:t>
            </a:r>
            <a:r>
              <a:rPr lang="en-US" sz="1800" b="1">
                <a:solidFill>
                  <a:schemeClr val="bg1"/>
                </a:solidFill>
                <a:highlight>
                  <a:srgbClr val="EE5650"/>
                </a:highlight>
              </a:rPr>
              <a:t>03</a:t>
            </a:r>
            <a:r>
              <a:rPr lang="en-US" sz="1800" b="1">
                <a:solidFill>
                  <a:srgbClr val="EE5650"/>
                </a:solidFill>
                <a:highlight>
                  <a:srgbClr val="EE5650"/>
                </a:highlight>
              </a:rPr>
              <a:t>.</a:t>
            </a:r>
          </a:p>
        </p:txBody>
      </p:sp>
      <p:sp>
        <p:nvSpPr>
          <p:cNvPr id="55" name="TextBox 54">
            <a:extLst>
              <a:ext uri="{FF2B5EF4-FFF2-40B4-BE49-F238E27FC236}">
                <a16:creationId xmlns:a16="http://schemas.microsoft.com/office/drawing/2014/main" id="{CFCB47CE-8E1B-0013-0B36-0A2C313F6384}"/>
              </a:ext>
            </a:extLst>
          </p:cNvPr>
          <p:cNvSpPr txBox="1"/>
          <p:nvPr/>
        </p:nvSpPr>
        <p:spPr>
          <a:xfrm>
            <a:off x="552179" y="5680683"/>
            <a:ext cx="596256" cy="348813"/>
          </a:xfrm>
          <a:prstGeom prst="rect">
            <a:avLst/>
          </a:prstGeom>
          <a:noFill/>
        </p:spPr>
        <p:txBody>
          <a:bodyPr wrap="square">
            <a:spAutoFit/>
          </a:bodyPr>
          <a:lstStyle/>
          <a:p>
            <a:pPr>
              <a:lnSpc>
                <a:spcPts val="2040"/>
              </a:lnSpc>
            </a:pPr>
            <a:r>
              <a:rPr lang="en-US" sz="1800" b="1">
                <a:solidFill>
                  <a:srgbClr val="9C2778"/>
                </a:solidFill>
                <a:highlight>
                  <a:srgbClr val="EE5650"/>
                </a:highlight>
              </a:rPr>
              <a:t> </a:t>
            </a:r>
            <a:r>
              <a:rPr lang="en-US" sz="1800" b="1">
                <a:solidFill>
                  <a:schemeClr val="bg1"/>
                </a:solidFill>
                <a:highlight>
                  <a:srgbClr val="EE5650"/>
                </a:highlight>
              </a:rPr>
              <a:t>04</a:t>
            </a:r>
            <a:r>
              <a:rPr lang="en-US" sz="1800" b="1">
                <a:solidFill>
                  <a:srgbClr val="EE5650"/>
                </a:solidFill>
                <a:highlight>
                  <a:srgbClr val="EE5650"/>
                </a:highlight>
              </a:rPr>
              <a:t>.</a:t>
            </a:r>
          </a:p>
        </p:txBody>
      </p:sp>
      <p:sp>
        <p:nvSpPr>
          <p:cNvPr id="56" name="TextBox 55">
            <a:extLst>
              <a:ext uri="{FF2B5EF4-FFF2-40B4-BE49-F238E27FC236}">
                <a16:creationId xmlns:a16="http://schemas.microsoft.com/office/drawing/2014/main" id="{3E91FD83-D2B7-910F-63A3-FF896C0E57D9}"/>
              </a:ext>
            </a:extLst>
          </p:cNvPr>
          <p:cNvSpPr txBox="1"/>
          <p:nvPr/>
        </p:nvSpPr>
        <p:spPr>
          <a:xfrm>
            <a:off x="552179" y="7040509"/>
            <a:ext cx="596256" cy="348813"/>
          </a:xfrm>
          <a:prstGeom prst="rect">
            <a:avLst/>
          </a:prstGeom>
          <a:noFill/>
        </p:spPr>
        <p:txBody>
          <a:bodyPr wrap="square">
            <a:spAutoFit/>
          </a:bodyPr>
          <a:lstStyle/>
          <a:p>
            <a:pPr>
              <a:lnSpc>
                <a:spcPts val="2040"/>
              </a:lnSpc>
            </a:pPr>
            <a:r>
              <a:rPr lang="en-US" sz="1800" b="1">
                <a:solidFill>
                  <a:srgbClr val="9C2778"/>
                </a:solidFill>
                <a:highlight>
                  <a:srgbClr val="EE5650"/>
                </a:highlight>
              </a:rPr>
              <a:t> </a:t>
            </a:r>
            <a:r>
              <a:rPr lang="en-US" sz="1800" b="1">
                <a:solidFill>
                  <a:schemeClr val="bg1"/>
                </a:solidFill>
                <a:highlight>
                  <a:srgbClr val="EE5650"/>
                </a:highlight>
              </a:rPr>
              <a:t>05</a:t>
            </a:r>
            <a:r>
              <a:rPr lang="en-US" sz="1800" b="1">
                <a:solidFill>
                  <a:srgbClr val="EE5650"/>
                </a:solidFill>
                <a:highlight>
                  <a:srgbClr val="EE5650"/>
                </a:highlight>
              </a:rPr>
              <a:t>.</a:t>
            </a:r>
          </a:p>
        </p:txBody>
      </p:sp>
      <p:sp>
        <p:nvSpPr>
          <p:cNvPr id="57" name="TextBox 56">
            <a:extLst>
              <a:ext uri="{FF2B5EF4-FFF2-40B4-BE49-F238E27FC236}">
                <a16:creationId xmlns:a16="http://schemas.microsoft.com/office/drawing/2014/main" id="{7DE6404D-6948-085B-2A1E-27C00519311F}"/>
              </a:ext>
            </a:extLst>
          </p:cNvPr>
          <p:cNvSpPr txBox="1"/>
          <p:nvPr/>
        </p:nvSpPr>
        <p:spPr>
          <a:xfrm>
            <a:off x="552179" y="7841494"/>
            <a:ext cx="596256" cy="348813"/>
          </a:xfrm>
          <a:prstGeom prst="rect">
            <a:avLst/>
          </a:prstGeom>
          <a:noFill/>
        </p:spPr>
        <p:txBody>
          <a:bodyPr wrap="square">
            <a:spAutoFit/>
          </a:bodyPr>
          <a:lstStyle/>
          <a:p>
            <a:pPr>
              <a:lnSpc>
                <a:spcPts val="2040"/>
              </a:lnSpc>
            </a:pPr>
            <a:r>
              <a:rPr lang="en-US" sz="1800" b="1">
                <a:solidFill>
                  <a:srgbClr val="9C2778"/>
                </a:solidFill>
                <a:highlight>
                  <a:srgbClr val="EE5650"/>
                </a:highlight>
              </a:rPr>
              <a:t> </a:t>
            </a:r>
            <a:r>
              <a:rPr lang="en-US" sz="1800" b="1">
                <a:solidFill>
                  <a:schemeClr val="bg1"/>
                </a:solidFill>
                <a:highlight>
                  <a:srgbClr val="EE5650"/>
                </a:highlight>
              </a:rPr>
              <a:t>06</a:t>
            </a:r>
            <a:r>
              <a:rPr lang="en-US" sz="1800" b="1">
                <a:solidFill>
                  <a:srgbClr val="EE5650"/>
                </a:solidFill>
                <a:highlight>
                  <a:srgbClr val="EE5650"/>
                </a:highlight>
              </a:rPr>
              <a:t>.</a:t>
            </a:r>
          </a:p>
        </p:txBody>
      </p:sp>
      <p:sp>
        <p:nvSpPr>
          <p:cNvPr id="58" name="TextBox 57">
            <a:extLst>
              <a:ext uri="{FF2B5EF4-FFF2-40B4-BE49-F238E27FC236}">
                <a16:creationId xmlns:a16="http://schemas.microsoft.com/office/drawing/2014/main" id="{A78AFBEF-1D48-09EE-0ABC-4CF5048225C0}"/>
              </a:ext>
            </a:extLst>
          </p:cNvPr>
          <p:cNvSpPr txBox="1"/>
          <p:nvPr/>
        </p:nvSpPr>
        <p:spPr>
          <a:xfrm>
            <a:off x="552179" y="8678035"/>
            <a:ext cx="596256" cy="348813"/>
          </a:xfrm>
          <a:prstGeom prst="rect">
            <a:avLst/>
          </a:prstGeom>
          <a:noFill/>
        </p:spPr>
        <p:txBody>
          <a:bodyPr wrap="square">
            <a:spAutoFit/>
          </a:bodyPr>
          <a:lstStyle/>
          <a:p>
            <a:pPr>
              <a:lnSpc>
                <a:spcPts val="2040"/>
              </a:lnSpc>
            </a:pPr>
            <a:r>
              <a:rPr lang="en-US" sz="1800" b="1">
                <a:solidFill>
                  <a:srgbClr val="9C2778"/>
                </a:solidFill>
                <a:highlight>
                  <a:srgbClr val="EE5650"/>
                </a:highlight>
              </a:rPr>
              <a:t> </a:t>
            </a:r>
            <a:r>
              <a:rPr lang="en-US" sz="1800" b="1">
                <a:solidFill>
                  <a:schemeClr val="bg1"/>
                </a:solidFill>
                <a:highlight>
                  <a:srgbClr val="EE5650"/>
                </a:highlight>
              </a:rPr>
              <a:t>07</a:t>
            </a:r>
            <a:r>
              <a:rPr lang="en-US" sz="1800" b="1">
                <a:solidFill>
                  <a:srgbClr val="EE5650"/>
                </a:solidFill>
                <a:highlight>
                  <a:srgbClr val="EE5650"/>
                </a:highlight>
              </a:rPr>
              <a:t>.</a:t>
            </a:r>
          </a:p>
        </p:txBody>
      </p:sp>
      <p:sp>
        <p:nvSpPr>
          <p:cNvPr id="61" name="Freeform 60">
            <a:extLst>
              <a:ext uri="{FF2B5EF4-FFF2-40B4-BE49-F238E27FC236}">
                <a16:creationId xmlns:a16="http://schemas.microsoft.com/office/drawing/2014/main" id="{FCEE51C6-806D-2D2F-9278-DE0A7532EA8B}"/>
              </a:ext>
            </a:extLst>
          </p:cNvPr>
          <p:cNvSpPr/>
          <p:nvPr/>
        </p:nvSpPr>
        <p:spPr>
          <a:xfrm>
            <a:off x="71396" y="9470693"/>
            <a:ext cx="7701777" cy="791313"/>
          </a:xfrm>
          <a:custGeom>
            <a:avLst/>
            <a:gdLst>
              <a:gd name="connsiteX0" fmla="*/ 0 w 5690841"/>
              <a:gd name="connsiteY0" fmla="*/ 0 h 3184657"/>
              <a:gd name="connsiteX1" fmla="*/ 5690842 w 5690841"/>
              <a:gd name="connsiteY1" fmla="*/ 0 h 3184657"/>
              <a:gd name="connsiteX2" fmla="*/ 5690842 w 5690841"/>
              <a:gd name="connsiteY2" fmla="*/ 3184657 h 3184657"/>
              <a:gd name="connsiteX3" fmla="*/ 0 w 5690841"/>
              <a:gd name="connsiteY3" fmla="*/ 3184657 h 3184657"/>
            </a:gdLst>
            <a:ahLst/>
            <a:cxnLst>
              <a:cxn ang="0">
                <a:pos x="connsiteX0" y="connsiteY0"/>
              </a:cxn>
              <a:cxn ang="0">
                <a:pos x="connsiteX1" y="connsiteY1"/>
              </a:cxn>
              <a:cxn ang="0">
                <a:pos x="connsiteX2" y="connsiteY2"/>
              </a:cxn>
              <a:cxn ang="0">
                <a:pos x="connsiteX3" y="connsiteY3"/>
              </a:cxn>
            </a:cxnLst>
            <a:rect l="l" t="t" r="r" b="b"/>
            <a:pathLst>
              <a:path w="5690841" h="3184657">
                <a:moveTo>
                  <a:pt x="0" y="0"/>
                </a:moveTo>
                <a:lnTo>
                  <a:pt x="5690842" y="0"/>
                </a:lnTo>
                <a:lnTo>
                  <a:pt x="5690842" y="3184657"/>
                </a:lnTo>
                <a:lnTo>
                  <a:pt x="0" y="3184657"/>
                </a:lnTo>
                <a:close/>
              </a:path>
            </a:pathLst>
          </a:custGeom>
          <a:solidFill>
            <a:srgbClr val="3850A3"/>
          </a:solidFill>
          <a:ln w="12647" cap="flat">
            <a:noFill/>
            <a:prstDash val="solid"/>
            <a:miter/>
          </a:ln>
        </p:spPr>
        <p:txBody>
          <a:bodyPr rtlCol="0" anchor="ctr"/>
          <a:lstStyle/>
          <a:p>
            <a:endParaRPr lang="en-US"/>
          </a:p>
        </p:txBody>
      </p:sp>
      <p:sp>
        <p:nvSpPr>
          <p:cNvPr id="62" name="Text Placeholder 1">
            <a:extLst>
              <a:ext uri="{FF2B5EF4-FFF2-40B4-BE49-F238E27FC236}">
                <a16:creationId xmlns:a16="http://schemas.microsoft.com/office/drawing/2014/main" id="{4DD23E83-20C6-E645-49D6-C2AA8CEFF4B7}"/>
              </a:ext>
            </a:extLst>
          </p:cNvPr>
          <p:cNvSpPr txBox="1">
            <a:spLocks/>
          </p:cNvSpPr>
          <p:nvPr/>
        </p:nvSpPr>
        <p:spPr>
          <a:xfrm>
            <a:off x="538383" y="9571324"/>
            <a:ext cx="6762176" cy="792915"/>
          </a:xfrm>
          <a:prstGeom prst="rect">
            <a:avLst/>
          </a:prstGeom>
        </p:spPr>
        <p:txBody>
          <a:bodyPr vert="horz" lIns="91440" tIns="45720" rIns="91440" bIns="45720" numCol="1" spcCol="21600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100" b="0" i="0" kern="1200" baseline="0">
                <a:solidFill>
                  <a:schemeClr val="tx1"/>
                </a:solidFill>
                <a:latin typeface="Calibri" panose="020F0502020204030204" pitchFamily="34" charset="0"/>
                <a:ea typeface="+mn-ea"/>
                <a:cs typeface="Calibri" panose="020F0502020204030204" pitchFamily="34" charset="0"/>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just">
              <a:lnSpc>
                <a:spcPts val="1320"/>
              </a:lnSpc>
              <a:spcBef>
                <a:spcPts val="0"/>
              </a:spcBef>
            </a:pPr>
            <a:r>
              <a:rPr lang="en-US" sz="1150" dirty="0">
                <a:solidFill>
                  <a:schemeClr val="bg1"/>
                </a:solidFill>
              </a:rPr>
              <a:t>Whether you are looking to host a zero-waste event, hoping to understand more about circular business models, or simply wish to integrate sustainability into your community's cultural fabric, this Guide is your companion. Welcome to the movement towards zero waste. Welcome to the future of marketplaces.</a:t>
            </a:r>
          </a:p>
          <a:p>
            <a:pPr algn="just">
              <a:lnSpc>
                <a:spcPts val="1320"/>
              </a:lnSpc>
              <a:spcBef>
                <a:spcPts val="0"/>
              </a:spcBef>
            </a:pPr>
            <a:endParaRPr lang="en-US" sz="1150" dirty="0">
              <a:solidFill>
                <a:schemeClr val="bg1"/>
              </a:solidFill>
            </a:endParaRPr>
          </a:p>
        </p:txBody>
      </p:sp>
      <p:sp>
        <p:nvSpPr>
          <p:cNvPr id="63" name="Freeform 62">
            <a:extLst>
              <a:ext uri="{FF2B5EF4-FFF2-40B4-BE49-F238E27FC236}">
                <a16:creationId xmlns:a16="http://schemas.microsoft.com/office/drawing/2014/main" id="{40A8FE1F-495D-1F59-D8D8-AA7B62300985}"/>
              </a:ext>
            </a:extLst>
          </p:cNvPr>
          <p:cNvSpPr/>
          <p:nvPr/>
        </p:nvSpPr>
        <p:spPr>
          <a:xfrm>
            <a:off x="103912" y="187873"/>
            <a:ext cx="7567750" cy="1907100"/>
          </a:xfrm>
          <a:custGeom>
            <a:avLst/>
            <a:gdLst>
              <a:gd name="connsiteX0" fmla="*/ 0 w 5690841"/>
              <a:gd name="connsiteY0" fmla="*/ 0 h 3184657"/>
              <a:gd name="connsiteX1" fmla="*/ 5690842 w 5690841"/>
              <a:gd name="connsiteY1" fmla="*/ 0 h 3184657"/>
              <a:gd name="connsiteX2" fmla="*/ 5690842 w 5690841"/>
              <a:gd name="connsiteY2" fmla="*/ 3184657 h 3184657"/>
              <a:gd name="connsiteX3" fmla="*/ 0 w 5690841"/>
              <a:gd name="connsiteY3" fmla="*/ 3184657 h 3184657"/>
            </a:gdLst>
            <a:ahLst/>
            <a:cxnLst>
              <a:cxn ang="0">
                <a:pos x="connsiteX0" y="connsiteY0"/>
              </a:cxn>
              <a:cxn ang="0">
                <a:pos x="connsiteX1" y="connsiteY1"/>
              </a:cxn>
              <a:cxn ang="0">
                <a:pos x="connsiteX2" y="connsiteY2"/>
              </a:cxn>
              <a:cxn ang="0">
                <a:pos x="connsiteX3" y="connsiteY3"/>
              </a:cxn>
            </a:cxnLst>
            <a:rect l="l" t="t" r="r" b="b"/>
            <a:pathLst>
              <a:path w="5690841" h="3184657">
                <a:moveTo>
                  <a:pt x="0" y="0"/>
                </a:moveTo>
                <a:lnTo>
                  <a:pt x="5690842" y="0"/>
                </a:lnTo>
                <a:lnTo>
                  <a:pt x="5690842" y="3184657"/>
                </a:lnTo>
                <a:lnTo>
                  <a:pt x="0" y="3184657"/>
                </a:lnTo>
                <a:close/>
              </a:path>
            </a:pathLst>
          </a:custGeom>
          <a:solidFill>
            <a:srgbClr val="3850A3"/>
          </a:solidFill>
          <a:ln w="12647" cap="flat">
            <a:noFill/>
            <a:prstDash val="solid"/>
            <a:miter/>
          </a:ln>
        </p:spPr>
        <p:txBody>
          <a:bodyPr rtlCol="0" anchor="ctr"/>
          <a:lstStyle/>
          <a:p>
            <a:endParaRPr lang="en-US"/>
          </a:p>
        </p:txBody>
      </p:sp>
      <p:grpSp>
        <p:nvGrpSpPr>
          <p:cNvPr id="64" name="Group 63">
            <a:extLst>
              <a:ext uri="{FF2B5EF4-FFF2-40B4-BE49-F238E27FC236}">
                <a16:creationId xmlns:a16="http://schemas.microsoft.com/office/drawing/2014/main" id="{E9F7F214-3305-D110-3FA5-2E0AE765C897}"/>
              </a:ext>
            </a:extLst>
          </p:cNvPr>
          <p:cNvGrpSpPr/>
          <p:nvPr/>
        </p:nvGrpSpPr>
        <p:grpSpPr>
          <a:xfrm>
            <a:off x="6058907" y="0"/>
            <a:ext cx="1724895" cy="2707824"/>
            <a:chOff x="3458101" y="16610"/>
            <a:chExt cx="1874766" cy="2943098"/>
          </a:xfrm>
        </p:grpSpPr>
        <p:sp>
          <p:nvSpPr>
            <p:cNvPr id="65" name="Freeform 64">
              <a:extLst>
                <a:ext uri="{FF2B5EF4-FFF2-40B4-BE49-F238E27FC236}">
                  <a16:creationId xmlns:a16="http://schemas.microsoft.com/office/drawing/2014/main" id="{B4782FA1-8F46-162C-54AF-620618C02AB8}"/>
                </a:ext>
              </a:extLst>
            </p:cNvPr>
            <p:cNvSpPr/>
            <p:nvPr/>
          </p:nvSpPr>
          <p:spPr>
            <a:xfrm>
              <a:off x="3459697" y="16610"/>
              <a:ext cx="1873170" cy="2943098"/>
            </a:xfrm>
            <a:custGeom>
              <a:avLst/>
              <a:gdLst>
                <a:gd name="connsiteX0" fmla="*/ 1168690 w 1873170"/>
                <a:gd name="connsiteY0" fmla="*/ 0 h 2943098"/>
                <a:gd name="connsiteX1" fmla="*/ 1873170 w 1873170"/>
                <a:gd name="connsiteY1" fmla="*/ 0 h 2943098"/>
                <a:gd name="connsiteX2" fmla="*/ 1873170 w 1873170"/>
                <a:gd name="connsiteY2" fmla="*/ 2943098 h 2943098"/>
                <a:gd name="connsiteX3" fmla="*/ 1161695 w 1873170"/>
                <a:gd name="connsiteY3" fmla="*/ 2734730 h 2943098"/>
                <a:gd name="connsiteX4" fmla="*/ 1001899 w 1873170"/>
                <a:gd name="connsiteY4" fmla="*/ 2173154 h 2943098"/>
                <a:gd name="connsiteX5" fmla="*/ 284083 w 1873170"/>
                <a:gd name="connsiteY5" fmla="*/ 1606496 h 2943098"/>
                <a:gd name="connsiteX6" fmla="*/ 0 w 1873170"/>
                <a:gd name="connsiteY6" fmla="*/ 1178326 h 2943098"/>
                <a:gd name="connsiteX7" fmla="*/ 730498 w 1873170"/>
                <a:gd name="connsiteY7" fmla="*/ 969959 h 2943098"/>
                <a:gd name="connsiteX8" fmla="*/ 1157455 w 1873170"/>
                <a:gd name="connsiteY8" fmla="*/ 123426 h 294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170" h="2943098">
                  <a:moveTo>
                    <a:pt x="1168690" y="0"/>
                  </a:moveTo>
                  <a:lnTo>
                    <a:pt x="1873170" y="0"/>
                  </a:lnTo>
                  <a:lnTo>
                    <a:pt x="1873170" y="2943098"/>
                  </a:lnTo>
                  <a:cubicBezTo>
                    <a:pt x="1604306" y="2921499"/>
                    <a:pt x="1362075" y="2920228"/>
                    <a:pt x="1161695" y="2734730"/>
                  </a:cubicBezTo>
                  <a:cubicBezTo>
                    <a:pt x="991753" y="2575913"/>
                    <a:pt x="1080529" y="2359923"/>
                    <a:pt x="1001899" y="2173154"/>
                  </a:cubicBezTo>
                  <a:cubicBezTo>
                    <a:pt x="900441" y="1935565"/>
                    <a:pt x="523778" y="1799617"/>
                    <a:pt x="284083" y="1606496"/>
                  </a:cubicBezTo>
                  <a:cubicBezTo>
                    <a:pt x="130628" y="1483254"/>
                    <a:pt x="39315" y="1334602"/>
                    <a:pt x="0" y="1178326"/>
                  </a:cubicBezTo>
                  <a:cubicBezTo>
                    <a:pt x="334812" y="1160539"/>
                    <a:pt x="588457" y="1093201"/>
                    <a:pt x="730498" y="969959"/>
                  </a:cubicBezTo>
                  <a:cubicBezTo>
                    <a:pt x="961633" y="768897"/>
                    <a:pt x="1110016" y="455631"/>
                    <a:pt x="1157455" y="123426"/>
                  </a:cubicBezTo>
                  <a:close/>
                </a:path>
              </a:pathLst>
            </a:custGeom>
            <a:solidFill>
              <a:srgbClr val="EE4C45"/>
            </a:solidFill>
            <a:ln w="12670"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2E7A6675-66F5-7676-3311-4A54D779E52D}"/>
                </a:ext>
              </a:extLst>
            </p:cNvPr>
            <p:cNvSpPr/>
            <p:nvPr/>
          </p:nvSpPr>
          <p:spPr>
            <a:xfrm>
              <a:off x="3458101" y="16611"/>
              <a:ext cx="1204108" cy="1271075"/>
            </a:xfrm>
            <a:custGeom>
              <a:avLst/>
              <a:gdLst>
                <a:gd name="connsiteX0" fmla="*/ 774219 w 1204108"/>
                <a:gd name="connsiteY0" fmla="*/ 0 h 1271075"/>
                <a:gd name="connsiteX1" fmla="*/ 1204108 w 1204108"/>
                <a:gd name="connsiteY1" fmla="*/ 0 h 1271075"/>
                <a:gd name="connsiteX2" fmla="*/ 1199694 w 1204108"/>
                <a:gd name="connsiteY2" fmla="*/ 122989 h 1271075"/>
                <a:gd name="connsiteX3" fmla="*/ 765068 w 1204108"/>
                <a:gd name="connsiteY3" fmla="*/ 1044920 h 1271075"/>
                <a:gd name="connsiteX4" fmla="*/ 20619 w 1204108"/>
                <a:gd name="connsiteY4" fmla="*/ 1271075 h 1271075"/>
                <a:gd name="connsiteX5" fmla="*/ 130955 w 1204108"/>
                <a:gd name="connsiteY5" fmla="*/ 614209 h 1271075"/>
                <a:gd name="connsiteX6" fmla="*/ 575310 w 1204108"/>
                <a:gd name="connsiteY6" fmla="*/ 131883 h 127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08" h="1271075">
                  <a:moveTo>
                    <a:pt x="774219" y="0"/>
                  </a:moveTo>
                  <a:lnTo>
                    <a:pt x="1204108" y="0"/>
                  </a:lnTo>
                  <a:lnTo>
                    <a:pt x="1199694" y="122989"/>
                  </a:lnTo>
                  <a:cubicBezTo>
                    <a:pt x="1151481" y="483900"/>
                    <a:pt x="1000007" y="824800"/>
                    <a:pt x="765068" y="1044920"/>
                  </a:cubicBezTo>
                  <a:cubicBezTo>
                    <a:pt x="620490" y="1178326"/>
                    <a:pt x="361772" y="1250747"/>
                    <a:pt x="20619" y="1271075"/>
                  </a:cubicBezTo>
                  <a:cubicBezTo>
                    <a:pt x="-28841" y="1052543"/>
                    <a:pt x="11742" y="820036"/>
                    <a:pt x="130955" y="614209"/>
                  </a:cubicBezTo>
                  <a:cubicBezTo>
                    <a:pt x="234316" y="435064"/>
                    <a:pt x="388722" y="274342"/>
                    <a:pt x="575310" y="131883"/>
                  </a:cubicBezTo>
                  <a:close/>
                </a:path>
              </a:pathLst>
            </a:custGeom>
            <a:solidFill>
              <a:srgbClr val="40284B"/>
            </a:solidFill>
            <a:ln w="12670" cap="flat">
              <a:noFill/>
              <a:prstDash val="solid"/>
              <a:miter/>
            </a:ln>
          </p:spPr>
          <p:txBody>
            <a:bodyPr rtlCol="0" anchor="ctr"/>
            <a:lstStyle/>
            <a:p>
              <a:endParaRPr lang="en-US"/>
            </a:p>
          </p:txBody>
        </p:sp>
      </p:grpSp>
      <p:sp>
        <p:nvSpPr>
          <p:cNvPr id="67" name="Text Placeholder 3">
            <a:extLst>
              <a:ext uri="{FF2B5EF4-FFF2-40B4-BE49-F238E27FC236}">
                <a16:creationId xmlns:a16="http://schemas.microsoft.com/office/drawing/2014/main" id="{1816E5B4-0DCE-8928-3061-955EEB9B20D4}"/>
              </a:ext>
            </a:extLst>
          </p:cNvPr>
          <p:cNvSpPr txBox="1">
            <a:spLocks/>
          </p:cNvSpPr>
          <p:nvPr/>
        </p:nvSpPr>
        <p:spPr>
          <a:xfrm>
            <a:off x="538383" y="567760"/>
            <a:ext cx="5268456" cy="160397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1840"/>
              </a:lnSpc>
              <a:spcBef>
                <a:spcPts val="0"/>
              </a:spcBef>
              <a:buNone/>
            </a:pPr>
            <a:r>
              <a:rPr lang="de-DE" sz="1600" dirty="0">
                <a:solidFill>
                  <a:schemeClr val="bg1"/>
                </a:solidFill>
                <a:latin typeface="Calibri" panose="020F0502020204030204" pitchFamily="34" charset="0"/>
                <a:cs typeface="Calibri" panose="020F0502020204030204" pitchFamily="34" charset="0"/>
              </a:rPr>
              <a:t>Unsere Circular Creative-Partner aus Irland, Griechenland, Kroatien, Deutschland und Dänemark, die durch das ERASMUS+ Programm unterstützt werden, haben unser kollektives Wissen in diesem Leitfaden zusammengefasst, um sicherzustellen, dass jedes Kapitel einen Schritt näher an nachhaltigere Marktplätze ist.</a:t>
            </a:r>
            <a:endParaRPr lang="en-US" sz="1600" dirty="0">
              <a:solidFill>
                <a:schemeClr val="bg1"/>
              </a:solidFill>
              <a:latin typeface="Calibri" panose="020F0502020204030204" pitchFamily="34" charset="0"/>
              <a:cs typeface="Calibri" panose="020F0502020204030204" pitchFamily="34" charset="0"/>
            </a:endParaRPr>
          </a:p>
        </p:txBody>
      </p:sp>
      <p:sp>
        <p:nvSpPr>
          <p:cNvPr id="68" name="Slide Number Placeholder 5">
            <a:extLst>
              <a:ext uri="{FF2B5EF4-FFF2-40B4-BE49-F238E27FC236}">
                <a16:creationId xmlns:a16="http://schemas.microsoft.com/office/drawing/2014/main" id="{D88AC7BE-7A47-3104-5CBF-CFD30AA246D8}"/>
              </a:ext>
            </a:extLst>
          </p:cNvPr>
          <p:cNvSpPr>
            <a:spLocks noGrp="1"/>
          </p:cNvSpPr>
          <p:nvPr>
            <p:ph type="sldNum" sz="quarter" idx="4"/>
          </p:nvPr>
        </p:nvSpPr>
        <p:spPr>
          <a:xfrm>
            <a:off x="7281511" y="10353161"/>
            <a:ext cx="372588" cy="363596"/>
          </a:xfrm>
          <a:prstGeom prst="rect">
            <a:avLst/>
          </a:prstGeom>
        </p:spPr>
        <p:txBody>
          <a:bodyPr vert="horz" lIns="91440" tIns="45720" rIns="91440" bIns="45720" rtlCol="0" anchor="ctr"/>
          <a:lstStyle>
            <a:lvl1pPr algn="r">
              <a:defRPr sz="900">
                <a:solidFill>
                  <a:schemeClr val="tx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4</a:t>
            </a:fld>
            <a:endParaRPr lang="fr-CA"/>
          </a:p>
        </p:txBody>
      </p:sp>
    </p:spTree>
    <p:extLst>
      <p:ext uri="{BB962C8B-B14F-4D97-AF65-F5344CB8AC3E}">
        <p14:creationId xmlns:p14="http://schemas.microsoft.com/office/powerpoint/2010/main" val="37407021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EB864936-429A-CBEB-3CC3-D0A13F0ABC39}"/>
              </a:ext>
            </a:extLst>
          </p:cNvPr>
          <p:cNvSpPr/>
          <p:nvPr/>
        </p:nvSpPr>
        <p:spPr>
          <a:xfrm>
            <a:off x="94416" y="5923790"/>
            <a:ext cx="7701777" cy="4049264"/>
          </a:xfrm>
          <a:custGeom>
            <a:avLst/>
            <a:gdLst>
              <a:gd name="connsiteX0" fmla="*/ 0 w 5690841"/>
              <a:gd name="connsiteY0" fmla="*/ 0 h 3184657"/>
              <a:gd name="connsiteX1" fmla="*/ 5690842 w 5690841"/>
              <a:gd name="connsiteY1" fmla="*/ 0 h 3184657"/>
              <a:gd name="connsiteX2" fmla="*/ 5690842 w 5690841"/>
              <a:gd name="connsiteY2" fmla="*/ 3184657 h 3184657"/>
              <a:gd name="connsiteX3" fmla="*/ 0 w 5690841"/>
              <a:gd name="connsiteY3" fmla="*/ 3184657 h 3184657"/>
            </a:gdLst>
            <a:ahLst/>
            <a:cxnLst>
              <a:cxn ang="0">
                <a:pos x="connsiteX0" y="connsiteY0"/>
              </a:cxn>
              <a:cxn ang="0">
                <a:pos x="connsiteX1" y="connsiteY1"/>
              </a:cxn>
              <a:cxn ang="0">
                <a:pos x="connsiteX2" y="connsiteY2"/>
              </a:cxn>
              <a:cxn ang="0">
                <a:pos x="connsiteX3" y="connsiteY3"/>
              </a:cxn>
            </a:cxnLst>
            <a:rect l="l" t="t" r="r" b="b"/>
            <a:pathLst>
              <a:path w="5690841" h="3184657">
                <a:moveTo>
                  <a:pt x="0" y="0"/>
                </a:moveTo>
                <a:lnTo>
                  <a:pt x="5690842" y="0"/>
                </a:lnTo>
                <a:lnTo>
                  <a:pt x="5690842" y="3184657"/>
                </a:lnTo>
                <a:lnTo>
                  <a:pt x="0" y="3184657"/>
                </a:lnTo>
                <a:close/>
              </a:path>
            </a:pathLst>
          </a:custGeom>
          <a:solidFill>
            <a:srgbClr val="3850A3"/>
          </a:solidFill>
          <a:ln w="12647" cap="flat">
            <a:noFill/>
            <a:prstDash val="solid"/>
            <a:miter/>
          </a:ln>
        </p:spPr>
        <p:txBody>
          <a:bodyPr rtlCol="0" anchor="ctr"/>
          <a:lstStyle/>
          <a:p>
            <a:endParaRPr lang="en-US"/>
          </a:p>
        </p:txBody>
      </p:sp>
      <p:sp>
        <p:nvSpPr>
          <p:cNvPr id="10" name="Text Placeholder 9">
            <a:extLst>
              <a:ext uri="{FF2B5EF4-FFF2-40B4-BE49-F238E27FC236}">
                <a16:creationId xmlns:a16="http://schemas.microsoft.com/office/drawing/2014/main" id="{4DF689F5-BE87-9845-B9E9-29023999161F}"/>
              </a:ext>
            </a:extLst>
          </p:cNvPr>
          <p:cNvSpPr>
            <a:spLocks noGrp="1"/>
          </p:cNvSpPr>
          <p:nvPr>
            <p:ph type="body" sz="quarter" idx="43"/>
          </p:nvPr>
        </p:nvSpPr>
        <p:spPr>
          <a:xfrm>
            <a:off x="3359280" y="2043525"/>
            <a:ext cx="3980313" cy="2809205"/>
          </a:xfrm>
        </p:spPr>
        <p:txBody>
          <a:bodyPr>
            <a:normAutofit fontScale="92500" lnSpcReduction="20000"/>
          </a:bodyPr>
          <a:lstStyle/>
          <a:p>
            <a:pPr algn="r">
              <a:lnSpc>
                <a:spcPts val="1720"/>
              </a:lnSpc>
              <a:spcBef>
                <a:spcPts val="0"/>
              </a:spcBef>
            </a:pPr>
            <a:r>
              <a:rPr lang="de-DE" sz="1600" dirty="0"/>
              <a:t>Dieser Leitfaden soll </a:t>
            </a:r>
            <a:r>
              <a:rPr lang="de-DE" sz="1600" b="1" dirty="0"/>
              <a:t>ein wesentliches Instrument für eine Vielzahl von Interessengruppen sein, die ein gemeinsames Ziel verfolgen</a:t>
            </a:r>
            <a:r>
              <a:rPr lang="de-DE" sz="1600" dirty="0"/>
              <a:t>: </a:t>
            </a:r>
          </a:p>
          <a:p>
            <a:pPr algn="r">
              <a:lnSpc>
                <a:spcPts val="1720"/>
              </a:lnSpc>
              <a:spcBef>
                <a:spcPts val="0"/>
              </a:spcBef>
            </a:pPr>
            <a:endParaRPr lang="de-DE" sz="1600" dirty="0"/>
          </a:p>
          <a:p>
            <a:pPr algn="r">
              <a:lnSpc>
                <a:spcPts val="1720"/>
              </a:lnSpc>
              <a:spcBef>
                <a:spcPts val="0"/>
              </a:spcBef>
            </a:pPr>
            <a:endParaRPr lang="en-US" sz="1600" dirty="0"/>
          </a:p>
          <a:p>
            <a:pPr algn="r">
              <a:lnSpc>
                <a:spcPts val="1720"/>
              </a:lnSpc>
              <a:spcBef>
                <a:spcPts val="0"/>
              </a:spcBef>
            </a:pPr>
            <a:endParaRPr lang="en-US" sz="1600" dirty="0"/>
          </a:p>
          <a:p>
            <a:pPr algn="r">
              <a:lnSpc>
                <a:spcPct val="100000"/>
              </a:lnSpc>
              <a:spcBef>
                <a:spcPts val="0"/>
              </a:spcBef>
            </a:pPr>
            <a:r>
              <a:rPr lang="de-DE" sz="2000" b="1" dirty="0">
                <a:solidFill>
                  <a:srgbClr val="EE5650"/>
                </a:solidFill>
              </a:rPr>
              <a:t>um eine nachhaltige Zukunft aufzubauen </a:t>
            </a:r>
          </a:p>
          <a:p>
            <a:pPr algn="r">
              <a:lnSpc>
                <a:spcPct val="100000"/>
              </a:lnSpc>
              <a:spcBef>
                <a:spcPts val="0"/>
              </a:spcBef>
            </a:pPr>
            <a:r>
              <a:rPr lang="de-DE" sz="2000" b="1" dirty="0">
                <a:solidFill>
                  <a:srgbClr val="EE5650"/>
                </a:solidFill>
              </a:rPr>
              <a:t>für Gemeinden, in denen die </a:t>
            </a:r>
          </a:p>
          <a:p>
            <a:pPr algn="r">
              <a:lnSpc>
                <a:spcPct val="100000"/>
              </a:lnSpc>
              <a:spcBef>
                <a:spcPts val="0"/>
              </a:spcBef>
            </a:pPr>
            <a:r>
              <a:rPr lang="de-DE" sz="2000" b="1" dirty="0">
                <a:solidFill>
                  <a:srgbClr val="EE5650"/>
                </a:solidFill>
              </a:rPr>
              <a:t>Kreativwirtschaft floriert </a:t>
            </a:r>
          </a:p>
          <a:p>
            <a:pPr algn="r">
              <a:lnSpc>
                <a:spcPct val="100000"/>
              </a:lnSpc>
              <a:spcBef>
                <a:spcPts val="0"/>
              </a:spcBef>
            </a:pPr>
            <a:r>
              <a:rPr lang="de-DE" sz="2000" b="1" dirty="0">
                <a:solidFill>
                  <a:srgbClr val="EE5650"/>
                </a:solidFill>
              </a:rPr>
              <a:t>im Rahmen des Rundschreibens </a:t>
            </a:r>
          </a:p>
          <a:p>
            <a:pPr algn="r">
              <a:lnSpc>
                <a:spcPct val="100000"/>
              </a:lnSpc>
              <a:spcBef>
                <a:spcPts val="0"/>
              </a:spcBef>
            </a:pPr>
            <a:r>
              <a:rPr lang="de-DE" sz="2000" b="1" dirty="0">
                <a:solidFill>
                  <a:srgbClr val="EE5650"/>
                </a:solidFill>
              </a:rPr>
              <a:t>und Zero-Waste-Prinzipien</a:t>
            </a:r>
            <a:r>
              <a:rPr lang="en-US" sz="2000" b="1" dirty="0">
                <a:solidFill>
                  <a:srgbClr val="EE5650"/>
                </a:solidFill>
              </a:rPr>
              <a:t>.</a:t>
            </a:r>
            <a:r>
              <a:rPr lang="en-US" sz="2000" b="1" dirty="0"/>
              <a:t> </a:t>
            </a:r>
          </a:p>
        </p:txBody>
      </p:sp>
      <p:sp>
        <p:nvSpPr>
          <p:cNvPr id="15" name="Rectangle 14">
            <a:extLst>
              <a:ext uri="{FF2B5EF4-FFF2-40B4-BE49-F238E27FC236}">
                <a16:creationId xmlns:a16="http://schemas.microsoft.com/office/drawing/2014/main" id="{77483017-C2F1-E414-7A0F-711BDEDAA1AD}"/>
              </a:ext>
            </a:extLst>
          </p:cNvPr>
          <p:cNvSpPr/>
          <p:nvPr/>
        </p:nvSpPr>
        <p:spPr>
          <a:xfrm>
            <a:off x="2405263" y="6246976"/>
            <a:ext cx="4800538" cy="33698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16" name="Text Placeholder 17">
            <a:extLst>
              <a:ext uri="{FF2B5EF4-FFF2-40B4-BE49-F238E27FC236}">
                <a16:creationId xmlns:a16="http://schemas.microsoft.com/office/drawing/2014/main" id="{E4326B4D-86FE-2F67-F27C-AEE20B7E5A33}"/>
              </a:ext>
            </a:extLst>
          </p:cNvPr>
          <p:cNvSpPr txBox="1">
            <a:spLocks/>
          </p:cNvSpPr>
          <p:nvPr/>
        </p:nvSpPr>
        <p:spPr>
          <a:xfrm>
            <a:off x="2538911" y="6366401"/>
            <a:ext cx="4537495" cy="330876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262626"/>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80975" indent="-180975">
              <a:buClr>
                <a:srgbClr val="EE5650"/>
              </a:buClr>
              <a:buSzPts val="1100"/>
              <a:buFont typeface="Symbol" panose="05050102010706020507" pitchFamily="18" charset="2"/>
              <a:buChar char=""/>
              <a:tabLst>
                <a:tab pos="539750" algn="l"/>
                <a:tab pos="541338" algn="l"/>
              </a:tabLst>
            </a:pPr>
            <a:r>
              <a:rPr lang="de-DE" sz="1150" b="1" dirty="0">
                <a:solidFill>
                  <a:srgbClr val="EE5650"/>
                </a:solidFill>
                <a:ea typeface="Symbol" panose="05050102010706020507" pitchFamily="18" charset="2"/>
                <a:cs typeface="Symbol" panose="05050102010706020507" pitchFamily="18" charset="2"/>
              </a:rPr>
              <a:t>Aufstrebende und etablierte kreative Unternehmer, </a:t>
            </a:r>
            <a:r>
              <a:rPr lang="de-DE" sz="1150" dirty="0">
                <a:solidFill>
                  <a:schemeClr val="tx1"/>
                </a:solidFill>
                <a:ea typeface="Symbol" panose="05050102010706020507" pitchFamily="18" charset="2"/>
                <a:cs typeface="Symbol" panose="05050102010706020507" pitchFamily="18" charset="2"/>
              </a:rPr>
              <a:t>die sich den Herausforderungen und Chancen der Integration von Zero-Waste-Praktiken in ihre Geschäftsmodelle stellen.</a:t>
            </a:r>
            <a:endParaRPr lang="en-IE" sz="1150" dirty="0">
              <a:solidFill>
                <a:schemeClr val="tx1"/>
              </a:solidFill>
              <a:ea typeface="Symbol" panose="05050102010706020507" pitchFamily="18" charset="2"/>
              <a:cs typeface="Symbol" panose="05050102010706020507" pitchFamily="18" charset="2"/>
            </a:endParaRPr>
          </a:p>
          <a:p>
            <a:pPr marL="180975" indent="-180975">
              <a:buClr>
                <a:srgbClr val="EE5650"/>
              </a:buClr>
              <a:buSzPts val="1100"/>
              <a:buFont typeface="Symbol" panose="05050102010706020507" pitchFamily="18" charset="2"/>
              <a:buChar char=""/>
              <a:tabLst>
                <a:tab pos="539750" algn="l"/>
                <a:tab pos="541338" algn="l"/>
              </a:tabLst>
            </a:pPr>
            <a:r>
              <a:rPr lang="de-DE" sz="1150" b="1" dirty="0">
                <a:solidFill>
                  <a:srgbClr val="EE5650"/>
                </a:solidFill>
                <a:ea typeface="Symbol" panose="05050102010706020507" pitchFamily="18" charset="2"/>
                <a:cs typeface="Symbol" panose="05050102010706020507" pitchFamily="18" charset="2"/>
              </a:rPr>
              <a:t>Politische Entscheidungsträger und lokale Regierungsbeamte, </a:t>
            </a:r>
            <a:r>
              <a:rPr lang="de-DE" sz="1150" dirty="0">
                <a:solidFill>
                  <a:schemeClr val="tx1"/>
                </a:solidFill>
                <a:ea typeface="Symbol" panose="05050102010706020507" pitchFamily="18" charset="2"/>
                <a:cs typeface="Symbol" panose="05050102010706020507" pitchFamily="18" charset="2"/>
              </a:rPr>
              <a:t>die eine zentrale Rolle bei der Gestaltung der wirtschaftlichen Landschaft spielen, um Initiativen der Kreislaufwirtschaft in ihren Regionen zu unterstützen.</a:t>
            </a:r>
            <a:endParaRPr lang="en-IE" sz="1150" dirty="0">
              <a:solidFill>
                <a:schemeClr val="tx1"/>
              </a:solidFill>
              <a:ea typeface="Symbol" panose="05050102010706020507" pitchFamily="18" charset="2"/>
              <a:cs typeface="Symbol" panose="05050102010706020507" pitchFamily="18" charset="2"/>
            </a:endParaRPr>
          </a:p>
          <a:p>
            <a:pPr marL="180975" indent="-180975">
              <a:buClr>
                <a:srgbClr val="EE5650"/>
              </a:buClr>
              <a:buSzPts val="1100"/>
              <a:buFont typeface="Symbol" panose="05050102010706020507" pitchFamily="18" charset="2"/>
              <a:buChar char=""/>
              <a:tabLst>
                <a:tab pos="539750" algn="l"/>
                <a:tab pos="541338" algn="l"/>
              </a:tabLst>
            </a:pPr>
            <a:r>
              <a:rPr lang="de-DE" sz="1150" b="1" dirty="0">
                <a:solidFill>
                  <a:srgbClr val="EE5650"/>
                </a:solidFill>
                <a:ea typeface="Symbol" panose="05050102010706020507" pitchFamily="18" charset="2"/>
                <a:cs typeface="Symbol" panose="05050102010706020507" pitchFamily="18" charset="2"/>
              </a:rPr>
              <a:t>Pädagogen und Ausbilder im Bereich des kreativen und zirkulären Unternehmertums, </a:t>
            </a:r>
            <a:r>
              <a:rPr lang="de-DE" sz="1150" dirty="0">
                <a:solidFill>
                  <a:schemeClr val="tx1"/>
                </a:solidFill>
                <a:ea typeface="Symbol" panose="05050102010706020507" pitchFamily="18" charset="2"/>
                <a:cs typeface="Symbol" panose="05050102010706020507" pitchFamily="18" charset="2"/>
              </a:rPr>
              <a:t>die die Quelle des Wissensaustauschs und der Kompetenzentwicklung sind.</a:t>
            </a:r>
            <a:endParaRPr lang="en-IE" sz="1150" dirty="0">
              <a:solidFill>
                <a:schemeClr val="tx1"/>
              </a:solidFill>
              <a:ea typeface="Symbol" panose="05050102010706020507" pitchFamily="18" charset="2"/>
              <a:cs typeface="Symbol" panose="05050102010706020507" pitchFamily="18" charset="2"/>
            </a:endParaRPr>
          </a:p>
          <a:p>
            <a:pPr marL="180975" indent="-180975">
              <a:buClr>
                <a:srgbClr val="EE5650"/>
              </a:buClr>
              <a:buSzPts val="1100"/>
              <a:buFont typeface="Symbol" panose="05050102010706020507" pitchFamily="18" charset="2"/>
              <a:buChar char=""/>
              <a:tabLst>
                <a:tab pos="539750" algn="l"/>
                <a:tab pos="541338" algn="l"/>
              </a:tabLst>
            </a:pPr>
            <a:r>
              <a:rPr lang="de-DE" sz="1150" b="1" dirty="0">
                <a:solidFill>
                  <a:srgbClr val="EE5650"/>
                </a:solidFill>
                <a:ea typeface="Symbol" panose="05050102010706020507" pitchFamily="18" charset="2"/>
                <a:cs typeface="Symbol" panose="05050102010706020507" pitchFamily="18" charset="2"/>
              </a:rPr>
              <a:t>Gemeindevorsteher und Aktivisten, </a:t>
            </a:r>
            <a:r>
              <a:rPr lang="de-DE" sz="1150" dirty="0">
                <a:solidFill>
                  <a:schemeClr val="tx1"/>
                </a:solidFill>
                <a:ea typeface="Symbol" panose="05050102010706020507" pitchFamily="18" charset="2"/>
                <a:cs typeface="Symbol" panose="05050102010706020507" pitchFamily="18" charset="2"/>
              </a:rPr>
              <a:t>die sich an vorderster Front für nachhaltige Gemeinschaftspraktiken einsetzen.</a:t>
            </a:r>
          </a:p>
          <a:p>
            <a:pPr marL="180975" indent="-180975">
              <a:buClr>
                <a:srgbClr val="EE5650"/>
              </a:buClr>
              <a:buSzPts val="1100"/>
              <a:buFont typeface="Symbol" panose="05050102010706020507" pitchFamily="18" charset="2"/>
              <a:buChar char=""/>
              <a:tabLst>
                <a:tab pos="539750" algn="l"/>
                <a:tab pos="541338" algn="l"/>
              </a:tabLst>
            </a:pPr>
            <a:endParaRPr lang="de-DE" sz="1150" dirty="0">
              <a:solidFill>
                <a:schemeClr val="tx1"/>
              </a:solidFill>
              <a:ea typeface="Symbol" panose="05050102010706020507" pitchFamily="18" charset="2"/>
              <a:cs typeface="Symbol" panose="05050102010706020507" pitchFamily="18" charset="2"/>
            </a:endParaRPr>
          </a:p>
          <a:p>
            <a:pPr marL="180975" indent="-180975">
              <a:buClr>
                <a:srgbClr val="EE5650"/>
              </a:buClr>
              <a:buSzPts val="1100"/>
              <a:buFont typeface="Symbol" panose="05050102010706020507" pitchFamily="18" charset="2"/>
              <a:buChar char=""/>
              <a:tabLst>
                <a:tab pos="539750" algn="l"/>
                <a:tab pos="541338" algn="l"/>
              </a:tabLst>
            </a:pPr>
            <a:r>
              <a:rPr lang="de-DE" sz="1150" b="1" dirty="0">
                <a:solidFill>
                  <a:srgbClr val="EE5650"/>
                </a:solidFill>
                <a:ea typeface="Symbol" panose="05050102010706020507" pitchFamily="18" charset="2"/>
                <a:cs typeface="Symbol" panose="05050102010706020507" pitchFamily="18" charset="2"/>
              </a:rPr>
              <a:t>Verbraucher und </a:t>
            </a:r>
            <a:r>
              <a:rPr lang="de-DE" sz="1150" dirty="0">
                <a:solidFill>
                  <a:schemeClr val="tx1"/>
                </a:solidFill>
                <a:ea typeface="Symbol" panose="05050102010706020507" pitchFamily="18" charset="2"/>
                <a:cs typeface="Symbol" panose="05050102010706020507" pitchFamily="18" charset="2"/>
              </a:rPr>
              <a:t>die breite Öffentlichkeit, deren Bewusstsein und Auswahl die Nachfrage nach nachhaltigen Produkten und Dienstleistungen antreiben</a:t>
            </a:r>
            <a:r>
              <a:rPr lang="en-IE" sz="1200" dirty="0">
                <a:solidFill>
                  <a:schemeClr val="tx1"/>
                </a:solidFill>
                <a:ea typeface="Symbol" panose="05050102010706020507" pitchFamily="18" charset="2"/>
                <a:cs typeface="Symbol" panose="05050102010706020507" pitchFamily="18" charset="2"/>
              </a:rPr>
              <a:t>.</a:t>
            </a:r>
          </a:p>
        </p:txBody>
      </p:sp>
      <p:sp>
        <p:nvSpPr>
          <p:cNvPr id="17" name="Text Placeholder 3">
            <a:extLst>
              <a:ext uri="{FF2B5EF4-FFF2-40B4-BE49-F238E27FC236}">
                <a16:creationId xmlns:a16="http://schemas.microsoft.com/office/drawing/2014/main" id="{DC98573B-4253-8E58-96CC-E3EE8AF7392F}"/>
              </a:ext>
            </a:extLst>
          </p:cNvPr>
          <p:cNvSpPr txBox="1">
            <a:spLocks/>
          </p:cNvSpPr>
          <p:nvPr/>
        </p:nvSpPr>
        <p:spPr>
          <a:xfrm>
            <a:off x="620496" y="6246978"/>
            <a:ext cx="1784766" cy="160397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1840"/>
              </a:lnSpc>
              <a:spcBef>
                <a:spcPts val="0"/>
              </a:spcBef>
              <a:buNone/>
            </a:pPr>
            <a:r>
              <a:rPr lang="de-DE" sz="1600" dirty="0">
                <a:solidFill>
                  <a:schemeClr val="bg1"/>
                </a:solidFill>
                <a:latin typeface="Calibri" panose="020F0502020204030204" pitchFamily="34" charset="0"/>
                <a:cs typeface="Calibri" panose="020F0502020204030204" pitchFamily="34" charset="0"/>
              </a:rPr>
              <a:t>Es soll als Blaupause, Lehrmittel und Inspirationsquelle dienen für:</a:t>
            </a:r>
            <a:endParaRPr lang="en-US" sz="1600" dirty="0">
              <a:solidFill>
                <a:schemeClr val="bg1"/>
              </a:solidFill>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362486C0-19C1-E9BF-06A3-24DBB1E3767A}"/>
              </a:ext>
            </a:extLst>
          </p:cNvPr>
          <p:cNvSpPr/>
          <p:nvPr/>
        </p:nvSpPr>
        <p:spPr>
          <a:xfrm flipH="1">
            <a:off x="73905" y="1257476"/>
            <a:ext cx="3322553" cy="5152893"/>
          </a:xfrm>
          <a:custGeom>
            <a:avLst/>
            <a:gdLst>
              <a:gd name="connsiteX0" fmla="*/ 3092741 w 3092741"/>
              <a:gd name="connsiteY0" fmla="*/ 0 h 6071908"/>
              <a:gd name="connsiteX1" fmla="*/ 3092741 w 3092741"/>
              <a:gd name="connsiteY1" fmla="*/ 6063059 h 6071908"/>
              <a:gd name="connsiteX2" fmla="*/ 3072359 w 3092741"/>
              <a:gd name="connsiteY2" fmla="*/ 6071908 h 6071908"/>
              <a:gd name="connsiteX3" fmla="*/ 2095017 w 3092741"/>
              <a:gd name="connsiteY3" fmla="*/ 5714271 h 6071908"/>
              <a:gd name="connsiteX4" fmla="*/ 2038776 w 3092741"/>
              <a:gd name="connsiteY4" fmla="*/ 5689045 h 6071908"/>
              <a:gd name="connsiteX5" fmla="*/ 220319 w 3092741"/>
              <a:gd name="connsiteY5" fmla="*/ 4265916 h 6071908"/>
              <a:gd name="connsiteX6" fmla="*/ 355 w 3092741"/>
              <a:gd name="connsiteY6" fmla="*/ 3449733 h 6071908"/>
              <a:gd name="connsiteX7" fmla="*/ 35349 w 3092741"/>
              <a:gd name="connsiteY7" fmla="*/ 3173714 h 6071908"/>
              <a:gd name="connsiteX8" fmla="*/ 64094 w 3092741"/>
              <a:gd name="connsiteY8" fmla="*/ 3069836 h 6071908"/>
              <a:gd name="connsiteX9" fmla="*/ 521521 w 3092741"/>
              <a:gd name="connsiteY9" fmla="*/ 2402050 h 6071908"/>
              <a:gd name="connsiteX10" fmla="*/ 1748823 w 3092741"/>
              <a:gd name="connsiteY10" fmla="*/ 1378111 h 6071908"/>
              <a:gd name="connsiteX11" fmla="*/ 2022528 w 3092741"/>
              <a:gd name="connsiteY11" fmla="*/ 364559 h 6071908"/>
              <a:gd name="connsiteX12" fmla="*/ 2904281 w 3092741"/>
              <a:gd name="connsiteY12" fmla="*/ 15849 h 6071908"/>
              <a:gd name="connsiteX13" fmla="*/ 3092741 w 3092741"/>
              <a:gd name="connsiteY13" fmla="*/ 0 h 6071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92741" h="6071908">
                <a:moveTo>
                  <a:pt x="3092741" y="0"/>
                </a:moveTo>
                <a:lnTo>
                  <a:pt x="3092741" y="6063059"/>
                </a:lnTo>
                <a:lnTo>
                  <a:pt x="3072359" y="6071908"/>
                </a:lnTo>
                <a:cubicBezTo>
                  <a:pt x="2809901" y="5988806"/>
                  <a:pt x="2336228" y="5819633"/>
                  <a:pt x="2095017" y="5714271"/>
                </a:cubicBezTo>
                <a:cubicBezTo>
                  <a:pt x="2077520" y="5706851"/>
                  <a:pt x="2057524" y="5697948"/>
                  <a:pt x="2038776" y="5689045"/>
                </a:cubicBezTo>
                <a:cubicBezTo>
                  <a:pt x="1258902" y="5334375"/>
                  <a:pt x="567764" y="4860988"/>
                  <a:pt x="220319" y="4265916"/>
                </a:cubicBezTo>
                <a:cubicBezTo>
                  <a:pt x="70344" y="4009191"/>
                  <a:pt x="-5894" y="3727236"/>
                  <a:pt x="355" y="3449733"/>
                </a:cubicBezTo>
                <a:cubicBezTo>
                  <a:pt x="2855" y="3357727"/>
                  <a:pt x="14102" y="3264237"/>
                  <a:pt x="35349" y="3173714"/>
                </a:cubicBezTo>
                <a:lnTo>
                  <a:pt x="64094" y="3069836"/>
                </a:lnTo>
                <a:cubicBezTo>
                  <a:pt x="142832" y="2826465"/>
                  <a:pt x="291558" y="2596449"/>
                  <a:pt x="521521" y="2402050"/>
                </a:cubicBezTo>
                <a:cubicBezTo>
                  <a:pt x="930205" y="2053316"/>
                  <a:pt x="1576351" y="1808461"/>
                  <a:pt x="1748823" y="1378111"/>
                </a:cubicBezTo>
                <a:cubicBezTo>
                  <a:pt x="1883801" y="1041250"/>
                  <a:pt x="1731325" y="650964"/>
                  <a:pt x="2022528" y="364559"/>
                </a:cubicBezTo>
                <a:cubicBezTo>
                  <a:pt x="2279362" y="114139"/>
                  <a:pt x="2577673" y="49030"/>
                  <a:pt x="2904281" y="15849"/>
                </a:cubicBezTo>
                <a:lnTo>
                  <a:pt x="3092741" y="0"/>
                </a:lnTo>
                <a:close/>
              </a:path>
            </a:pathLst>
          </a:custGeom>
          <a:blipFill dpi="0" rotWithShape="0">
            <a:blip r:embed="rId2"/>
            <a:srcRect/>
            <a:stretch>
              <a:fillRect l="-2319" t="523" r="-1085" b="-523"/>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1" name="Group 30">
            <a:extLst>
              <a:ext uri="{FF2B5EF4-FFF2-40B4-BE49-F238E27FC236}">
                <a16:creationId xmlns:a16="http://schemas.microsoft.com/office/drawing/2014/main" id="{1AB3454E-834F-FE35-81A6-37273D481BAE}"/>
              </a:ext>
            </a:extLst>
          </p:cNvPr>
          <p:cNvGrpSpPr/>
          <p:nvPr/>
        </p:nvGrpSpPr>
        <p:grpSpPr>
          <a:xfrm>
            <a:off x="2615365" y="4068342"/>
            <a:ext cx="1487826" cy="1083162"/>
            <a:chOff x="3400450" y="986392"/>
            <a:chExt cx="1487826" cy="1083162"/>
          </a:xfrm>
        </p:grpSpPr>
        <p:sp>
          <p:nvSpPr>
            <p:cNvPr id="32" name="Freeform 31">
              <a:extLst>
                <a:ext uri="{FF2B5EF4-FFF2-40B4-BE49-F238E27FC236}">
                  <a16:creationId xmlns:a16="http://schemas.microsoft.com/office/drawing/2014/main" id="{20D695C2-01D6-06C3-DDB9-30BBA630FD9D}"/>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DBD37"/>
            </a:solidFill>
            <a:ln w="8971"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B286F8E6-8083-E780-9E71-2DACC4A8F5F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chemeClr val="tx1"/>
            </a:solidFill>
            <a:ln w="8971" cap="flat">
              <a:noFill/>
              <a:prstDash val="solid"/>
              <a:miter/>
            </a:ln>
          </p:spPr>
          <p:txBody>
            <a:bodyPr rtlCol="0" anchor="ctr"/>
            <a:lstStyle/>
            <a:p>
              <a:endParaRPr lang="en-US"/>
            </a:p>
          </p:txBody>
        </p:sp>
      </p:grpSp>
      <p:pic>
        <p:nvPicPr>
          <p:cNvPr id="41" name="Graphic 40">
            <a:extLst>
              <a:ext uri="{FF2B5EF4-FFF2-40B4-BE49-F238E27FC236}">
                <a16:creationId xmlns:a16="http://schemas.microsoft.com/office/drawing/2014/main" id="{86F707FB-AE72-1F8F-14A2-44A15984D6D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69196" t="46643" r="11312" b="16009"/>
          <a:stretch/>
        </p:blipFill>
        <p:spPr>
          <a:xfrm rot="5400000">
            <a:off x="-1410388" y="7551987"/>
            <a:ext cx="3535686" cy="3652035"/>
          </a:xfrm>
          <a:prstGeom prst="rect">
            <a:avLst/>
          </a:prstGeom>
        </p:spPr>
      </p:pic>
      <p:sp>
        <p:nvSpPr>
          <p:cNvPr id="42" name="Slide Number Placeholder 5">
            <a:extLst>
              <a:ext uri="{FF2B5EF4-FFF2-40B4-BE49-F238E27FC236}">
                <a16:creationId xmlns:a16="http://schemas.microsoft.com/office/drawing/2014/main" id="{D0F24A29-B24D-A367-9A57-A57A56B85D87}"/>
              </a:ext>
            </a:extLst>
          </p:cNvPr>
          <p:cNvSpPr>
            <a:spLocks noGrp="1"/>
          </p:cNvSpPr>
          <p:nvPr>
            <p:ph type="sldNum" sz="quarter" idx="4"/>
          </p:nvPr>
        </p:nvSpPr>
        <p:spPr>
          <a:xfrm>
            <a:off x="7281511" y="10353161"/>
            <a:ext cx="372588" cy="363596"/>
          </a:xfrm>
          <a:prstGeom prst="rect">
            <a:avLst/>
          </a:prstGeom>
        </p:spPr>
        <p:txBody>
          <a:bodyPr vert="horz" lIns="91440" tIns="45720" rIns="91440" bIns="45720" rtlCol="0" anchor="ctr"/>
          <a:lstStyle>
            <a:lvl1pPr algn="r">
              <a:defRPr sz="900">
                <a:solidFill>
                  <a:schemeClr val="tx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5</a:t>
            </a:fld>
            <a:endParaRPr lang="fr-CA"/>
          </a:p>
        </p:txBody>
      </p:sp>
      <p:sp>
        <p:nvSpPr>
          <p:cNvPr id="9" name="Rectangle 8">
            <a:extLst>
              <a:ext uri="{FF2B5EF4-FFF2-40B4-BE49-F238E27FC236}">
                <a16:creationId xmlns:a16="http://schemas.microsoft.com/office/drawing/2014/main" id="{246F46F4-B672-E524-63F9-524C92ECD29D}"/>
              </a:ext>
            </a:extLst>
          </p:cNvPr>
          <p:cNvSpPr/>
          <p:nvPr/>
        </p:nvSpPr>
        <p:spPr>
          <a:xfrm>
            <a:off x="0" y="0"/>
            <a:ext cx="7775575" cy="1359386"/>
          </a:xfrm>
          <a:prstGeom prst="rect">
            <a:avLst/>
          </a:prstGeom>
          <a:solidFill>
            <a:srgbClr val="375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3">
            <a:extLst>
              <a:ext uri="{FF2B5EF4-FFF2-40B4-BE49-F238E27FC236}">
                <a16:creationId xmlns:a16="http://schemas.microsoft.com/office/drawing/2014/main" id="{B1D2F619-70B3-DDF8-6388-C6B82E02713B}"/>
              </a:ext>
            </a:extLst>
          </p:cNvPr>
          <p:cNvSpPr txBox="1">
            <a:spLocks/>
          </p:cNvSpPr>
          <p:nvPr/>
        </p:nvSpPr>
        <p:spPr>
          <a:xfrm>
            <a:off x="577933" y="475165"/>
            <a:ext cx="3364759" cy="661945"/>
          </a:xfrm>
          <a:prstGeom prst="rect">
            <a:avLst/>
          </a:prstGeom>
        </p:spPr>
        <p:txBody>
          <a:bodyPr vert="horz" lIns="91440" tIns="45720" rIns="91440" bIns="45720" rtlCol="0">
            <a:noAutofit/>
          </a:bodyPr>
          <a:lstStyle>
            <a:lvl1pPr marL="0" indent="0" algn="l" defTabSz="777514" rtl="0" eaLnBrk="1" latinLnBrk="0" hangingPunct="1">
              <a:lnSpc>
                <a:spcPts val="3240"/>
              </a:lnSpc>
              <a:spcBef>
                <a:spcPts val="850"/>
              </a:spcBef>
              <a:buFont typeface="Arial" panose="020B0604020202020204" pitchFamily="34" charset="0"/>
              <a:buNone/>
              <a:defRPr sz="2400" b="1" i="0" kern="1200">
                <a:solidFill>
                  <a:srgbClr val="BD2180"/>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nSpc>
                <a:spcPts val="2840"/>
              </a:lnSpc>
            </a:pPr>
            <a:r>
              <a:rPr lang="de-DE" sz="3000" dirty="0">
                <a:solidFill>
                  <a:schemeClr val="bg1"/>
                </a:solidFill>
                <a:latin typeface="Calibri" panose="020F0502020204030204" pitchFamily="34" charset="0"/>
                <a:cs typeface="Calibri" panose="020F0502020204030204" pitchFamily="34" charset="0"/>
              </a:rPr>
              <a:t>Zweck und Nutzen des Leitfadens</a:t>
            </a:r>
            <a:endParaRPr lang="en-IE" sz="3000" dirty="0">
              <a:solidFill>
                <a:schemeClr val="bg1"/>
              </a:solidFill>
            </a:endParaRPr>
          </a:p>
        </p:txBody>
      </p:sp>
      <p:sp>
        <p:nvSpPr>
          <p:cNvPr id="12" name="Freeform 11">
            <a:extLst>
              <a:ext uri="{FF2B5EF4-FFF2-40B4-BE49-F238E27FC236}">
                <a16:creationId xmlns:a16="http://schemas.microsoft.com/office/drawing/2014/main" id="{BF20B83A-F253-FD42-B820-AE7054D62483}"/>
              </a:ext>
            </a:extLst>
          </p:cNvPr>
          <p:cNvSpPr/>
          <p:nvPr/>
        </p:nvSpPr>
        <p:spPr>
          <a:xfrm rot="10148604" flipH="1">
            <a:off x="4401750" y="-349130"/>
            <a:ext cx="3483692" cy="2053422"/>
          </a:xfrm>
          <a:custGeom>
            <a:avLst/>
            <a:gdLst>
              <a:gd name="connsiteX0" fmla="*/ 0 w 3483692"/>
              <a:gd name="connsiteY0" fmla="*/ 2053422 h 2053422"/>
              <a:gd name="connsiteX1" fmla="*/ 2927824 w 3483692"/>
              <a:gd name="connsiteY1" fmla="*/ 1491911 h 2053422"/>
              <a:gd name="connsiteX2" fmla="*/ 2908484 w 3483692"/>
              <a:gd name="connsiteY2" fmla="*/ 1480917 h 2053422"/>
              <a:gd name="connsiteX3" fmla="*/ 2861760 w 3483692"/>
              <a:gd name="connsiteY3" fmla="*/ 1455035 h 2053422"/>
              <a:gd name="connsiteX4" fmla="*/ 2855170 w 3483692"/>
              <a:gd name="connsiteY4" fmla="*/ 1450610 h 2053422"/>
              <a:gd name="connsiteX5" fmla="*/ 2850726 w 3483692"/>
              <a:gd name="connsiteY5" fmla="*/ 1448083 h 2053422"/>
              <a:gd name="connsiteX6" fmla="*/ 2755099 w 3483692"/>
              <a:gd name="connsiteY6" fmla="*/ 1383403 h 2053422"/>
              <a:gd name="connsiteX7" fmla="*/ 2741021 w 3483692"/>
              <a:gd name="connsiteY7" fmla="*/ 1373949 h 2053422"/>
              <a:gd name="connsiteX8" fmla="*/ 2694027 w 3483692"/>
              <a:gd name="connsiteY8" fmla="*/ 1334261 h 2053422"/>
              <a:gd name="connsiteX9" fmla="*/ 2741119 w 3483692"/>
              <a:gd name="connsiteY9" fmla="*/ 1373948 h 2053422"/>
              <a:gd name="connsiteX10" fmla="*/ 2755099 w 3483692"/>
              <a:gd name="connsiteY10" fmla="*/ 1383403 h 2053422"/>
              <a:gd name="connsiteX11" fmla="*/ 2855170 w 3483692"/>
              <a:gd name="connsiteY11" fmla="*/ 1450610 h 2053422"/>
              <a:gd name="connsiteX12" fmla="*/ 2908484 w 3483692"/>
              <a:gd name="connsiteY12" fmla="*/ 1480917 h 2053422"/>
              <a:gd name="connsiteX13" fmla="*/ 2928201 w 3483692"/>
              <a:gd name="connsiteY13" fmla="*/ 1491839 h 2053422"/>
              <a:gd name="connsiteX14" fmla="*/ 3483692 w 3483692"/>
              <a:gd name="connsiteY14" fmla="*/ 1385304 h 2053422"/>
              <a:gd name="connsiteX15" fmla="*/ 3323584 w 3483692"/>
              <a:gd name="connsiteY15" fmla="*/ 550470 h 2053422"/>
              <a:gd name="connsiteX16" fmla="*/ 3246234 w 3483692"/>
              <a:gd name="connsiteY16" fmla="*/ 455398 h 2053422"/>
              <a:gd name="connsiteX17" fmla="*/ 2946462 w 3483692"/>
              <a:gd name="connsiteY17" fmla="*/ 185320 h 2053422"/>
              <a:gd name="connsiteX18" fmla="*/ 2368153 w 3483692"/>
              <a:gd name="connsiteY18" fmla="*/ 344 h 2053422"/>
              <a:gd name="connsiteX19" fmla="*/ 2172782 w 3483692"/>
              <a:gd name="connsiteY19" fmla="*/ 29561 h 2053422"/>
              <a:gd name="connsiteX20" fmla="*/ 2172797 w 3483692"/>
              <a:gd name="connsiteY20" fmla="*/ 29789 h 2053422"/>
              <a:gd name="connsiteX21" fmla="*/ 2099116 w 3483692"/>
              <a:gd name="connsiteY21" fmla="*/ 54098 h 2053422"/>
              <a:gd name="connsiteX22" fmla="*/ 1625494 w 3483692"/>
              <a:gd name="connsiteY22" fmla="*/ 438966 h 2053422"/>
              <a:gd name="connsiteX23" fmla="*/ 899773 w 3483692"/>
              <a:gd name="connsiteY23" fmla="*/ 1472124 h 2053422"/>
              <a:gd name="connsiteX24" fmla="*/ 181809 w 3483692"/>
              <a:gd name="connsiteY24" fmla="*/ 1702906 h 2053422"/>
              <a:gd name="connsiteX25" fmla="*/ 349 w 3483692"/>
              <a:gd name="connsiteY25" fmla="*/ 2051984 h 205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3692" h="2053422">
                <a:moveTo>
                  <a:pt x="0" y="2053422"/>
                </a:moveTo>
                <a:lnTo>
                  <a:pt x="2927824" y="1491911"/>
                </a:lnTo>
                <a:lnTo>
                  <a:pt x="2908484" y="1480917"/>
                </a:lnTo>
                <a:lnTo>
                  <a:pt x="2861760" y="1455035"/>
                </a:lnTo>
                <a:lnTo>
                  <a:pt x="2855170" y="1450610"/>
                </a:lnTo>
                <a:lnTo>
                  <a:pt x="2850726" y="1448083"/>
                </a:lnTo>
                <a:lnTo>
                  <a:pt x="2755099" y="1383403"/>
                </a:lnTo>
                <a:lnTo>
                  <a:pt x="2741021" y="1373949"/>
                </a:lnTo>
                <a:lnTo>
                  <a:pt x="2694027" y="1334261"/>
                </a:lnTo>
                <a:lnTo>
                  <a:pt x="2741119" y="1373948"/>
                </a:lnTo>
                <a:lnTo>
                  <a:pt x="2755099" y="1383403"/>
                </a:lnTo>
                <a:lnTo>
                  <a:pt x="2855170" y="1450610"/>
                </a:lnTo>
                <a:lnTo>
                  <a:pt x="2908484" y="1480917"/>
                </a:lnTo>
                <a:lnTo>
                  <a:pt x="2928201" y="1491839"/>
                </a:lnTo>
                <a:lnTo>
                  <a:pt x="3483692" y="1385304"/>
                </a:lnTo>
                <a:lnTo>
                  <a:pt x="3323584" y="550470"/>
                </a:lnTo>
                <a:lnTo>
                  <a:pt x="3246234" y="455398"/>
                </a:lnTo>
                <a:cubicBezTo>
                  <a:pt x="3151652" y="349519"/>
                  <a:pt x="3051724" y="258377"/>
                  <a:pt x="2946462" y="185320"/>
                </a:cubicBezTo>
                <a:cubicBezTo>
                  <a:pt x="2764503" y="58854"/>
                  <a:pt x="2565088" y="-5316"/>
                  <a:pt x="2368153" y="344"/>
                </a:cubicBezTo>
                <a:cubicBezTo>
                  <a:pt x="2302507" y="2231"/>
                  <a:pt x="2237138" y="11877"/>
                  <a:pt x="2172782" y="29561"/>
                </a:cubicBezTo>
                <a:lnTo>
                  <a:pt x="2172797" y="29789"/>
                </a:lnTo>
                <a:lnTo>
                  <a:pt x="2099116" y="54098"/>
                </a:lnTo>
                <a:cubicBezTo>
                  <a:pt x="1926798" y="119889"/>
                  <a:pt x="1763727" y="245785"/>
                  <a:pt x="1625494" y="438966"/>
                </a:cubicBezTo>
                <a:cubicBezTo>
                  <a:pt x="1378650" y="783352"/>
                  <a:pt x="1205154" y="1326367"/>
                  <a:pt x="899773" y="1472124"/>
                </a:cubicBezTo>
                <a:cubicBezTo>
                  <a:pt x="661392" y="1585729"/>
                  <a:pt x="384221" y="1457120"/>
                  <a:pt x="181809" y="1702906"/>
                </a:cubicBezTo>
                <a:cubicBezTo>
                  <a:pt x="92945" y="1811152"/>
                  <a:pt x="37008" y="1927938"/>
                  <a:pt x="349" y="2051984"/>
                </a:cubicBezTo>
                <a:close/>
              </a:path>
            </a:pathLst>
          </a:custGeom>
          <a:solidFill>
            <a:srgbClr val="EE5650"/>
          </a:solidFill>
          <a:ln w="6105" cap="flat">
            <a:noFill/>
            <a:prstDash val="solid"/>
            <a:miter/>
          </a:ln>
        </p:spPr>
        <p:txBody>
          <a:bodyPr wrap="square" rtlCol="0" anchor="ctr">
            <a:noAutofit/>
          </a:bodyPr>
          <a:lstStyle/>
          <a:p>
            <a:endParaRPr lang="en-US"/>
          </a:p>
        </p:txBody>
      </p:sp>
      <p:sp>
        <p:nvSpPr>
          <p:cNvPr id="13" name="Text Placeholder 1">
            <a:extLst>
              <a:ext uri="{FF2B5EF4-FFF2-40B4-BE49-F238E27FC236}">
                <a16:creationId xmlns:a16="http://schemas.microsoft.com/office/drawing/2014/main" id="{23CE3C87-0381-9170-BA6A-2D66EF2073A9}"/>
              </a:ext>
            </a:extLst>
          </p:cNvPr>
          <p:cNvSpPr txBox="1">
            <a:spLocks/>
          </p:cNvSpPr>
          <p:nvPr/>
        </p:nvSpPr>
        <p:spPr>
          <a:xfrm>
            <a:off x="5911590" y="226869"/>
            <a:ext cx="1567132" cy="1564946"/>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r">
              <a:buNone/>
            </a:pPr>
            <a:r>
              <a:rPr lang="en-US" sz="9000" b="1">
                <a:solidFill>
                  <a:schemeClr val="bg1"/>
                </a:solidFill>
              </a:rPr>
              <a:t>02</a:t>
            </a:r>
          </a:p>
        </p:txBody>
      </p:sp>
    </p:spTree>
    <p:extLst>
      <p:ext uri="{BB962C8B-B14F-4D97-AF65-F5344CB8AC3E}">
        <p14:creationId xmlns:p14="http://schemas.microsoft.com/office/powerpoint/2010/main" val="1612017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1AAA9BC6-28A2-50E9-4C3B-CF9CBFC17D46}"/>
              </a:ext>
            </a:extLst>
          </p:cNvPr>
          <p:cNvGrpSpPr/>
          <p:nvPr/>
        </p:nvGrpSpPr>
        <p:grpSpPr>
          <a:xfrm flipV="1">
            <a:off x="172069" y="0"/>
            <a:ext cx="4976926" cy="10836000"/>
            <a:chOff x="-1194922" y="-266771"/>
            <a:chExt cx="4031482" cy="10836000"/>
          </a:xfrm>
        </p:grpSpPr>
        <p:sp>
          <p:nvSpPr>
            <p:cNvPr id="44" name="Freeform 43">
              <a:extLst>
                <a:ext uri="{FF2B5EF4-FFF2-40B4-BE49-F238E27FC236}">
                  <a16:creationId xmlns:a16="http://schemas.microsoft.com/office/drawing/2014/main" id="{AC926410-9290-BB2D-654E-3CA9DE5EB68B}"/>
                </a:ext>
              </a:extLst>
            </p:cNvPr>
            <p:cNvSpPr/>
            <p:nvPr/>
          </p:nvSpPr>
          <p:spPr>
            <a:xfrm>
              <a:off x="-1194922" y="-266771"/>
              <a:ext cx="4031482" cy="10836000"/>
            </a:xfrm>
            <a:custGeom>
              <a:avLst/>
              <a:gdLst>
                <a:gd name="connsiteX0" fmla="*/ 0 w 4031482"/>
                <a:gd name="connsiteY0" fmla="*/ 0 h 10736082"/>
                <a:gd name="connsiteX1" fmla="*/ 4031482 w 4031482"/>
                <a:gd name="connsiteY1" fmla="*/ 0 h 10736082"/>
                <a:gd name="connsiteX2" fmla="*/ 4017534 w 4031482"/>
                <a:gd name="connsiteY2" fmla="*/ 69731 h 10736082"/>
                <a:gd name="connsiteX3" fmla="*/ 2962131 w 4031482"/>
                <a:gd name="connsiteY3" fmla="*/ 2048499 h 10736082"/>
                <a:gd name="connsiteX4" fmla="*/ 2718067 w 4031482"/>
                <a:gd name="connsiteY4" fmla="*/ 10631443 h 10736082"/>
                <a:gd name="connsiteX5" fmla="*/ 2748961 w 4031482"/>
                <a:gd name="connsiteY5" fmla="*/ 10736082 h 10736082"/>
                <a:gd name="connsiteX6" fmla="*/ 0 w 4031482"/>
                <a:gd name="connsiteY6" fmla="*/ 10736082 h 10736082"/>
                <a:gd name="connsiteX7" fmla="*/ 0 w 4031482"/>
                <a:gd name="connsiteY7" fmla="*/ 0 h 1073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1482" h="10736082">
                  <a:moveTo>
                    <a:pt x="0" y="0"/>
                  </a:moveTo>
                  <a:lnTo>
                    <a:pt x="4031482" y="0"/>
                  </a:lnTo>
                  <a:lnTo>
                    <a:pt x="4017534" y="69731"/>
                  </a:lnTo>
                  <a:cubicBezTo>
                    <a:pt x="3814941" y="867621"/>
                    <a:pt x="2962131" y="2048499"/>
                    <a:pt x="2962131" y="2048499"/>
                  </a:cubicBezTo>
                  <a:cubicBezTo>
                    <a:pt x="1366653" y="4948285"/>
                    <a:pt x="2212412" y="8887267"/>
                    <a:pt x="2718067" y="10631443"/>
                  </a:cubicBezTo>
                  <a:lnTo>
                    <a:pt x="2748961" y="10736082"/>
                  </a:lnTo>
                  <a:lnTo>
                    <a:pt x="0" y="10736082"/>
                  </a:lnTo>
                  <a:lnTo>
                    <a:pt x="0" y="0"/>
                  </a:lnTo>
                  <a:close/>
                </a:path>
              </a:pathLst>
            </a:custGeom>
            <a:blipFill dpi="0" rotWithShape="0">
              <a:blip r:embed="rId2"/>
              <a:srcRect/>
              <a:stretch>
                <a:fillRect l="-22555" r="-22555"/>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E20B1E11-83DF-4BCA-6A3D-23397EF4652D}"/>
                </a:ext>
              </a:extLst>
            </p:cNvPr>
            <p:cNvSpPr/>
            <p:nvPr/>
          </p:nvSpPr>
          <p:spPr>
            <a:xfrm>
              <a:off x="-1194922" y="-266771"/>
              <a:ext cx="4031482" cy="10836000"/>
            </a:xfrm>
            <a:custGeom>
              <a:avLst/>
              <a:gdLst>
                <a:gd name="connsiteX0" fmla="*/ 0 w 4031482"/>
                <a:gd name="connsiteY0" fmla="*/ 0 h 10736082"/>
                <a:gd name="connsiteX1" fmla="*/ 4031482 w 4031482"/>
                <a:gd name="connsiteY1" fmla="*/ 0 h 10736082"/>
                <a:gd name="connsiteX2" fmla="*/ 4017534 w 4031482"/>
                <a:gd name="connsiteY2" fmla="*/ 69731 h 10736082"/>
                <a:gd name="connsiteX3" fmla="*/ 2962131 w 4031482"/>
                <a:gd name="connsiteY3" fmla="*/ 2048499 h 10736082"/>
                <a:gd name="connsiteX4" fmla="*/ 2718067 w 4031482"/>
                <a:gd name="connsiteY4" fmla="*/ 10631443 h 10736082"/>
                <a:gd name="connsiteX5" fmla="*/ 2748961 w 4031482"/>
                <a:gd name="connsiteY5" fmla="*/ 10736082 h 10736082"/>
                <a:gd name="connsiteX6" fmla="*/ 0 w 4031482"/>
                <a:gd name="connsiteY6" fmla="*/ 10736082 h 10736082"/>
                <a:gd name="connsiteX7" fmla="*/ 0 w 4031482"/>
                <a:gd name="connsiteY7" fmla="*/ 0 h 1073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1482" h="10736082">
                  <a:moveTo>
                    <a:pt x="0" y="0"/>
                  </a:moveTo>
                  <a:lnTo>
                    <a:pt x="4031482" y="0"/>
                  </a:lnTo>
                  <a:lnTo>
                    <a:pt x="4017534" y="69731"/>
                  </a:lnTo>
                  <a:cubicBezTo>
                    <a:pt x="3814941" y="867621"/>
                    <a:pt x="2962131" y="2048499"/>
                    <a:pt x="2962131" y="2048499"/>
                  </a:cubicBezTo>
                  <a:cubicBezTo>
                    <a:pt x="1366653" y="4948285"/>
                    <a:pt x="2212412" y="8887267"/>
                    <a:pt x="2718067" y="10631443"/>
                  </a:cubicBezTo>
                  <a:lnTo>
                    <a:pt x="2748961" y="10736082"/>
                  </a:lnTo>
                  <a:lnTo>
                    <a:pt x="0" y="10736082"/>
                  </a:lnTo>
                  <a:lnTo>
                    <a:pt x="0" y="0"/>
                  </a:lnTo>
                  <a:close/>
                </a:path>
              </a:pathLst>
            </a:custGeom>
            <a:gradFill>
              <a:gsLst>
                <a:gs pos="68000">
                  <a:srgbClr val="3750A1">
                    <a:alpha val="65864"/>
                  </a:srgbClr>
                </a:gs>
                <a:gs pos="20000">
                  <a:srgbClr val="3750A1"/>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 name="Text Placeholder 4">
            <a:extLst>
              <a:ext uri="{FF2B5EF4-FFF2-40B4-BE49-F238E27FC236}">
                <a16:creationId xmlns:a16="http://schemas.microsoft.com/office/drawing/2014/main" id="{8AA7A21D-A2CB-4F62-26E6-DD46FB068251}"/>
              </a:ext>
            </a:extLst>
          </p:cNvPr>
          <p:cNvSpPr txBox="1">
            <a:spLocks/>
          </p:cNvSpPr>
          <p:nvPr/>
        </p:nvSpPr>
        <p:spPr>
          <a:xfrm>
            <a:off x="3547562" y="680652"/>
            <a:ext cx="3621336" cy="7935266"/>
          </a:xfrm>
          <a:prstGeom prst="rect">
            <a:avLst/>
          </a:prstGeom>
        </p:spPr>
        <p:txBody>
          <a:bodyPr vert="horz" lIns="91440" tIns="45720" rIns="91440" bIns="45720" numCol="1" spcCol="360000" rtlCol="0" anchor="t">
            <a:noAutofit/>
          </a:bodyPr>
          <a:lstStyle>
            <a:lvl1pPr marL="0" indent="0" algn="just" defTabSz="777514" rtl="0" eaLnBrk="1" latinLnBrk="0" hangingPunct="1">
              <a:lnSpc>
                <a:spcPct val="100000"/>
              </a:lnSpc>
              <a:spcBef>
                <a:spcPts val="0"/>
              </a:spcBef>
              <a:buFont typeface="Arial" panose="020B0604020202020204" pitchFamily="34" charset="0"/>
              <a:buNone/>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r>
              <a:rPr lang="de-DE" sz="1200" dirty="0">
                <a:latin typeface="Calibri" panose="020F0502020204030204" pitchFamily="34" charset="0"/>
                <a:ea typeface="Calibri" panose="020F0502020204030204" pitchFamily="34" charset="0"/>
                <a:cs typeface="Times New Roman" panose="02020603050405020304" pitchFamily="18" charset="0"/>
              </a:rPr>
              <a:t>Als </a:t>
            </a:r>
            <a:r>
              <a:rPr lang="de-DE" sz="1200" dirty="0">
                <a:solidFill>
                  <a:srgbClr val="EE5650"/>
                </a:solidFill>
                <a:latin typeface="Calibri" panose="020F0502020204030204" pitchFamily="34" charset="0"/>
                <a:ea typeface="Calibri" panose="020F0502020204030204" pitchFamily="34" charset="0"/>
                <a:cs typeface="Times New Roman" panose="02020603050405020304" pitchFamily="18" charset="0"/>
              </a:rPr>
              <a:t>Bildungsressource vermittelt</a:t>
            </a:r>
            <a:r>
              <a:rPr lang="de-DE" sz="1200" dirty="0">
                <a:latin typeface="Calibri" panose="020F0502020204030204" pitchFamily="34" charset="0"/>
                <a:ea typeface="Calibri" panose="020F0502020204030204" pitchFamily="34" charset="0"/>
                <a:cs typeface="Times New Roman" panose="02020603050405020304" pitchFamily="18" charset="0"/>
              </a:rPr>
              <a:t> es ein umfassendes Verständnis der Konzepte der Kreislaufwirtschaft und Zero Waste. Durch die Aufschlüsselung dieser Prinzipien befähigt der Leitfaden Einzelpersonen und Organisationen, fundierte Entscheidungen zu treffen, die im Einklang mit dem Umweltschutz stehen.</a:t>
            </a:r>
          </a:p>
          <a:p>
            <a:r>
              <a:rPr lang="de-DE" sz="1200" dirty="0">
                <a:latin typeface="Calibri" panose="020F0502020204030204" pitchFamily="34" charset="0"/>
                <a:ea typeface="Calibri" panose="020F0502020204030204" pitchFamily="34" charset="0"/>
                <a:cs typeface="Times New Roman" panose="02020603050405020304" pitchFamily="18" charset="0"/>
              </a:rPr>
              <a:t> </a:t>
            </a:r>
          </a:p>
          <a:p>
            <a:r>
              <a:rPr lang="de-DE" sz="1200" dirty="0">
                <a:latin typeface="Calibri" panose="020F0502020204030204" pitchFamily="34" charset="0"/>
                <a:ea typeface="Calibri" panose="020F0502020204030204" pitchFamily="34" charset="0"/>
                <a:cs typeface="Times New Roman" panose="02020603050405020304" pitchFamily="18" charset="0"/>
              </a:rPr>
              <a:t>als </a:t>
            </a:r>
            <a:r>
              <a:rPr lang="de-DE" sz="1200" dirty="0">
                <a:solidFill>
                  <a:srgbClr val="EE5650"/>
                </a:solidFill>
                <a:latin typeface="Calibri" panose="020F0502020204030204" pitchFamily="34" charset="0"/>
                <a:ea typeface="Calibri" panose="020F0502020204030204" pitchFamily="34" charset="0"/>
                <a:cs typeface="Times New Roman" panose="02020603050405020304" pitchFamily="18" charset="0"/>
              </a:rPr>
              <a:t>praktischer Rahmen. Mit </a:t>
            </a:r>
            <a:r>
              <a:rPr lang="de-DE" sz="1200" dirty="0">
                <a:latin typeface="Calibri" panose="020F0502020204030204" pitchFamily="34" charset="0"/>
                <a:ea typeface="Calibri" panose="020F0502020204030204" pitchFamily="34" charset="0"/>
                <a:cs typeface="Times New Roman" panose="02020603050405020304" pitchFamily="18" charset="0"/>
              </a:rPr>
              <a:t>Schritt-für-Schritt-Anleitungen wird ein praktischer Fahrplan für die Schaffung eines abfallfreien Kreislaufmarktplatzes dargelegt. Dieser Rahmen ist anpassungsfähig und kann auf die individuellen Bedürfnisse und Umstände verschiedener Gemeinschaften und Unternehmen zugeschnitten werden.</a:t>
            </a:r>
          </a:p>
          <a:p>
            <a:r>
              <a:rPr lang="de-DE" sz="1200" dirty="0">
                <a:latin typeface="Calibri" panose="020F0502020204030204" pitchFamily="34" charset="0"/>
                <a:ea typeface="Calibri" panose="020F0502020204030204" pitchFamily="34" charset="0"/>
                <a:cs typeface="Times New Roman" panose="02020603050405020304" pitchFamily="18" charset="0"/>
              </a:rPr>
              <a:t> </a:t>
            </a:r>
          </a:p>
          <a:p>
            <a:r>
              <a:rPr lang="de-DE" sz="1200" dirty="0">
                <a:latin typeface="Calibri" panose="020F0502020204030204" pitchFamily="34" charset="0"/>
                <a:ea typeface="Calibri" panose="020F0502020204030204" pitchFamily="34" charset="0"/>
                <a:cs typeface="Times New Roman" panose="02020603050405020304" pitchFamily="18" charset="0"/>
              </a:rPr>
              <a:t>Als </a:t>
            </a:r>
            <a:r>
              <a:rPr lang="de-DE" sz="1200" dirty="0">
                <a:solidFill>
                  <a:srgbClr val="EE5650"/>
                </a:solidFill>
                <a:latin typeface="Calibri" panose="020F0502020204030204" pitchFamily="34" charset="0"/>
                <a:ea typeface="Calibri" panose="020F0502020204030204" pitchFamily="34" charset="0"/>
                <a:cs typeface="Times New Roman" panose="02020603050405020304" pitchFamily="18" charset="0"/>
              </a:rPr>
              <a:t>Networking-Tool förder</a:t>
            </a:r>
            <a:r>
              <a:rPr lang="de-DE" sz="1200" dirty="0">
                <a:latin typeface="Calibri" panose="020F0502020204030204" pitchFamily="34" charset="0"/>
                <a:ea typeface="Calibri" panose="020F0502020204030204" pitchFamily="34" charset="0"/>
                <a:cs typeface="Times New Roman" panose="02020603050405020304" pitchFamily="18" charset="0"/>
              </a:rPr>
              <a:t>t der Leitfaden die Bildung von Netzwerken zwischen kreativen Unternehmern, Verbrauchern und politischen Entscheidungsträgern. Diese Verbindungen sind unerlässlich für den Austausch von Best Practices und Ressourcen sowie für die Förderung eines kollaborativen Geistes, der für den Erfolg von Zero-Waste-Initiativen unerlässlich ist.</a:t>
            </a:r>
          </a:p>
          <a:p>
            <a:r>
              <a:rPr lang="de-DE" sz="1200" dirty="0">
                <a:latin typeface="Calibri" panose="020F0502020204030204" pitchFamily="34" charset="0"/>
                <a:ea typeface="Calibri" panose="020F0502020204030204" pitchFamily="34" charset="0"/>
                <a:cs typeface="Times New Roman" panose="02020603050405020304" pitchFamily="18" charset="0"/>
              </a:rPr>
              <a:t> </a:t>
            </a:r>
          </a:p>
          <a:p>
            <a:r>
              <a:rPr lang="de-DE" sz="1200" dirty="0">
                <a:latin typeface="Calibri" panose="020F0502020204030204" pitchFamily="34" charset="0"/>
                <a:ea typeface="Calibri" panose="020F0502020204030204" pitchFamily="34" charset="0"/>
                <a:cs typeface="Times New Roman" panose="02020603050405020304" pitchFamily="18" charset="0"/>
              </a:rPr>
              <a:t>Als </a:t>
            </a:r>
            <a:r>
              <a:rPr lang="de-DE" sz="1200" dirty="0">
                <a:solidFill>
                  <a:srgbClr val="EE5650"/>
                </a:solidFill>
                <a:latin typeface="Calibri" panose="020F0502020204030204" pitchFamily="34" charset="0"/>
                <a:ea typeface="Calibri" panose="020F0502020204030204" pitchFamily="34" charset="0"/>
                <a:cs typeface="Times New Roman" panose="02020603050405020304" pitchFamily="18" charset="0"/>
              </a:rPr>
              <a:t>inspirierender Katalog</a:t>
            </a:r>
            <a:r>
              <a:rPr lang="de-DE" sz="1200" dirty="0">
                <a:latin typeface="Calibri" panose="020F0502020204030204" pitchFamily="34" charset="0"/>
                <a:ea typeface="Calibri" panose="020F0502020204030204" pitchFamily="34" charset="0"/>
                <a:cs typeface="Times New Roman" panose="02020603050405020304" pitchFamily="18" charset="0"/>
              </a:rPr>
              <a:t>. Mit Fallstudien und Interviews dient der Leitfaden als Fundus für inspirierende Geschichten, die die realen Anwendungen und Vorteile von Zero-Waste-Kreislaufmarktplätzen hervorheben. Diese Erzählungen zeigen den Einfallsreichtum und die Beharrlichkeit von Personen, die bei nachhaltigen Marktpraktiken führend sind.</a:t>
            </a:r>
          </a:p>
          <a:p>
            <a:r>
              <a:rPr lang="en-IE" sz="1200" dirty="0">
                <a:latin typeface="Calibri" panose="020F0502020204030204" pitchFamily="34" charset="0"/>
                <a:ea typeface="Calibri" panose="020F0502020204030204" pitchFamily="34" charset="0"/>
                <a:cs typeface="Times New Roman" panose="02020603050405020304" pitchFamily="18" charset="0"/>
              </a:rPr>
              <a:t> </a:t>
            </a:r>
          </a:p>
          <a:p>
            <a:r>
              <a:rPr lang="de-DE" sz="1200" dirty="0">
                <a:latin typeface="Calibri" panose="020F0502020204030204" pitchFamily="34" charset="0"/>
                <a:ea typeface="Calibri" panose="020F0502020204030204" pitchFamily="34" charset="0"/>
                <a:cs typeface="Times New Roman" panose="02020603050405020304" pitchFamily="18" charset="0"/>
              </a:rPr>
              <a:t>Als </a:t>
            </a:r>
            <a:r>
              <a:rPr lang="de-DE" sz="1200" dirty="0">
                <a:solidFill>
                  <a:srgbClr val="EE5650"/>
                </a:solidFill>
                <a:latin typeface="Calibri" panose="020F0502020204030204" pitchFamily="34" charset="0"/>
                <a:ea typeface="Calibri" panose="020F0502020204030204" pitchFamily="34" charset="0"/>
                <a:cs typeface="Times New Roman" panose="02020603050405020304" pitchFamily="18" charset="0"/>
              </a:rPr>
              <a:t>politische Entwicklungshilfe </a:t>
            </a:r>
            <a:r>
              <a:rPr lang="de-DE" sz="1200" dirty="0">
                <a:latin typeface="Calibri" panose="020F0502020204030204" pitchFamily="34" charset="0"/>
                <a:ea typeface="Calibri" panose="020F0502020204030204" pitchFamily="34" charset="0"/>
                <a:cs typeface="Times New Roman" panose="02020603050405020304" pitchFamily="18" charset="0"/>
              </a:rPr>
              <a:t>dient es als Referenz für politische Entscheidungsträger, um unterstützende Rahmenbedingungen zu entwickeln, die Anreize schaffen und die Übernahme von Prinzipien der Kreislaufwirtschaft durch l</a:t>
            </a:r>
          </a:p>
          <a:p>
            <a:r>
              <a:rPr lang="de-DE" sz="1200" dirty="0">
                <a:latin typeface="Calibri" panose="020F0502020204030204" pitchFamily="34" charset="0"/>
                <a:ea typeface="Calibri" panose="020F0502020204030204" pitchFamily="34" charset="0"/>
                <a:cs typeface="Times New Roman" panose="02020603050405020304" pitchFamily="18" charset="0"/>
              </a:rPr>
              <a:t>okale Unternehmen und Unternehmer erleichtern.</a:t>
            </a:r>
          </a:p>
          <a:p>
            <a:r>
              <a:rPr lang="en-IE" sz="1200" dirty="0">
                <a:latin typeface="Calibri" panose="020F0502020204030204" pitchFamily="34" charset="0"/>
                <a:ea typeface="Calibri" panose="020F0502020204030204" pitchFamily="34" charset="0"/>
                <a:cs typeface="Times New Roman" panose="02020603050405020304" pitchFamily="18" charset="0"/>
              </a:rPr>
              <a:t> </a:t>
            </a:r>
          </a:p>
          <a:p>
            <a:r>
              <a:rPr lang="de-DE" sz="1200" dirty="0">
                <a:latin typeface="Calibri" panose="020F0502020204030204" pitchFamily="34" charset="0"/>
                <a:ea typeface="Calibri" panose="020F0502020204030204" pitchFamily="34" charset="0"/>
                <a:cs typeface="Times New Roman" panose="02020603050405020304" pitchFamily="18" charset="0"/>
              </a:rPr>
              <a:t>Als </a:t>
            </a:r>
            <a:r>
              <a:rPr lang="de-DE" sz="1200" dirty="0">
                <a:solidFill>
                  <a:srgbClr val="EE5650"/>
                </a:solidFill>
                <a:latin typeface="Calibri" panose="020F0502020204030204" pitchFamily="34" charset="0"/>
                <a:ea typeface="Calibri" panose="020F0502020204030204" pitchFamily="34" charset="0"/>
                <a:cs typeface="Times New Roman" panose="02020603050405020304" pitchFamily="18" charset="0"/>
              </a:rPr>
              <a:t>Evaluierungsinstrument skizziert </a:t>
            </a:r>
            <a:r>
              <a:rPr lang="de-DE" sz="1200" dirty="0">
                <a:latin typeface="Calibri" panose="020F0502020204030204" pitchFamily="34" charset="0"/>
                <a:ea typeface="Calibri" panose="020F0502020204030204" pitchFamily="34" charset="0"/>
                <a:cs typeface="Times New Roman" panose="02020603050405020304" pitchFamily="18" charset="0"/>
              </a:rPr>
              <a:t>der Leitfaden Metriken und Methoden zur Bewertung der Leistung von Zero-Waste-Kreislaufmarktplätzen und hilft den Stakeholdern, den Fortschritt zu überwachen, Bereiche mit Verbesserungspotenzial zu identifizieren und Erfolge zu feiern.</a:t>
            </a:r>
            <a:endParaRPr lang="en-IE" sz="12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19" name="Group 18">
            <a:extLst>
              <a:ext uri="{FF2B5EF4-FFF2-40B4-BE49-F238E27FC236}">
                <a16:creationId xmlns:a16="http://schemas.microsoft.com/office/drawing/2014/main" id="{86612C92-3805-3DAE-80C3-469E70C69125}"/>
              </a:ext>
            </a:extLst>
          </p:cNvPr>
          <p:cNvGrpSpPr/>
          <p:nvPr/>
        </p:nvGrpSpPr>
        <p:grpSpPr>
          <a:xfrm rot="16200000" flipH="1">
            <a:off x="784716" y="8073158"/>
            <a:ext cx="2150199" cy="3375489"/>
            <a:chOff x="3613580" y="6052"/>
            <a:chExt cx="1874765" cy="2943098"/>
          </a:xfrm>
        </p:grpSpPr>
        <p:sp>
          <p:nvSpPr>
            <p:cNvPr id="21" name="Freeform 20">
              <a:extLst>
                <a:ext uri="{FF2B5EF4-FFF2-40B4-BE49-F238E27FC236}">
                  <a16:creationId xmlns:a16="http://schemas.microsoft.com/office/drawing/2014/main" id="{D9E6D308-5DEA-DD97-2043-0BF7301DDAFB}"/>
                </a:ext>
              </a:extLst>
            </p:cNvPr>
            <p:cNvSpPr/>
            <p:nvPr/>
          </p:nvSpPr>
          <p:spPr>
            <a:xfrm>
              <a:off x="3615175" y="6052"/>
              <a:ext cx="1873170" cy="2943098"/>
            </a:xfrm>
            <a:custGeom>
              <a:avLst/>
              <a:gdLst>
                <a:gd name="connsiteX0" fmla="*/ 1168690 w 1873170"/>
                <a:gd name="connsiteY0" fmla="*/ 0 h 2943098"/>
                <a:gd name="connsiteX1" fmla="*/ 1873170 w 1873170"/>
                <a:gd name="connsiteY1" fmla="*/ 0 h 2943098"/>
                <a:gd name="connsiteX2" fmla="*/ 1873170 w 1873170"/>
                <a:gd name="connsiteY2" fmla="*/ 2943098 h 2943098"/>
                <a:gd name="connsiteX3" fmla="*/ 1161695 w 1873170"/>
                <a:gd name="connsiteY3" fmla="*/ 2734730 h 2943098"/>
                <a:gd name="connsiteX4" fmla="*/ 1001899 w 1873170"/>
                <a:gd name="connsiteY4" fmla="*/ 2173154 h 2943098"/>
                <a:gd name="connsiteX5" fmla="*/ 284083 w 1873170"/>
                <a:gd name="connsiteY5" fmla="*/ 1606496 h 2943098"/>
                <a:gd name="connsiteX6" fmla="*/ 0 w 1873170"/>
                <a:gd name="connsiteY6" fmla="*/ 1178326 h 2943098"/>
                <a:gd name="connsiteX7" fmla="*/ 730498 w 1873170"/>
                <a:gd name="connsiteY7" fmla="*/ 969959 h 2943098"/>
                <a:gd name="connsiteX8" fmla="*/ 1157455 w 1873170"/>
                <a:gd name="connsiteY8" fmla="*/ 123426 h 294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170" h="2943098">
                  <a:moveTo>
                    <a:pt x="1168690" y="0"/>
                  </a:moveTo>
                  <a:lnTo>
                    <a:pt x="1873170" y="0"/>
                  </a:lnTo>
                  <a:lnTo>
                    <a:pt x="1873170" y="2943098"/>
                  </a:lnTo>
                  <a:cubicBezTo>
                    <a:pt x="1604306" y="2921499"/>
                    <a:pt x="1362075" y="2920228"/>
                    <a:pt x="1161695" y="2734730"/>
                  </a:cubicBezTo>
                  <a:cubicBezTo>
                    <a:pt x="991753" y="2575913"/>
                    <a:pt x="1080529" y="2359923"/>
                    <a:pt x="1001899" y="2173154"/>
                  </a:cubicBezTo>
                  <a:cubicBezTo>
                    <a:pt x="900441" y="1935565"/>
                    <a:pt x="523778" y="1799617"/>
                    <a:pt x="284083" y="1606496"/>
                  </a:cubicBezTo>
                  <a:cubicBezTo>
                    <a:pt x="130628" y="1483254"/>
                    <a:pt x="39315" y="1334602"/>
                    <a:pt x="0" y="1178326"/>
                  </a:cubicBezTo>
                  <a:cubicBezTo>
                    <a:pt x="334812" y="1160539"/>
                    <a:pt x="588457" y="1093201"/>
                    <a:pt x="730498" y="969959"/>
                  </a:cubicBezTo>
                  <a:cubicBezTo>
                    <a:pt x="961633" y="768897"/>
                    <a:pt x="1110016" y="455631"/>
                    <a:pt x="1157455" y="123426"/>
                  </a:cubicBezTo>
                  <a:close/>
                </a:path>
              </a:pathLst>
            </a:custGeom>
            <a:solidFill>
              <a:srgbClr val="EE4C45"/>
            </a:solidFill>
            <a:ln w="1267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3C71B15-7862-19D7-8E69-E975E0167CE4}"/>
                </a:ext>
              </a:extLst>
            </p:cNvPr>
            <p:cNvSpPr/>
            <p:nvPr/>
          </p:nvSpPr>
          <p:spPr>
            <a:xfrm>
              <a:off x="3613580" y="6052"/>
              <a:ext cx="1204108" cy="1271075"/>
            </a:xfrm>
            <a:custGeom>
              <a:avLst/>
              <a:gdLst>
                <a:gd name="connsiteX0" fmla="*/ 774219 w 1204108"/>
                <a:gd name="connsiteY0" fmla="*/ 0 h 1271075"/>
                <a:gd name="connsiteX1" fmla="*/ 1204108 w 1204108"/>
                <a:gd name="connsiteY1" fmla="*/ 0 h 1271075"/>
                <a:gd name="connsiteX2" fmla="*/ 1199694 w 1204108"/>
                <a:gd name="connsiteY2" fmla="*/ 122989 h 1271075"/>
                <a:gd name="connsiteX3" fmla="*/ 765068 w 1204108"/>
                <a:gd name="connsiteY3" fmla="*/ 1044920 h 1271075"/>
                <a:gd name="connsiteX4" fmla="*/ 20619 w 1204108"/>
                <a:gd name="connsiteY4" fmla="*/ 1271075 h 1271075"/>
                <a:gd name="connsiteX5" fmla="*/ 130955 w 1204108"/>
                <a:gd name="connsiteY5" fmla="*/ 614209 h 1271075"/>
                <a:gd name="connsiteX6" fmla="*/ 575310 w 1204108"/>
                <a:gd name="connsiteY6" fmla="*/ 131883 h 127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08" h="1271075">
                  <a:moveTo>
                    <a:pt x="774219" y="0"/>
                  </a:moveTo>
                  <a:lnTo>
                    <a:pt x="1204108" y="0"/>
                  </a:lnTo>
                  <a:lnTo>
                    <a:pt x="1199694" y="122989"/>
                  </a:lnTo>
                  <a:cubicBezTo>
                    <a:pt x="1151481" y="483900"/>
                    <a:pt x="1000007" y="824800"/>
                    <a:pt x="765068" y="1044920"/>
                  </a:cubicBezTo>
                  <a:cubicBezTo>
                    <a:pt x="620490" y="1178326"/>
                    <a:pt x="361772" y="1250747"/>
                    <a:pt x="20619" y="1271075"/>
                  </a:cubicBezTo>
                  <a:cubicBezTo>
                    <a:pt x="-28841" y="1052543"/>
                    <a:pt x="11742" y="820036"/>
                    <a:pt x="130955" y="614209"/>
                  </a:cubicBezTo>
                  <a:cubicBezTo>
                    <a:pt x="234316" y="435064"/>
                    <a:pt x="388722" y="274342"/>
                    <a:pt x="575310" y="131883"/>
                  </a:cubicBezTo>
                  <a:close/>
                </a:path>
              </a:pathLst>
            </a:custGeom>
            <a:solidFill>
              <a:srgbClr val="40284B"/>
            </a:solidFill>
            <a:ln w="12670" cap="flat">
              <a:noFill/>
              <a:prstDash val="solid"/>
              <a:miter/>
            </a:ln>
          </p:spPr>
          <p:txBody>
            <a:bodyPr rtlCol="0" anchor="ctr"/>
            <a:lstStyle/>
            <a:p>
              <a:endParaRPr lang="en-US"/>
            </a:p>
          </p:txBody>
        </p:sp>
      </p:grpSp>
      <p:sp>
        <p:nvSpPr>
          <p:cNvPr id="37" name="Text Placeholder 3">
            <a:extLst>
              <a:ext uri="{FF2B5EF4-FFF2-40B4-BE49-F238E27FC236}">
                <a16:creationId xmlns:a16="http://schemas.microsoft.com/office/drawing/2014/main" id="{B98FDF35-97A2-9CAE-54DB-D5B67C85E6AF}"/>
              </a:ext>
            </a:extLst>
          </p:cNvPr>
          <p:cNvSpPr txBox="1">
            <a:spLocks/>
          </p:cNvSpPr>
          <p:nvPr/>
        </p:nvSpPr>
        <p:spPr>
          <a:xfrm>
            <a:off x="483985" y="676807"/>
            <a:ext cx="2417713" cy="1643834"/>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2480"/>
              </a:lnSpc>
              <a:spcBef>
                <a:spcPts val="0"/>
              </a:spcBef>
              <a:buNone/>
            </a:pPr>
            <a:r>
              <a:rPr lang="de-DE" sz="2400" b="1" dirty="0">
                <a:solidFill>
                  <a:schemeClr val="bg1"/>
                </a:solidFill>
                <a:latin typeface="Calibri" panose="020F0502020204030204" pitchFamily="34" charset="0"/>
                <a:cs typeface="Calibri" panose="020F0502020204030204" pitchFamily="34" charset="0"/>
              </a:rPr>
              <a:t>Wie kann Ihnen der Leitfaden für den Zero Waste Marktplatz dienen?</a:t>
            </a:r>
            <a:endParaRPr lang="en-US" sz="2000" b="1" dirty="0">
              <a:solidFill>
                <a:schemeClr val="bg1"/>
              </a:solidFill>
              <a:latin typeface="Calibri" panose="020F0502020204030204" pitchFamily="34" charset="0"/>
              <a:cs typeface="Calibri" panose="020F0502020204030204" pitchFamily="34" charset="0"/>
            </a:endParaRPr>
          </a:p>
        </p:txBody>
      </p:sp>
      <p:pic>
        <p:nvPicPr>
          <p:cNvPr id="46" name="Graphic 45">
            <a:extLst>
              <a:ext uri="{FF2B5EF4-FFF2-40B4-BE49-F238E27FC236}">
                <a16:creationId xmlns:a16="http://schemas.microsoft.com/office/drawing/2014/main" id="{EC9BD5FE-0417-A0D0-4FC8-6D1B21CDC61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69196" t="46643" r="11312" b="16009"/>
          <a:stretch/>
        </p:blipFill>
        <p:spPr>
          <a:xfrm rot="5400000">
            <a:off x="293926" y="7313853"/>
            <a:ext cx="3535686" cy="3652035"/>
          </a:xfrm>
          <a:prstGeom prst="rect">
            <a:avLst/>
          </a:prstGeom>
        </p:spPr>
      </p:pic>
      <p:sp>
        <p:nvSpPr>
          <p:cNvPr id="47" name="Slide Number Placeholder 5">
            <a:extLst>
              <a:ext uri="{FF2B5EF4-FFF2-40B4-BE49-F238E27FC236}">
                <a16:creationId xmlns:a16="http://schemas.microsoft.com/office/drawing/2014/main" id="{3AE8050C-C3BB-8EB9-EC12-26F095A5E69E}"/>
              </a:ext>
            </a:extLst>
          </p:cNvPr>
          <p:cNvSpPr>
            <a:spLocks noGrp="1"/>
          </p:cNvSpPr>
          <p:nvPr>
            <p:ph type="sldNum" sz="quarter" idx="4"/>
          </p:nvPr>
        </p:nvSpPr>
        <p:spPr>
          <a:xfrm>
            <a:off x="7281511" y="10353161"/>
            <a:ext cx="372588" cy="363596"/>
          </a:xfrm>
          <a:prstGeom prst="rect">
            <a:avLst/>
          </a:prstGeom>
        </p:spPr>
        <p:txBody>
          <a:bodyPr vert="horz" lIns="91440" tIns="45720" rIns="91440" bIns="45720" rtlCol="0" anchor="ctr"/>
          <a:lstStyle>
            <a:lvl1pPr algn="r">
              <a:defRPr sz="900">
                <a:solidFill>
                  <a:schemeClr val="tx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6</a:t>
            </a:fld>
            <a:endParaRPr lang="fr-CA"/>
          </a:p>
        </p:txBody>
      </p:sp>
    </p:spTree>
    <p:extLst>
      <p:ext uri="{BB962C8B-B14F-4D97-AF65-F5344CB8AC3E}">
        <p14:creationId xmlns:p14="http://schemas.microsoft.com/office/powerpoint/2010/main" val="3051939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9AC934-1EEE-6647-AF2D-C583BC6BEE05}"/>
              </a:ext>
            </a:extLst>
          </p:cNvPr>
          <p:cNvSpPr>
            <a:spLocks noGrp="1"/>
          </p:cNvSpPr>
          <p:nvPr>
            <p:ph type="sldNum" sz="quarter" idx="4"/>
          </p:nvPr>
        </p:nvSpPr>
        <p:spPr/>
        <p:txBody>
          <a:bodyPr/>
          <a:lstStyle/>
          <a:p>
            <a:fld id="{9C527BFA-2C0E-4CEC-B6A5-913A56FEF4B4}" type="slidenum">
              <a:rPr lang="fr-CA" smtClean="0"/>
              <a:pPr/>
              <a:t>7</a:t>
            </a:fld>
            <a:endParaRPr lang="fr-CA"/>
          </a:p>
        </p:txBody>
      </p:sp>
      <p:pic>
        <p:nvPicPr>
          <p:cNvPr id="8" name="Picture Placeholder 7">
            <a:extLst>
              <a:ext uri="{FF2B5EF4-FFF2-40B4-BE49-F238E27FC236}">
                <a16:creationId xmlns:a16="http://schemas.microsoft.com/office/drawing/2014/main" id="{C644B8B0-B808-A354-2651-FDEE70D3A3A0}"/>
              </a:ext>
            </a:extLst>
          </p:cNvPr>
          <p:cNvPicPr>
            <a:picLocks noGrp="1" noChangeAspect="1"/>
          </p:cNvPicPr>
          <p:nvPr>
            <p:ph type="pic" sz="quarter" idx="46"/>
          </p:nvPr>
        </p:nvPicPr>
        <p:blipFill>
          <a:blip r:embed="rId2" cstate="hqprint">
            <a:extLst>
              <a:ext uri="{28A0092B-C50C-407E-A947-70E740481C1C}">
                <a14:useLocalDpi xmlns:a14="http://schemas.microsoft.com/office/drawing/2010/main" val="0"/>
              </a:ext>
            </a:extLst>
          </a:blip>
          <a:srcRect t="16129" b="16129"/>
          <a:stretch/>
        </p:blipFill>
        <p:spPr/>
      </p:pic>
      <p:pic>
        <p:nvPicPr>
          <p:cNvPr id="9" name="Graphic 8">
            <a:extLst>
              <a:ext uri="{FF2B5EF4-FFF2-40B4-BE49-F238E27FC236}">
                <a16:creationId xmlns:a16="http://schemas.microsoft.com/office/drawing/2014/main" id="{C6138F04-E6FA-17EF-5448-EA8A7E97A0B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69196" t="46643" r="11312" b="16009"/>
          <a:stretch/>
        </p:blipFill>
        <p:spPr>
          <a:xfrm rot="5400000">
            <a:off x="4060239" y="1356830"/>
            <a:ext cx="3535686" cy="3652035"/>
          </a:xfrm>
          <a:prstGeom prst="rect">
            <a:avLst/>
          </a:prstGeom>
        </p:spPr>
      </p:pic>
      <p:sp>
        <p:nvSpPr>
          <p:cNvPr id="11" name="Text Placeholder 3">
            <a:extLst>
              <a:ext uri="{FF2B5EF4-FFF2-40B4-BE49-F238E27FC236}">
                <a16:creationId xmlns:a16="http://schemas.microsoft.com/office/drawing/2014/main" id="{0E30839D-9320-C0D1-EE7B-27B0CD01D38A}"/>
              </a:ext>
            </a:extLst>
          </p:cNvPr>
          <p:cNvSpPr txBox="1">
            <a:spLocks/>
          </p:cNvSpPr>
          <p:nvPr/>
        </p:nvSpPr>
        <p:spPr>
          <a:xfrm>
            <a:off x="648450" y="4926804"/>
            <a:ext cx="4175029" cy="1643834"/>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2480"/>
              </a:lnSpc>
              <a:spcBef>
                <a:spcPts val="0"/>
              </a:spcBef>
              <a:buNone/>
            </a:pPr>
            <a:r>
              <a:rPr lang="de-DE" sz="2400" b="1" dirty="0">
                <a:solidFill>
                  <a:srgbClr val="EE5650"/>
                </a:solidFill>
                <a:latin typeface="Calibri" panose="020F0502020204030204" pitchFamily="34" charset="0"/>
                <a:cs typeface="Calibri" panose="020F0502020204030204" pitchFamily="34" charset="0"/>
              </a:rPr>
              <a:t>Wie kann Ihnen der Zero Waste Marketplace Guide helfen?</a:t>
            </a:r>
            <a:endParaRPr lang="en-US" sz="2000" b="1" dirty="0">
              <a:solidFill>
                <a:srgbClr val="EE5650"/>
              </a:solidFill>
              <a:latin typeface="Calibri" panose="020F0502020204030204" pitchFamily="34" charset="0"/>
              <a:cs typeface="Calibri" panose="020F0502020204030204" pitchFamily="34" charset="0"/>
            </a:endParaRPr>
          </a:p>
        </p:txBody>
      </p:sp>
      <p:sp>
        <p:nvSpPr>
          <p:cNvPr id="18" name="Text Placeholder 1">
            <a:extLst>
              <a:ext uri="{FF2B5EF4-FFF2-40B4-BE49-F238E27FC236}">
                <a16:creationId xmlns:a16="http://schemas.microsoft.com/office/drawing/2014/main" id="{D8F9DDFB-FA6E-6F15-80C8-971518C96876}"/>
              </a:ext>
            </a:extLst>
          </p:cNvPr>
          <p:cNvSpPr txBox="1">
            <a:spLocks/>
          </p:cNvSpPr>
          <p:nvPr/>
        </p:nvSpPr>
        <p:spPr>
          <a:xfrm>
            <a:off x="620976" y="5789793"/>
            <a:ext cx="6762176" cy="2257773"/>
          </a:xfrm>
          <a:prstGeom prst="rect">
            <a:avLst/>
          </a:prstGeom>
        </p:spPr>
        <p:txBody>
          <a:bodyPr vert="horz" lIns="91440" tIns="45720" rIns="91440" bIns="45720" numCol="2" spcCol="21600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100" b="0" i="0" kern="1200" baseline="0">
                <a:solidFill>
                  <a:schemeClr val="tx1"/>
                </a:solidFill>
                <a:latin typeface="Calibri" panose="020F0502020204030204" pitchFamily="34" charset="0"/>
                <a:ea typeface="+mn-ea"/>
                <a:cs typeface="Calibri" panose="020F0502020204030204" pitchFamily="34" charset="0"/>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just">
              <a:lnSpc>
                <a:spcPct val="100000"/>
              </a:lnSpc>
              <a:spcBef>
                <a:spcPts val="0"/>
              </a:spcBef>
            </a:pPr>
            <a:r>
              <a:rPr lang="de-DE" sz="1150" dirty="0">
                <a:ea typeface="Calibri" panose="020F0502020204030204" pitchFamily="34" charset="0"/>
                <a:cs typeface="Times New Roman" panose="02020603050405020304" pitchFamily="18" charset="0"/>
              </a:rPr>
              <a:t>Der </a:t>
            </a:r>
            <a:r>
              <a:rPr lang="de-DE" sz="1150" b="1" dirty="0">
                <a:ea typeface="Calibri" panose="020F0502020204030204" pitchFamily="34" charset="0"/>
                <a:cs typeface="Times New Roman" panose="02020603050405020304" pitchFamily="18" charset="0"/>
              </a:rPr>
              <a:t>Leitfaden zur Schaffung </a:t>
            </a:r>
            <a:r>
              <a:rPr lang="de-DE" sz="1150" dirty="0">
                <a:ea typeface="Calibri" panose="020F0502020204030204" pitchFamily="34" charset="0"/>
                <a:cs typeface="Times New Roman" panose="02020603050405020304" pitchFamily="18" charset="0"/>
              </a:rPr>
              <a:t>eines Zero-Waste-Kreislaufmarktplatzes bringt Vorteile für kreative Unternehmer, politische Entscheidungsträger, Pädagogen, Gemeindevertreter und die breite Öffentlichkeit.   Schauen wir uns an, wie.....</a:t>
            </a:r>
          </a:p>
          <a:p>
            <a:pPr algn="just">
              <a:lnSpc>
                <a:spcPct val="100000"/>
              </a:lnSpc>
              <a:spcBef>
                <a:spcPts val="0"/>
              </a:spcBef>
            </a:pPr>
            <a:r>
              <a:rPr lang="en-IE" sz="1150" dirty="0">
                <a:ea typeface="Calibri" panose="020F0502020204030204" pitchFamily="34" charset="0"/>
                <a:cs typeface="Times New Roman" panose="02020603050405020304" pitchFamily="18" charset="0"/>
              </a:rPr>
              <a:t> </a:t>
            </a:r>
          </a:p>
          <a:p>
            <a:pPr marL="171450" indent="-171450" algn="just">
              <a:lnSpc>
                <a:spcPct val="100000"/>
              </a:lnSpc>
              <a:spcBef>
                <a:spcPts val="0"/>
              </a:spcBef>
              <a:buFont typeface="Arial" panose="020B0604020202020204" pitchFamily="34" charset="0"/>
              <a:buChar char="•"/>
            </a:pPr>
            <a:r>
              <a:rPr lang="de-DE" sz="1150" dirty="0">
                <a:ea typeface="Calibri" panose="020F0502020204030204" pitchFamily="34" charset="0"/>
                <a:cs typeface="Times New Roman" panose="02020603050405020304" pitchFamily="18" charset="0"/>
              </a:rPr>
              <a:t>Für den kreativen Unternehmer kann die Arbeit an Zero Waste einen Wettbewerbsvorteil und Kostensenkungen durch innovatives und effizientes Abfallmanagement und Materialbeschaffung bieten und seine Arbeit an den Zielen für nachhaltige Entwicklung ausrichten, wobei der Schwerpunkt insbesondere auf den Zielen 11, 12 und 13 liegt - nachhaltige Städte und Gemeinden, verantwortungsvoller Konsum und Produktion sowie Klimaschutz</a:t>
            </a:r>
            <a:r>
              <a:rPr lang="en-IE" sz="1150" dirty="0">
                <a:ea typeface="Calibri" panose="020F0502020204030204" pitchFamily="34" charset="0"/>
                <a:cs typeface="Times New Roman" panose="02020603050405020304" pitchFamily="18" charset="0"/>
              </a:rPr>
              <a:t>.</a:t>
            </a:r>
          </a:p>
          <a:p>
            <a:pPr marL="171450" indent="-171450" algn="just">
              <a:lnSpc>
                <a:spcPct val="100000"/>
              </a:lnSpc>
              <a:spcBef>
                <a:spcPts val="0"/>
              </a:spcBef>
              <a:buFont typeface="Arial" panose="020B0604020202020204" pitchFamily="34" charset="0"/>
              <a:buChar char="•"/>
            </a:pPr>
            <a:endParaRPr lang="de-DE" sz="1150" dirty="0">
              <a:ea typeface="Calibri" panose="020F0502020204030204" pitchFamily="34" charset="0"/>
              <a:cs typeface="Times New Roman" panose="02020603050405020304" pitchFamily="18" charset="0"/>
            </a:endParaRPr>
          </a:p>
          <a:p>
            <a:pPr marL="171450" indent="-171450" algn="just">
              <a:lnSpc>
                <a:spcPct val="100000"/>
              </a:lnSpc>
              <a:spcBef>
                <a:spcPts val="0"/>
              </a:spcBef>
              <a:buFont typeface="Arial" panose="020B0604020202020204" pitchFamily="34" charset="0"/>
              <a:buChar char="•"/>
            </a:pPr>
            <a:r>
              <a:rPr lang="de-DE" sz="1150" dirty="0">
                <a:ea typeface="Calibri" panose="020F0502020204030204" pitchFamily="34" charset="0"/>
                <a:cs typeface="Times New Roman" panose="02020603050405020304" pitchFamily="18" charset="0"/>
              </a:rPr>
              <a:t>Pädagogen und Ausbilder können den Leitfaden zur Verbesserung des Lehrplans nutzen, um sicherzustellen, dass die berufliche Bildung für kreative Unternehmen für die grüne Wirtschaft gerüstet ist, und gleichzeitig Innovationen in Bezug auf nachhaltige Geschäftspraktiken austauschen.</a:t>
            </a:r>
          </a:p>
          <a:p>
            <a:pPr algn="just">
              <a:lnSpc>
                <a:spcPct val="100000"/>
              </a:lnSpc>
              <a:spcBef>
                <a:spcPts val="0"/>
              </a:spcBef>
            </a:pPr>
            <a:endParaRPr lang="en-IE" sz="1150" dirty="0">
              <a:ea typeface="Calibri" panose="020F0502020204030204" pitchFamily="34" charset="0"/>
              <a:cs typeface="Times New Roman" panose="02020603050405020304" pitchFamily="18" charset="0"/>
            </a:endParaRPr>
          </a:p>
          <a:p>
            <a:pPr marL="171450" indent="-171450" algn="just">
              <a:lnSpc>
                <a:spcPct val="100000"/>
              </a:lnSpc>
              <a:spcBef>
                <a:spcPts val="0"/>
              </a:spcBef>
              <a:buFont typeface="Arial" panose="020B0604020202020204" pitchFamily="34" charset="0"/>
              <a:buChar char="•"/>
            </a:pPr>
            <a:r>
              <a:rPr lang="de-DE" sz="1150" dirty="0">
                <a:ea typeface="Calibri" panose="020F0502020204030204" pitchFamily="34" charset="0"/>
                <a:cs typeface="Times New Roman" panose="02020603050405020304" pitchFamily="18" charset="0"/>
              </a:rPr>
              <a:t>Gemeindevertreter und Aktivisten können den Leitfaden nutzen, um </a:t>
            </a:r>
            <a:r>
              <a:rPr lang="de-DE" sz="1150" b="1" dirty="0">
                <a:ea typeface="Calibri" panose="020F0502020204030204" pitchFamily="34" charset="0"/>
                <a:cs typeface="Times New Roman" panose="02020603050405020304" pitchFamily="18" charset="0"/>
              </a:rPr>
              <a:t>das Engagement in der Gemeinschaft</a:t>
            </a:r>
            <a:r>
              <a:rPr lang="de-DE" sz="1150" dirty="0">
                <a:ea typeface="Calibri" panose="020F0502020204030204" pitchFamily="34" charset="0"/>
                <a:cs typeface="Times New Roman" panose="02020603050405020304" pitchFamily="18" charset="0"/>
              </a:rPr>
              <a:t> zu erleichtern und Marktplätze zu stärken, die den Umweltschutz in den Gemeinden verwirklichen.</a:t>
            </a:r>
            <a:endParaRPr lang="en-IE" sz="1150" dirty="0">
              <a:ea typeface="Calibri" panose="020F0502020204030204" pitchFamily="34" charset="0"/>
              <a:cs typeface="Times New Roman" panose="02020603050405020304" pitchFamily="18" charset="0"/>
            </a:endParaRPr>
          </a:p>
          <a:p>
            <a:pPr marL="171450" indent="-171450" algn="just">
              <a:lnSpc>
                <a:spcPct val="100000"/>
              </a:lnSpc>
              <a:spcBef>
                <a:spcPts val="0"/>
              </a:spcBef>
              <a:buFont typeface="Arial" panose="020B0604020202020204" pitchFamily="34" charset="0"/>
              <a:buChar char="•"/>
            </a:pPr>
            <a:r>
              <a:rPr lang="de-DE" sz="1150" dirty="0">
                <a:ea typeface="Calibri" panose="020F0502020204030204" pitchFamily="34" charset="0"/>
                <a:cs typeface="Times New Roman" panose="02020603050405020304" pitchFamily="18" charset="0"/>
              </a:rPr>
              <a:t>Als Wegbereiter des Marktplatzes (durch die Bereitstellung von Handelsflächen in der Gemeinde) können die Kommunalverwaltungen von dem Leitfaden lernen, den Kreativsektor unterstützen und von ihrem Image in der Öffentlichkeit profitieren.</a:t>
            </a:r>
            <a:endParaRPr lang="en-IE" sz="1150" dirty="0">
              <a:ea typeface="Calibri" panose="020F0502020204030204" pitchFamily="34" charset="0"/>
              <a:cs typeface="Times New Roman" panose="02020603050405020304" pitchFamily="18" charset="0"/>
            </a:endParaRPr>
          </a:p>
          <a:p>
            <a:pPr marL="171450" indent="-171450" algn="just">
              <a:lnSpc>
                <a:spcPct val="100000"/>
              </a:lnSpc>
              <a:spcBef>
                <a:spcPts val="0"/>
              </a:spcBef>
              <a:buFont typeface="Arial" panose="020B0604020202020204" pitchFamily="34" charset="0"/>
              <a:buChar char="•"/>
            </a:pPr>
            <a:r>
              <a:rPr lang="de-DE" sz="1150" dirty="0">
                <a:ea typeface="Calibri" panose="020F0502020204030204" pitchFamily="34" charset="0"/>
                <a:cs typeface="Times New Roman" panose="02020603050405020304" pitchFamily="18" charset="0"/>
              </a:rPr>
              <a:t>Verbraucher und die breite Öffentlichkeit werden in der Lage sein, fundiertere Entscheidungen zu treffen, die direkt zur Nachfrage nach nachhaltigen Produkten beitragen und eine Lebensqualität fördern, die mit ihren Werten des Umweltschutzes übereinstimmt.</a:t>
            </a:r>
            <a:endParaRPr lang="en-IE" sz="1150" dirty="0">
              <a:ea typeface="Calibri" panose="020F0502020204030204" pitchFamily="34" charset="0"/>
              <a:cs typeface="Times New Roman" panose="02020603050405020304" pitchFamily="18" charset="0"/>
            </a:endParaRPr>
          </a:p>
          <a:p>
            <a:pPr algn="just">
              <a:lnSpc>
                <a:spcPct val="100000"/>
              </a:lnSpc>
              <a:spcBef>
                <a:spcPts val="0"/>
              </a:spcBef>
            </a:pPr>
            <a:r>
              <a:rPr lang="de-DE" sz="1150" dirty="0">
                <a:ea typeface="Calibri" panose="020F0502020204030204" pitchFamily="34" charset="0"/>
                <a:cs typeface="Times New Roman" panose="02020603050405020304" pitchFamily="18" charset="0"/>
              </a:rPr>
              <a:t>Für alle unsere Begünstigten setzt sich dieser Leitfaden für einen Wandel hin zur Nachhaltigkeit ein und bietet die notwendigen Erkenntnisse und trägt zur Eindämmung des Klimawandels bei.</a:t>
            </a:r>
          </a:p>
          <a:p>
            <a:pPr algn="just">
              <a:lnSpc>
                <a:spcPct val="100000"/>
              </a:lnSpc>
              <a:spcBef>
                <a:spcPts val="0"/>
              </a:spcBef>
            </a:pPr>
            <a:r>
              <a:rPr lang="de-DE" sz="1150" dirty="0">
                <a:ea typeface="Calibri" panose="020F0502020204030204" pitchFamily="34" charset="0"/>
                <a:cs typeface="Times New Roman" panose="02020603050405020304" pitchFamily="18" charset="0"/>
              </a:rPr>
              <a:t> </a:t>
            </a:r>
          </a:p>
          <a:p>
            <a:pPr algn="just">
              <a:lnSpc>
                <a:spcPct val="100000"/>
              </a:lnSpc>
              <a:spcBef>
                <a:spcPts val="0"/>
              </a:spcBef>
            </a:pPr>
            <a:r>
              <a:rPr lang="de-DE" sz="1150" dirty="0">
                <a:ea typeface="Calibri" panose="020F0502020204030204" pitchFamily="34" charset="0"/>
                <a:cs typeface="Times New Roman" panose="02020603050405020304" pitchFamily="18" charset="0"/>
              </a:rPr>
              <a:t>Dieser Leitfaden verbindet Bildungsinhalte und praktische Anwendung und schafft so die Voraussetzungen für eine stärkere wirtschaftliche, ökologische und soziale Wirkung für die Kreativwirtschaft</a:t>
            </a:r>
            <a:r>
              <a:rPr lang="en-IE" sz="1150" dirty="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52882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EB864936-429A-CBEB-3CC3-D0A13F0ABC39}"/>
              </a:ext>
            </a:extLst>
          </p:cNvPr>
          <p:cNvSpPr/>
          <p:nvPr/>
        </p:nvSpPr>
        <p:spPr>
          <a:xfrm>
            <a:off x="73798" y="5016882"/>
            <a:ext cx="7701777" cy="5101653"/>
          </a:xfrm>
          <a:custGeom>
            <a:avLst/>
            <a:gdLst>
              <a:gd name="connsiteX0" fmla="*/ 0 w 5690841"/>
              <a:gd name="connsiteY0" fmla="*/ 0 h 3184657"/>
              <a:gd name="connsiteX1" fmla="*/ 5690842 w 5690841"/>
              <a:gd name="connsiteY1" fmla="*/ 0 h 3184657"/>
              <a:gd name="connsiteX2" fmla="*/ 5690842 w 5690841"/>
              <a:gd name="connsiteY2" fmla="*/ 3184657 h 3184657"/>
              <a:gd name="connsiteX3" fmla="*/ 0 w 5690841"/>
              <a:gd name="connsiteY3" fmla="*/ 3184657 h 3184657"/>
            </a:gdLst>
            <a:ahLst/>
            <a:cxnLst>
              <a:cxn ang="0">
                <a:pos x="connsiteX0" y="connsiteY0"/>
              </a:cxn>
              <a:cxn ang="0">
                <a:pos x="connsiteX1" y="connsiteY1"/>
              </a:cxn>
              <a:cxn ang="0">
                <a:pos x="connsiteX2" y="connsiteY2"/>
              </a:cxn>
              <a:cxn ang="0">
                <a:pos x="connsiteX3" y="connsiteY3"/>
              </a:cxn>
            </a:cxnLst>
            <a:rect l="l" t="t" r="r" b="b"/>
            <a:pathLst>
              <a:path w="5690841" h="3184657">
                <a:moveTo>
                  <a:pt x="0" y="0"/>
                </a:moveTo>
                <a:lnTo>
                  <a:pt x="5690842" y="0"/>
                </a:lnTo>
                <a:lnTo>
                  <a:pt x="5690842" y="3184657"/>
                </a:lnTo>
                <a:lnTo>
                  <a:pt x="0" y="3184657"/>
                </a:lnTo>
                <a:close/>
              </a:path>
            </a:pathLst>
          </a:custGeom>
          <a:solidFill>
            <a:srgbClr val="3850A3"/>
          </a:solidFill>
          <a:ln w="12647" cap="flat">
            <a:noFill/>
            <a:prstDash val="solid"/>
            <a:miter/>
          </a:ln>
        </p:spPr>
        <p:txBody>
          <a:bodyPr rtlCol="0" anchor="ctr"/>
          <a:lstStyle/>
          <a:p>
            <a:endParaRPr lang="en-US"/>
          </a:p>
        </p:txBody>
      </p:sp>
      <p:sp>
        <p:nvSpPr>
          <p:cNvPr id="10" name="Text Placeholder 9">
            <a:extLst>
              <a:ext uri="{FF2B5EF4-FFF2-40B4-BE49-F238E27FC236}">
                <a16:creationId xmlns:a16="http://schemas.microsoft.com/office/drawing/2014/main" id="{4DF689F5-BE87-9845-B9E9-29023999161F}"/>
              </a:ext>
            </a:extLst>
          </p:cNvPr>
          <p:cNvSpPr>
            <a:spLocks noGrp="1"/>
          </p:cNvSpPr>
          <p:nvPr>
            <p:ph type="body" sz="quarter" idx="43"/>
          </p:nvPr>
        </p:nvSpPr>
        <p:spPr>
          <a:xfrm>
            <a:off x="1530305" y="2148382"/>
            <a:ext cx="4682012" cy="416604"/>
          </a:xfrm>
        </p:spPr>
        <p:txBody>
          <a:bodyPr>
            <a:normAutofit/>
          </a:bodyPr>
          <a:lstStyle/>
          <a:p>
            <a:pPr>
              <a:lnSpc>
                <a:spcPts val="1720"/>
              </a:lnSpc>
              <a:spcBef>
                <a:spcPts val="0"/>
              </a:spcBef>
            </a:pPr>
            <a:r>
              <a:rPr lang="de-DE" sz="1600" i="0" dirty="0"/>
              <a:t>Definition und Prinzipien der Kreislaufwirtschaft</a:t>
            </a:r>
            <a:endParaRPr lang="en-US" sz="1600" i="0" dirty="0"/>
          </a:p>
        </p:txBody>
      </p:sp>
      <p:sp>
        <p:nvSpPr>
          <p:cNvPr id="2" name="Text Placeholder 1">
            <a:extLst>
              <a:ext uri="{FF2B5EF4-FFF2-40B4-BE49-F238E27FC236}">
                <a16:creationId xmlns:a16="http://schemas.microsoft.com/office/drawing/2014/main" id="{43672B08-9638-FF4A-9A90-120BD43ABE6A}"/>
              </a:ext>
            </a:extLst>
          </p:cNvPr>
          <p:cNvSpPr>
            <a:spLocks noGrp="1"/>
          </p:cNvSpPr>
          <p:nvPr>
            <p:ph type="body" sz="quarter" idx="45"/>
          </p:nvPr>
        </p:nvSpPr>
        <p:spPr>
          <a:xfrm>
            <a:off x="215900" y="5191750"/>
            <a:ext cx="2405237" cy="2565668"/>
          </a:xfrm>
        </p:spPr>
        <p:txBody>
          <a:bodyPr numCol="1">
            <a:noAutofit/>
          </a:bodyPr>
          <a:lstStyle/>
          <a:p>
            <a:pPr algn="just">
              <a:lnSpc>
                <a:spcPct val="100000"/>
              </a:lnSpc>
              <a:spcBef>
                <a:spcPts val="0"/>
              </a:spcBef>
            </a:pPr>
            <a:r>
              <a:rPr lang="de-DE" sz="1300" dirty="0">
                <a:solidFill>
                  <a:schemeClr val="bg1"/>
                </a:solidFill>
              </a:rPr>
              <a:t>Unser allererster Schritt besteht darin, ein sehr klares Verständnis der Schlüsselbegriffe und -prinzipien zu haben, die diesem Leitfaden zugrunde liegen.</a:t>
            </a:r>
          </a:p>
          <a:p>
            <a:pPr algn="just">
              <a:lnSpc>
                <a:spcPct val="100000"/>
              </a:lnSpc>
              <a:spcBef>
                <a:spcPts val="0"/>
              </a:spcBef>
            </a:pPr>
            <a:endParaRPr lang="en-US" sz="1300" dirty="0">
              <a:solidFill>
                <a:schemeClr val="bg1"/>
              </a:solidFill>
            </a:endParaRPr>
          </a:p>
          <a:p>
            <a:pPr algn="just">
              <a:lnSpc>
                <a:spcPct val="100000"/>
              </a:lnSpc>
              <a:spcBef>
                <a:spcPts val="0"/>
              </a:spcBef>
            </a:pPr>
            <a:r>
              <a:rPr lang="de-DE" sz="1300" dirty="0">
                <a:solidFill>
                  <a:schemeClr val="bg1"/>
                </a:solidFill>
              </a:rPr>
              <a:t>Eine Kreislaufwirtschaft ist ein Wirtschaftsmodell, das darauf abzielt, Abfall zu minimieren und die Langlebigkeit von Produkten und Ressourcen zu maximieren.</a:t>
            </a:r>
          </a:p>
          <a:p>
            <a:pPr algn="just">
              <a:lnSpc>
                <a:spcPct val="100000"/>
              </a:lnSpc>
              <a:spcBef>
                <a:spcPts val="0"/>
              </a:spcBef>
            </a:pPr>
            <a:endParaRPr lang="en-US" sz="1300" dirty="0">
              <a:solidFill>
                <a:schemeClr val="bg1"/>
              </a:solidFill>
            </a:endParaRPr>
          </a:p>
          <a:p>
            <a:pPr algn="just">
              <a:lnSpc>
                <a:spcPct val="100000"/>
              </a:lnSpc>
              <a:spcBef>
                <a:spcPts val="0"/>
              </a:spcBef>
            </a:pPr>
            <a:r>
              <a:rPr lang="de-DE" sz="1300" dirty="0">
                <a:solidFill>
                  <a:schemeClr val="bg1"/>
                </a:solidFill>
              </a:rPr>
              <a:t> Ziel ist es, Produkte, Materialien und Ressourcen so lange wie möglich im Einsatz zu halten</a:t>
            </a:r>
            <a:r>
              <a:rPr lang="en-US" sz="1300" dirty="0">
                <a:solidFill>
                  <a:schemeClr val="bg1"/>
                </a:solidFill>
              </a:rPr>
              <a:t>.</a:t>
            </a:r>
          </a:p>
        </p:txBody>
      </p:sp>
      <p:cxnSp>
        <p:nvCxnSpPr>
          <p:cNvPr id="167" name="Straight Connector 166">
            <a:extLst>
              <a:ext uri="{FF2B5EF4-FFF2-40B4-BE49-F238E27FC236}">
                <a16:creationId xmlns:a16="http://schemas.microsoft.com/office/drawing/2014/main" id="{FDFCB327-38A5-CF4C-96EE-7C5C8E0BCDC1}"/>
              </a:ext>
            </a:extLst>
          </p:cNvPr>
          <p:cNvCxnSpPr>
            <a:cxnSpLocks/>
          </p:cNvCxnSpPr>
          <p:nvPr/>
        </p:nvCxnSpPr>
        <p:spPr>
          <a:xfrm flipH="1">
            <a:off x="1311163" y="2489866"/>
            <a:ext cx="6771691"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sp>
        <p:nvSpPr>
          <p:cNvPr id="170" name="TextBox 169">
            <a:extLst>
              <a:ext uri="{FF2B5EF4-FFF2-40B4-BE49-F238E27FC236}">
                <a16:creationId xmlns:a16="http://schemas.microsoft.com/office/drawing/2014/main" id="{65C682B1-8AEE-70AB-3DB0-7EFD62420EF8}"/>
              </a:ext>
            </a:extLst>
          </p:cNvPr>
          <p:cNvSpPr txBox="1"/>
          <p:nvPr/>
        </p:nvSpPr>
        <p:spPr>
          <a:xfrm>
            <a:off x="859456" y="2231682"/>
            <a:ext cx="725934" cy="365934"/>
          </a:xfrm>
          <a:prstGeom prst="rect">
            <a:avLst/>
          </a:prstGeom>
          <a:noFill/>
        </p:spPr>
        <p:txBody>
          <a:bodyPr wrap="square">
            <a:spAutoFit/>
          </a:bodyPr>
          <a:lstStyle/>
          <a:p>
            <a:pPr>
              <a:lnSpc>
                <a:spcPts val="2040"/>
              </a:lnSpc>
            </a:pPr>
            <a:r>
              <a:rPr lang="en-US" sz="2400" b="1">
                <a:solidFill>
                  <a:srgbClr val="9C2778"/>
                </a:solidFill>
                <a:highlight>
                  <a:srgbClr val="EE5650"/>
                </a:highlight>
              </a:rPr>
              <a:t> </a:t>
            </a:r>
            <a:r>
              <a:rPr lang="en-US" sz="2400" b="1">
                <a:solidFill>
                  <a:schemeClr val="bg1"/>
                </a:solidFill>
                <a:highlight>
                  <a:srgbClr val="EE5650"/>
                </a:highlight>
              </a:rPr>
              <a:t>01</a:t>
            </a:r>
            <a:r>
              <a:rPr lang="en-US" sz="2400" b="1">
                <a:solidFill>
                  <a:srgbClr val="EE5650"/>
                </a:solidFill>
                <a:highlight>
                  <a:srgbClr val="EE5650"/>
                </a:highlight>
              </a:rPr>
              <a:t>.</a:t>
            </a:r>
          </a:p>
        </p:txBody>
      </p:sp>
      <p:sp>
        <p:nvSpPr>
          <p:cNvPr id="186" name="Text Placeholder 9">
            <a:extLst>
              <a:ext uri="{FF2B5EF4-FFF2-40B4-BE49-F238E27FC236}">
                <a16:creationId xmlns:a16="http://schemas.microsoft.com/office/drawing/2014/main" id="{D1FC16D5-B6E9-FDC0-F002-13FC65617986}"/>
              </a:ext>
            </a:extLst>
          </p:cNvPr>
          <p:cNvSpPr txBox="1">
            <a:spLocks/>
          </p:cNvSpPr>
          <p:nvPr/>
        </p:nvSpPr>
        <p:spPr>
          <a:xfrm>
            <a:off x="1530044" y="2975946"/>
            <a:ext cx="4682012" cy="416604"/>
          </a:xfrm>
          <a:prstGeom prst="rect">
            <a:avLst/>
          </a:prstGeom>
        </p:spPr>
        <p:txBody>
          <a:bodyPr vert="horz" lIns="91440" tIns="45720" rIns="91440" bIns="45720" rtlCol="0" anchor="t">
            <a:normAutofit/>
          </a:bodyPr>
          <a:lstStyle>
            <a:lvl1pPr marL="0" indent="0" algn="l" defTabSz="777514" rtl="0" eaLnBrk="1" latinLnBrk="0" hangingPunct="1">
              <a:lnSpc>
                <a:spcPct val="90000"/>
              </a:lnSpc>
              <a:spcBef>
                <a:spcPts val="850"/>
              </a:spcBef>
              <a:buFont typeface="Arial" panose="020B0604020202020204" pitchFamily="34" charset="0"/>
              <a:buNone/>
              <a:defRPr sz="1400" b="0" i="1" kern="1200" baseline="0">
                <a:solidFill>
                  <a:schemeClr val="tx1"/>
                </a:solidFill>
                <a:latin typeface="Calibri" panose="020F0502020204030204" pitchFamily="34" charset="0"/>
                <a:ea typeface="+mn-ea"/>
                <a:cs typeface="Calibri" panose="020F0502020204030204" pitchFamily="34" charset="0"/>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nSpc>
                <a:spcPts val="1720"/>
              </a:lnSpc>
              <a:spcBef>
                <a:spcPts val="0"/>
              </a:spcBef>
            </a:pPr>
            <a:r>
              <a:rPr lang="en-US" sz="1600" i="0" dirty="0"/>
              <a:t>Zero-Waste-</a:t>
            </a:r>
            <a:r>
              <a:rPr lang="en-US" sz="1600" i="0" dirty="0" err="1"/>
              <a:t>Konzept</a:t>
            </a:r>
            <a:endParaRPr lang="en-US" sz="1600" i="0" dirty="0"/>
          </a:p>
        </p:txBody>
      </p:sp>
      <p:cxnSp>
        <p:nvCxnSpPr>
          <p:cNvPr id="187" name="Straight Connector 186">
            <a:extLst>
              <a:ext uri="{FF2B5EF4-FFF2-40B4-BE49-F238E27FC236}">
                <a16:creationId xmlns:a16="http://schemas.microsoft.com/office/drawing/2014/main" id="{EB6CC365-65BE-EEDC-6680-77EB7BED5AB6}"/>
              </a:ext>
            </a:extLst>
          </p:cNvPr>
          <p:cNvCxnSpPr>
            <a:cxnSpLocks/>
          </p:cNvCxnSpPr>
          <p:nvPr/>
        </p:nvCxnSpPr>
        <p:spPr>
          <a:xfrm flipH="1">
            <a:off x="1310902" y="3317430"/>
            <a:ext cx="6771691"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sp>
        <p:nvSpPr>
          <p:cNvPr id="188" name="TextBox 187">
            <a:extLst>
              <a:ext uri="{FF2B5EF4-FFF2-40B4-BE49-F238E27FC236}">
                <a16:creationId xmlns:a16="http://schemas.microsoft.com/office/drawing/2014/main" id="{3B44C14D-6FC4-1E14-3846-D60542183010}"/>
              </a:ext>
            </a:extLst>
          </p:cNvPr>
          <p:cNvSpPr txBox="1"/>
          <p:nvPr/>
        </p:nvSpPr>
        <p:spPr>
          <a:xfrm>
            <a:off x="859195" y="3059246"/>
            <a:ext cx="725934" cy="365934"/>
          </a:xfrm>
          <a:prstGeom prst="rect">
            <a:avLst/>
          </a:prstGeom>
          <a:noFill/>
        </p:spPr>
        <p:txBody>
          <a:bodyPr wrap="square">
            <a:spAutoFit/>
          </a:bodyPr>
          <a:lstStyle/>
          <a:p>
            <a:pPr>
              <a:lnSpc>
                <a:spcPts val="2040"/>
              </a:lnSpc>
            </a:pPr>
            <a:r>
              <a:rPr lang="en-US" sz="2400" b="1">
                <a:solidFill>
                  <a:srgbClr val="9C2778"/>
                </a:solidFill>
                <a:highlight>
                  <a:srgbClr val="EE5650"/>
                </a:highlight>
              </a:rPr>
              <a:t> </a:t>
            </a:r>
            <a:r>
              <a:rPr lang="en-US" sz="2400" b="1">
                <a:solidFill>
                  <a:schemeClr val="bg1"/>
                </a:solidFill>
                <a:highlight>
                  <a:srgbClr val="EE5650"/>
                </a:highlight>
              </a:rPr>
              <a:t>02</a:t>
            </a:r>
            <a:r>
              <a:rPr lang="en-US" sz="2400" b="1">
                <a:solidFill>
                  <a:srgbClr val="EE5650"/>
                </a:solidFill>
                <a:highlight>
                  <a:srgbClr val="EE5650"/>
                </a:highlight>
              </a:rPr>
              <a:t>.</a:t>
            </a:r>
          </a:p>
        </p:txBody>
      </p:sp>
      <p:sp>
        <p:nvSpPr>
          <p:cNvPr id="189" name="Text Placeholder 9">
            <a:extLst>
              <a:ext uri="{FF2B5EF4-FFF2-40B4-BE49-F238E27FC236}">
                <a16:creationId xmlns:a16="http://schemas.microsoft.com/office/drawing/2014/main" id="{3FB57AD4-3342-49A6-5F06-D5DD33B72ED9}"/>
              </a:ext>
            </a:extLst>
          </p:cNvPr>
          <p:cNvSpPr txBox="1">
            <a:spLocks/>
          </p:cNvSpPr>
          <p:nvPr/>
        </p:nvSpPr>
        <p:spPr>
          <a:xfrm>
            <a:off x="1530044" y="3859231"/>
            <a:ext cx="6022494" cy="416604"/>
          </a:xfrm>
          <a:prstGeom prst="rect">
            <a:avLst/>
          </a:prstGeom>
        </p:spPr>
        <p:txBody>
          <a:bodyPr vert="horz" lIns="91440" tIns="45720" rIns="91440" bIns="45720" rtlCol="0" anchor="t">
            <a:normAutofit/>
          </a:bodyPr>
          <a:lstStyle>
            <a:lvl1pPr marL="0" indent="0" algn="l" defTabSz="777514" rtl="0" eaLnBrk="1" latinLnBrk="0" hangingPunct="1">
              <a:lnSpc>
                <a:spcPct val="90000"/>
              </a:lnSpc>
              <a:spcBef>
                <a:spcPts val="850"/>
              </a:spcBef>
              <a:buFont typeface="Arial" panose="020B0604020202020204" pitchFamily="34" charset="0"/>
              <a:buNone/>
              <a:defRPr sz="1400" b="0" i="1" kern="1200" baseline="0">
                <a:solidFill>
                  <a:schemeClr val="tx1"/>
                </a:solidFill>
                <a:latin typeface="Calibri" panose="020F0502020204030204" pitchFamily="34" charset="0"/>
                <a:ea typeface="+mn-ea"/>
                <a:cs typeface="Calibri" panose="020F0502020204030204" pitchFamily="34" charset="0"/>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nSpc>
                <a:spcPts val="1720"/>
              </a:lnSpc>
              <a:spcBef>
                <a:spcPts val="0"/>
              </a:spcBef>
            </a:pPr>
            <a:r>
              <a:rPr lang="de-DE" sz="1600" i="0" dirty="0"/>
              <a:t>Zusammenhang zwischen Kreislaufwirtschaft und Zero Waste</a:t>
            </a:r>
            <a:endParaRPr lang="en-US" sz="1600" i="0" dirty="0"/>
          </a:p>
        </p:txBody>
      </p:sp>
      <p:cxnSp>
        <p:nvCxnSpPr>
          <p:cNvPr id="190" name="Straight Connector 189">
            <a:extLst>
              <a:ext uri="{FF2B5EF4-FFF2-40B4-BE49-F238E27FC236}">
                <a16:creationId xmlns:a16="http://schemas.microsoft.com/office/drawing/2014/main" id="{97ECBA7F-87BC-C507-261B-FEC6AD7E3E6C}"/>
              </a:ext>
            </a:extLst>
          </p:cNvPr>
          <p:cNvCxnSpPr>
            <a:cxnSpLocks/>
          </p:cNvCxnSpPr>
          <p:nvPr/>
        </p:nvCxnSpPr>
        <p:spPr>
          <a:xfrm flipH="1">
            <a:off x="1310902" y="4200715"/>
            <a:ext cx="6771691" cy="0"/>
          </a:xfrm>
          <a:prstGeom prst="line">
            <a:avLst/>
          </a:prstGeom>
          <a:ln w="19050">
            <a:solidFill>
              <a:srgbClr val="FDBD37"/>
            </a:solidFill>
            <a:prstDash val="sysDot"/>
          </a:ln>
        </p:spPr>
        <p:style>
          <a:lnRef idx="1">
            <a:schemeClr val="accent1"/>
          </a:lnRef>
          <a:fillRef idx="0">
            <a:schemeClr val="accent1"/>
          </a:fillRef>
          <a:effectRef idx="0">
            <a:schemeClr val="accent1"/>
          </a:effectRef>
          <a:fontRef idx="minor">
            <a:schemeClr val="tx1"/>
          </a:fontRef>
        </p:style>
      </p:cxnSp>
      <p:sp>
        <p:nvSpPr>
          <p:cNvPr id="191" name="TextBox 190">
            <a:extLst>
              <a:ext uri="{FF2B5EF4-FFF2-40B4-BE49-F238E27FC236}">
                <a16:creationId xmlns:a16="http://schemas.microsoft.com/office/drawing/2014/main" id="{B2D43662-F23F-73B6-0A34-936B2F077CC5}"/>
              </a:ext>
            </a:extLst>
          </p:cNvPr>
          <p:cNvSpPr txBox="1"/>
          <p:nvPr/>
        </p:nvSpPr>
        <p:spPr>
          <a:xfrm>
            <a:off x="859195" y="3942531"/>
            <a:ext cx="725934" cy="365934"/>
          </a:xfrm>
          <a:prstGeom prst="rect">
            <a:avLst/>
          </a:prstGeom>
          <a:noFill/>
        </p:spPr>
        <p:txBody>
          <a:bodyPr wrap="square">
            <a:spAutoFit/>
          </a:bodyPr>
          <a:lstStyle/>
          <a:p>
            <a:pPr>
              <a:lnSpc>
                <a:spcPts val="2040"/>
              </a:lnSpc>
            </a:pPr>
            <a:r>
              <a:rPr lang="en-US" sz="2400" b="1">
                <a:solidFill>
                  <a:srgbClr val="9C2778"/>
                </a:solidFill>
                <a:highlight>
                  <a:srgbClr val="EE5650"/>
                </a:highlight>
              </a:rPr>
              <a:t> </a:t>
            </a:r>
            <a:r>
              <a:rPr lang="en-US" sz="2400" b="1">
                <a:solidFill>
                  <a:schemeClr val="bg1"/>
                </a:solidFill>
                <a:highlight>
                  <a:srgbClr val="EE5650"/>
                </a:highlight>
              </a:rPr>
              <a:t>03</a:t>
            </a:r>
            <a:r>
              <a:rPr lang="en-US" sz="2400" b="1">
                <a:solidFill>
                  <a:srgbClr val="EE5650"/>
                </a:solidFill>
                <a:highlight>
                  <a:srgbClr val="EE5650"/>
                </a:highlight>
              </a:rPr>
              <a:t>.</a:t>
            </a:r>
          </a:p>
        </p:txBody>
      </p:sp>
      <p:sp>
        <p:nvSpPr>
          <p:cNvPr id="192" name="Rectangle 191">
            <a:extLst>
              <a:ext uri="{FF2B5EF4-FFF2-40B4-BE49-F238E27FC236}">
                <a16:creationId xmlns:a16="http://schemas.microsoft.com/office/drawing/2014/main" id="{7C354FC9-CA9B-65D5-4162-7FAF021BA731}"/>
              </a:ext>
            </a:extLst>
          </p:cNvPr>
          <p:cNvSpPr/>
          <p:nvPr/>
        </p:nvSpPr>
        <p:spPr>
          <a:xfrm>
            <a:off x="6416378" y="1875607"/>
            <a:ext cx="785574" cy="27568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a:extLst>
              <a:ext uri="{FF2B5EF4-FFF2-40B4-BE49-F238E27FC236}">
                <a16:creationId xmlns:a16="http://schemas.microsoft.com/office/drawing/2014/main" id="{3F6FB6BD-F1A0-6240-AB95-5791B196FD7F}"/>
              </a:ext>
            </a:extLst>
          </p:cNvPr>
          <p:cNvGrpSpPr>
            <a:grpSpLocks noChangeAspect="1"/>
          </p:cNvGrpSpPr>
          <p:nvPr/>
        </p:nvGrpSpPr>
        <p:grpSpPr>
          <a:xfrm>
            <a:off x="6551034" y="2939760"/>
            <a:ext cx="607903" cy="608305"/>
            <a:chOff x="5614841" y="786428"/>
            <a:chExt cx="901130" cy="901727"/>
          </a:xfrm>
        </p:grpSpPr>
        <p:grpSp>
          <p:nvGrpSpPr>
            <p:cNvPr id="194" name="Graphic 2">
              <a:extLst>
                <a:ext uri="{FF2B5EF4-FFF2-40B4-BE49-F238E27FC236}">
                  <a16:creationId xmlns:a16="http://schemas.microsoft.com/office/drawing/2014/main" id="{5D4E9F49-D7D8-A224-5B96-52FBCCD02964}"/>
                </a:ext>
              </a:extLst>
            </p:cNvPr>
            <p:cNvGrpSpPr/>
            <p:nvPr/>
          </p:nvGrpSpPr>
          <p:grpSpPr>
            <a:xfrm>
              <a:off x="5715019" y="1058540"/>
              <a:ext cx="543506" cy="445337"/>
              <a:chOff x="5715019" y="1058540"/>
              <a:chExt cx="543506" cy="445337"/>
            </a:xfrm>
            <a:solidFill>
              <a:srgbClr val="60A9DD"/>
            </a:solidFill>
          </p:grpSpPr>
          <p:sp>
            <p:nvSpPr>
              <p:cNvPr id="196" name="Freeform 195">
                <a:extLst>
                  <a:ext uri="{FF2B5EF4-FFF2-40B4-BE49-F238E27FC236}">
                    <a16:creationId xmlns:a16="http://schemas.microsoft.com/office/drawing/2014/main" id="{D92C2BBB-9539-A980-C670-14134D3B6CBD}"/>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FEBE38"/>
              </a:solidFill>
              <a:ln w="9028"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DB218661-9D8C-E302-E26A-B0CA464F80AA}"/>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FEBE38"/>
              </a:solidFill>
              <a:ln w="9028" cap="flat">
                <a:noFill/>
                <a:prstDash val="solid"/>
                <a:miter/>
              </a:ln>
            </p:spPr>
            <p:txBody>
              <a:bodyPr rtlCol="0" anchor="ctr"/>
              <a:lstStyle/>
              <a:p>
                <a:endParaRPr lang="en-US"/>
              </a:p>
            </p:txBody>
          </p:sp>
        </p:grpSp>
        <p:sp>
          <p:nvSpPr>
            <p:cNvPr id="195" name="Freeform 194">
              <a:extLst>
                <a:ext uri="{FF2B5EF4-FFF2-40B4-BE49-F238E27FC236}">
                  <a16:creationId xmlns:a16="http://schemas.microsoft.com/office/drawing/2014/main" id="{2B60CB48-899E-E779-990F-07768A6CF189}"/>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endParaRPr lang="en-US"/>
            </a:p>
          </p:txBody>
        </p:sp>
      </p:grpSp>
      <p:grpSp>
        <p:nvGrpSpPr>
          <p:cNvPr id="198" name="Group 197">
            <a:extLst>
              <a:ext uri="{FF2B5EF4-FFF2-40B4-BE49-F238E27FC236}">
                <a16:creationId xmlns:a16="http://schemas.microsoft.com/office/drawing/2014/main" id="{2AC853E0-F301-3622-C922-05D869C27E85}"/>
              </a:ext>
            </a:extLst>
          </p:cNvPr>
          <p:cNvGrpSpPr>
            <a:grpSpLocks noChangeAspect="1"/>
          </p:cNvGrpSpPr>
          <p:nvPr/>
        </p:nvGrpSpPr>
        <p:grpSpPr>
          <a:xfrm>
            <a:off x="6464425" y="3843903"/>
            <a:ext cx="607902" cy="607576"/>
            <a:chOff x="2570927" y="5077963"/>
            <a:chExt cx="1468801" cy="1468013"/>
          </a:xfrm>
        </p:grpSpPr>
        <p:grpSp>
          <p:nvGrpSpPr>
            <p:cNvPr id="199" name="Group 198">
              <a:extLst>
                <a:ext uri="{FF2B5EF4-FFF2-40B4-BE49-F238E27FC236}">
                  <a16:creationId xmlns:a16="http://schemas.microsoft.com/office/drawing/2014/main" id="{3026017A-E0A7-D7CF-7F9E-D0E7F4E0532D}"/>
                </a:ext>
              </a:extLst>
            </p:cNvPr>
            <p:cNvGrpSpPr/>
            <p:nvPr/>
          </p:nvGrpSpPr>
          <p:grpSpPr>
            <a:xfrm>
              <a:off x="3121311" y="5144747"/>
              <a:ext cx="407751" cy="986597"/>
              <a:chOff x="3121311" y="5121500"/>
              <a:chExt cx="407751" cy="986597"/>
            </a:xfrm>
          </p:grpSpPr>
          <p:sp>
            <p:nvSpPr>
              <p:cNvPr id="211" name="Freeform 210">
                <a:extLst>
                  <a:ext uri="{FF2B5EF4-FFF2-40B4-BE49-F238E27FC236}">
                    <a16:creationId xmlns:a16="http://schemas.microsoft.com/office/drawing/2014/main" id="{8FA504F1-BBA6-B421-9EBA-7F3302A59F84}"/>
                  </a:ext>
                </a:extLst>
              </p:cNvPr>
              <p:cNvSpPr/>
              <p:nvPr/>
            </p:nvSpPr>
            <p:spPr>
              <a:xfrm>
                <a:off x="3121311" y="5300271"/>
                <a:ext cx="226899" cy="243117"/>
              </a:xfrm>
              <a:custGeom>
                <a:avLst/>
                <a:gdLst>
                  <a:gd name="connsiteX0" fmla="*/ 45929 w 226899"/>
                  <a:gd name="connsiteY0" fmla="*/ 243118 h 243117"/>
                  <a:gd name="connsiteX1" fmla="*/ 45929 w 226899"/>
                  <a:gd name="connsiteY1" fmla="*/ 224754 h 243117"/>
                  <a:gd name="connsiteX2" fmla="*/ 32729 w 226899"/>
                  <a:gd name="connsiteY2" fmla="*/ 192042 h 243117"/>
                  <a:gd name="connsiteX3" fmla="*/ 15511 w 226899"/>
                  <a:gd name="connsiteY3" fmla="*/ 56603 h 243117"/>
                  <a:gd name="connsiteX4" fmla="*/ 143497 w 226899"/>
                  <a:gd name="connsiteY4" fmla="*/ 4379 h 243117"/>
                  <a:gd name="connsiteX5" fmla="*/ 161863 w 226899"/>
                  <a:gd name="connsiteY5" fmla="*/ 18153 h 243117"/>
                  <a:gd name="connsiteX6" fmla="*/ 203760 w 226899"/>
                  <a:gd name="connsiteY6" fmla="*/ 60620 h 243117"/>
                  <a:gd name="connsiteX7" fmla="*/ 226717 w 226899"/>
                  <a:gd name="connsiteY7" fmla="*/ 104810 h 243117"/>
                  <a:gd name="connsiteX8" fmla="*/ 106766 w 226899"/>
                  <a:gd name="connsiteY8" fmla="*/ 225327 h 243117"/>
                  <a:gd name="connsiteX9" fmla="*/ 60851 w 226899"/>
                  <a:gd name="connsiteY9" fmla="*/ 235657 h 243117"/>
                  <a:gd name="connsiteX10" fmla="*/ 45929 w 226899"/>
                  <a:gd name="connsiteY10" fmla="*/ 243118 h 243117"/>
                  <a:gd name="connsiteX11" fmla="*/ 113653 w 226899"/>
                  <a:gd name="connsiteY11" fmla="*/ 93332 h 243117"/>
                  <a:gd name="connsiteX12" fmla="*/ 91843 w 226899"/>
                  <a:gd name="connsiteY12" fmla="*/ 115140 h 243117"/>
                  <a:gd name="connsiteX13" fmla="*/ 112505 w 226899"/>
                  <a:gd name="connsiteY13" fmla="*/ 136374 h 243117"/>
                  <a:gd name="connsiteX14" fmla="*/ 134314 w 226899"/>
                  <a:gd name="connsiteY14" fmla="*/ 116288 h 243117"/>
                  <a:gd name="connsiteX15" fmla="*/ 113653 w 226899"/>
                  <a:gd name="connsiteY15" fmla="*/ 93332 h 243117"/>
                  <a:gd name="connsiteX16" fmla="*/ 177933 w 226899"/>
                  <a:gd name="connsiteY16" fmla="*/ 93332 h 243117"/>
                  <a:gd name="connsiteX17" fmla="*/ 156698 w 226899"/>
                  <a:gd name="connsiteY17" fmla="*/ 115140 h 243117"/>
                  <a:gd name="connsiteX18" fmla="*/ 177359 w 226899"/>
                  <a:gd name="connsiteY18" fmla="*/ 136374 h 243117"/>
                  <a:gd name="connsiteX19" fmla="*/ 198594 w 226899"/>
                  <a:gd name="connsiteY19" fmla="*/ 116288 h 243117"/>
                  <a:gd name="connsiteX20" fmla="*/ 177933 w 226899"/>
                  <a:gd name="connsiteY20" fmla="*/ 93332 h 243117"/>
                  <a:gd name="connsiteX21" fmla="*/ 48799 w 226899"/>
                  <a:gd name="connsiteY21" fmla="*/ 136374 h 243117"/>
                  <a:gd name="connsiteX22" fmla="*/ 70034 w 226899"/>
                  <a:gd name="connsiteY22" fmla="*/ 116288 h 243117"/>
                  <a:gd name="connsiteX23" fmla="*/ 49947 w 226899"/>
                  <a:gd name="connsiteY23" fmla="*/ 93332 h 243117"/>
                  <a:gd name="connsiteX24" fmla="*/ 28711 w 226899"/>
                  <a:gd name="connsiteY24" fmla="*/ 113992 h 243117"/>
                  <a:gd name="connsiteX25" fmla="*/ 48799 w 226899"/>
                  <a:gd name="connsiteY25" fmla="*/ 136374 h 24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6899" h="243117">
                    <a:moveTo>
                      <a:pt x="45929" y="243118"/>
                    </a:moveTo>
                    <a:cubicBezTo>
                      <a:pt x="45929" y="235084"/>
                      <a:pt x="45355" y="229918"/>
                      <a:pt x="45929" y="224754"/>
                    </a:cubicBezTo>
                    <a:cubicBezTo>
                      <a:pt x="47651" y="211554"/>
                      <a:pt x="41912" y="201798"/>
                      <a:pt x="32729" y="192042"/>
                    </a:cubicBezTo>
                    <a:cubicBezTo>
                      <a:pt x="-3429" y="155313"/>
                      <a:pt x="-10316" y="99071"/>
                      <a:pt x="15511" y="56603"/>
                    </a:cubicBezTo>
                    <a:cubicBezTo>
                      <a:pt x="42486" y="11840"/>
                      <a:pt x="95287" y="-9968"/>
                      <a:pt x="143497" y="4379"/>
                    </a:cubicBezTo>
                    <a:cubicBezTo>
                      <a:pt x="150384" y="6675"/>
                      <a:pt x="156698" y="12988"/>
                      <a:pt x="161863" y="18153"/>
                    </a:cubicBezTo>
                    <a:cubicBezTo>
                      <a:pt x="175637" y="32500"/>
                      <a:pt x="187116" y="49717"/>
                      <a:pt x="203760" y="60620"/>
                    </a:cubicBezTo>
                    <a:cubicBezTo>
                      <a:pt x="220978" y="72098"/>
                      <a:pt x="226143" y="87019"/>
                      <a:pt x="226717" y="104810"/>
                    </a:cubicBezTo>
                    <a:cubicBezTo>
                      <a:pt x="230735" y="177120"/>
                      <a:pt x="167602" y="233362"/>
                      <a:pt x="106766" y="225327"/>
                    </a:cubicBezTo>
                    <a:cubicBezTo>
                      <a:pt x="90122" y="223032"/>
                      <a:pt x="74626" y="225327"/>
                      <a:pt x="60851" y="235657"/>
                    </a:cubicBezTo>
                    <a:cubicBezTo>
                      <a:pt x="56834" y="238527"/>
                      <a:pt x="52242" y="239675"/>
                      <a:pt x="45929" y="243118"/>
                    </a:cubicBezTo>
                    <a:close/>
                    <a:moveTo>
                      <a:pt x="113653" y="93332"/>
                    </a:moveTo>
                    <a:cubicBezTo>
                      <a:pt x="101600" y="92758"/>
                      <a:pt x="91843" y="102515"/>
                      <a:pt x="91843" y="115140"/>
                    </a:cubicBezTo>
                    <a:cubicBezTo>
                      <a:pt x="91843" y="127192"/>
                      <a:pt x="100452" y="135800"/>
                      <a:pt x="112505" y="136374"/>
                    </a:cubicBezTo>
                    <a:cubicBezTo>
                      <a:pt x="124558" y="136374"/>
                      <a:pt x="133740" y="128340"/>
                      <a:pt x="134314" y="116288"/>
                    </a:cubicBezTo>
                    <a:cubicBezTo>
                      <a:pt x="135462" y="104236"/>
                      <a:pt x="125705" y="93332"/>
                      <a:pt x="113653" y="93332"/>
                    </a:cubicBezTo>
                    <a:close/>
                    <a:moveTo>
                      <a:pt x="177933" y="93332"/>
                    </a:moveTo>
                    <a:cubicBezTo>
                      <a:pt x="165881" y="93332"/>
                      <a:pt x="156698" y="102515"/>
                      <a:pt x="156698" y="115140"/>
                    </a:cubicBezTo>
                    <a:cubicBezTo>
                      <a:pt x="156698" y="127192"/>
                      <a:pt x="165307" y="135800"/>
                      <a:pt x="177359" y="136374"/>
                    </a:cubicBezTo>
                    <a:cubicBezTo>
                      <a:pt x="189986" y="136374"/>
                      <a:pt x="198021" y="128914"/>
                      <a:pt x="198594" y="116288"/>
                    </a:cubicBezTo>
                    <a:cubicBezTo>
                      <a:pt x="198594" y="103089"/>
                      <a:pt x="189986" y="93332"/>
                      <a:pt x="177933" y="93332"/>
                    </a:cubicBezTo>
                    <a:close/>
                    <a:moveTo>
                      <a:pt x="48799" y="136374"/>
                    </a:moveTo>
                    <a:cubicBezTo>
                      <a:pt x="61425" y="136374"/>
                      <a:pt x="69460" y="128914"/>
                      <a:pt x="70034" y="116288"/>
                    </a:cubicBezTo>
                    <a:cubicBezTo>
                      <a:pt x="70608" y="103662"/>
                      <a:pt x="61999" y="93906"/>
                      <a:pt x="49947" y="93332"/>
                    </a:cubicBezTo>
                    <a:cubicBezTo>
                      <a:pt x="38468" y="92758"/>
                      <a:pt x="29285" y="101367"/>
                      <a:pt x="28711" y="113992"/>
                    </a:cubicBezTo>
                    <a:cubicBezTo>
                      <a:pt x="28137" y="127192"/>
                      <a:pt x="35598" y="135800"/>
                      <a:pt x="48799" y="136374"/>
                    </a:cubicBezTo>
                    <a:close/>
                  </a:path>
                </a:pathLst>
              </a:custGeom>
              <a:solidFill>
                <a:srgbClr val="FEBE38"/>
              </a:solidFill>
              <a:ln w="5739"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0A2A6ADB-87B1-4DBE-DD1D-51EFA0D9D0BC}"/>
                  </a:ext>
                </a:extLst>
              </p:cNvPr>
              <p:cNvSpPr/>
              <p:nvPr/>
            </p:nvSpPr>
            <p:spPr>
              <a:xfrm>
                <a:off x="3302662" y="5121500"/>
                <a:ext cx="226400" cy="238243"/>
              </a:xfrm>
              <a:custGeom>
                <a:avLst/>
                <a:gdLst>
                  <a:gd name="connsiteX0" fmla="*/ 180239 w 226400"/>
                  <a:gd name="connsiteY0" fmla="*/ 238244 h 238243"/>
                  <a:gd name="connsiteX1" fmla="*/ 125142 w 226400"/>
                  <a:gd name="connsiteY1" fmla="*/ 223897 h 238243"/>
                  <a:gd name="connsiteX2" fmla="*/ 91280 w 226400"/>
                  <a:gd name="connsiteY2" fmla="*/ 222749 h 238243"/>
                  <a:gd name="connsiteX3" fmla="*/ 25 w 226400"/>
                  <a:gd name="connsiteY3" fmla="*/ 110840 h 238243"/>
                  <a:gd name="connsiteX4" fmla="*/ 95872 w 226400"/>
                  <a:gd name="connsiteY4" fmla="*/ 1227 h 238243"/>
                  <a:gd name="connsiteX5" fmla="*/ 213527 w 226400"/>
                  <a:gd name="connsiteY5" fmla="*/ 61485 h 238243"/>
                  <a:gd name="connsiteX6" fmla="*/ 191718 w 226400"/>
                  <a:gd name="connsiteY6" fmla="*/ 192907 h 238243"/>
                  <a:gd name="connsiteX7" fmla="*/ 180239 w 226400"/>
                  <a:gd name="connsiteY7" fmla="*/ 220453 h 238243"/>
                  <a:gd name="connsiteX8" fmla="*/ 180239 w 226400"/>
                  <a:gd name="connsiteY8" fmla="*/ 238244 h 238243"/>
                  <a:gd name="connsiteX9" fmla="*/ 81523 w 226400"/>
                  <a:gd name="connsiteY9" fmla="*/ 116005 h 238243"/>
                  <a:gd name="connsiteX10" fmla="*/ 65453 w 226400"/>
                  <a:gd name="connsiteY10" fmla="*/ 130352 h 238243"/>
                  <a:gd name="connsiteX11" fmla="*/ 61436 w 226400"/>
                  <a:gd name="connsiteY11" fmla="*/ 163064 h 238243"/>
                  <a:gd name="connsiteX12" fmla="*/ 95298 w 226400"/>
                  <a:gd name="connsiteY12" fmla="*/ 161343 h 238243"/>
                  <a:gd name="connsiteX13" fmla="*/ 113664 w 226400"/>
                  <a:gd name="connsiteY13" fmla="*/ 144126 h 238243"/>
                  <a:gd name="connsiteX14" fmla="*/ 130882 w 226400"/>
                  <a:gd name="connsiteY14" fmla="*/ 162490 h 238243"/>
                  <a:gd name="connsiteX15" fmla="*/ 162448 w 226400"/>
                  <a:gd name="connsiteY15" fmla="*/ 163638 h 238243"/>
                  <a:gd name="connsiteX16" fmla="*/ 161300 w 226400"/>
                  <a:gd name="connsiteY16" fmla="*/ 132074 h 238243"/>
                  <a:gd name="connsiteX17" fmla="*/ 138343 w 226400"/>
                  <a:gd name="connsiteY17" fmla="*/ 115431 h 238243"/>
                  <a:gd name="connsiteX18" fmla="*/ 159578 w 226400"/>
                  <a:gd name="connsiteY18" fmla="*/ 97067 h 238243"/>
                  <a:gd name="connsiteX19" fmla="*/ 161874 w 226400"/>
                  <a:gd name="connsiteY19" fmla="*/ 63207 h 238243"/>
                  <a:gd name="connsiteX20" fmla="*/ 129160 w 226400"/>
                  <a:gd name="connsiteY20" fmla="*/ 66077 h 238243"/>
                  <a:gd name="connsiteX21" fmla="*/ 113664 w 226400"/>
                  <a:gd name="connsiteY21" fmla="*/ 83867 h 238243"/>
                  <a:gd name="connsiteX22" fmla="*/ 62584 w 226400"/>
                  <a:gd name="connsiteY22" fmla="*/ 63781 h 238243"/>
                  <a:gd name="connsiteX23" fmla="*/ 81523 w 226400"/>
                  <a:gd name="connsiteY23" fmla="*/ 116005 h 23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6400" h="238243">
                    <a:moveTo>
                      <a:pt x="180239" y="238244"/>
                    </a:moveTo>
                    <a:cubicBezTo>
                      <a:pt x="160726" y="233079"/>
                      <a:pt x="142934" y="227340"/>
                      <a:pt x="125142" y="223897"/>
                    </a:cubicBezTo>
                    <a:cubicBezTo>
                      <a:pt x="114237" y="221601"/>
                      <a:pt x="102185" y="224471"/>
                      <a:pt x="91280" y="222749"/>
                    </a:cubicBezTo>
                    <a:cubicBezTo>
                      <a:pt x="36757" y="213566"/>
                      <a:pt x="-1122" y="166508"/>
                      <a:pt x="25" y="110840"/>
                    </a:cubicBezTo>
                    <a:cubicBezTo>
                      <a:pt x="1747" y="53451"/>
                      <a:pt x="40774" y="9261"/>
                      <a:pt x="95872" y="1227"/>
                    </a:cubicBezTo>
                    <a:cubicBezTo>
                      <a:pt x="146951" y="-5660"/>
                      <a:pt x="191144" y="16722"/>
                      <a:pt x="213527" y="61485"/>
                    </a:cubicBezTo>
                    <a:cubicBezTo>
                      <a:pt x="236485" y="106823"/>
                      <a:pt x="228450" y="156751"/>
                      <a:pt x="191718" y="192907"/>
                    </a:cubicBezTo>
                    <a:cubicBezTo>
                      <a:pt x="183683" y="200941"/>
                      <a:pt x="179092" y="208975"/>
                      <a:pt x="180239" y="220453"/>
                    </a:cubicBezTo>
                    <a:cubicBezTo>
                      <a:pt x="180813" y="227914"/>
                      <a:pt x="180239" y="234801"/>
                      <a:pt x="180239" y="238244"/>
                    </a:cubicBezTo>
                    <a:close/>
                    <a:moveTo>
                      <a:pt x="81523" y="116005"/>
                    </a:moveTo>
                    <a:cubicBezTo>
                      <a:pt x="75784" y="121170"/>
                      <a:pt x="70619" y="125187"/>
                      <a:pt x="65453" y="130352"/>
                    </a:cubicBezTo>
                    <a:cubicBezTo>
                      <a:pt x="54549" y="141256"/>
                      <a:pt x="53401" y="154456"/>
                      <a:pt x="61436" y="163064"/>
                    </a:cubicBezTo>
                    <a:cubicBezTo>
                      <a:pt x="71193" y="173394"/>
                      <a:pt x="83245" y="172820"/>
                      <a:pt x="95298" y="161343"/>
                    </a:cubicBezTo>
                    <a:cubicBezTo>
                      <a:pt x="101037" y="155604"/>
                      <a:pt x="106776" y="149865"/>
                      <a:pt x="113664" y="144126"/>
                    </a:cubicBezTo>
                    <a:cubicBezTo>
                      <a:pt x="120551" y="151586"/>
                      <a:pt x="125716" y="157325"/>
                      <a:pt x="130882" y="162490"/>
                    </a:cubicBezTo>
                    <a:cubicBezTo>
                      <a:pt x="142360" y="172820"/>
                      <a:pt x="152691" y="172820"/>
                      <a:pt x="162448" y="163638"/>
                    </a:cubicBezTo>
                    <a:cubicBezTo>
                      <a:pt x="171630" y="154456"/>
                      <a:pt x="171630" y="141830"/>
                      <a:pt x="161300" y="132074"/>
                    </a:cubicBezTo>
                    <a:cubicBezTo>
                      <a:pt x="155560" y="126335"/>
                      <a:pt x="147525" y="121744"/>
                      <a:pt x="138343" y="115431"/>
                    </a:cubicBezTo>
                    <a:cubicBezTo>
                      <a:pt x="148673" y="106249"/>
                      <a:pt x="154412" y="102232"/>
                      <a:pt x="159578" y="97067"/>
                    </a:cubicBezTo>
                    <a:cubicBezTo>
                      <a:pt x="171057" y="85015"/>
                      <a:pt x="171630" y="72963"/>
                      <a:pt x="161874" y="63207"/>
                    </a:cubicBezTo>
                    <a:cubicBezTo>
                      <a:pt x="152117" y="53451"/>
                      <a:pt x="141212" y="54599"/>
                      <a:pt x="129160" y="66077"/>
                    </a:cubicBezTo>
                    <a:cubicBezTo>
                      <a:pt x="123420" y="71815"/>
                      <a:pt x="118829" y="78128"/>
                      <a:pt x="113664" y="83867"/>
                    </a:cubicBezTo>
                    <a:cubicBezTo>
                      <a:pt x="81523" y="54599"/>
                      <a:pt x="72915" y="51155"/>
                      <a:pt x="62584" y="63781"/>
                    </a:cubicBezTo>
                    <a:cubicBezTo>
                      <a:pt x="43070" y="88458"/>
                      <a:pt x="71193" y="97641"/>
                      <a:pt x="81523" y="116005"/>
                    </a:cubicBezTo>
                    <a:close/>
                  </a:path>
                </a:pathLst>
              </a:custGeom>
              <a:solidFill>
                <a:srgbClr val="FEBE38"/>
              </a:solidFill>
              <a:ln w="5739"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FB9E9230-4632-AE5E-6ECF-6E407F8DFFF4}"/>
                  </a:ext>
                </a:extLst>
              </p:cNvPr>
              <p:cNvSpPr/>
              <p:nvPr/>
            </p:nvSpPr>
            <p:spPr>
              <a:xfrm>
                <a:off x="3259014" y="5866137"/>
                <a:ext cx="225427" cy="241960"/>
              </a:xfrm>
              <a:custGeom>
                <a:avLst/>
                <a:gdLst>
                  <a:gd name="connsiteX0" fmla="*/ 177973 w 225427"/>
                  <a:gd name="connsiteY0" fmla="*/ 241960 h 241960"/>
                  <a:gd name="connsiteX1" fmla="*/ 99919 w 225427"/>
                  <a:gd name="connsiteY1" fmla="*/ 224170 h 241960"/>
                  <a:gd name="connsiteX2" fmla="*/ 55 w 225427"/>
                  <a:gd name="connsiteY2" fmla="*/ 106522 h 241960"/>
                  <a:gd name="connsiteX3" fmla="*/ 103936 w 225427"/>
                  <a:gd name="connsiteY3" fmla="*/ 352 h 241960"/>
                  <a:gd name="connsiteX4" fmla="*/ 223887 w 225427"/>
                  <a:gd name="connsiteY4" fmla="*/ 95618 h 241960"/>
                  <a:gd name="connsiteX5" fmla="*/ 201504 w 225427"/>
                  <a:gd name="connsiteY5" fmla="*/ 181702 h 241960"/>
                  <a:gd name="connsiteX6" fmla="*/ 177973 w 225427"/>
                  <a:gd name="connsiteY6" fmla="*/ 241960 h 241960"/>
                  <a:gd name="connsiteX7" fmla="*/ 47117 w 225427"/>
                  <a:gd name="connsiteY7" fmla="*/ 92749 h 241960"/>
                  <a:gd name="connsiteX8" fmla="*/ 26456 w 225427"/>
                  <a:gd name="connsiteY8" fmla="*/ 115704 h 241960"/>
                  <a:gd name="connsiteX9" fmla="*/ 47691 w 225427"/>
                  <a:gd name="connsiteY9" fmla="*/ 136938 h 241960"/>
                  <a:gd name="connsiteX10" fmla="*/ 68926 w 225427"/>
                  <a:gd name="connsiteY10" fmla="*/ 115131 h 241960"/>
                  <a:gd name="connsiteX11" fmla="*/ 47117 w 225427"/>
                  <a:gd name="connsiteY11" fmla="*/ 92749 h 241960"/>
                  <a:gd name="connsiteX12" fmla="*/ 176251 w 225427"/>
                  <a:gd name="connsiteY12" fmla="*/ 136364 h 241960"/>
                  <a:gd name="connsiteX13" fmla="*/ 196913 w 225427"/>
                  <a:gd name="connsiteY13" fmla="*/ 115131 h 241960"/>
                  <a:gd name="connsiteX14" fmla="*/ 175677 w 225427"/>
                  <a:gd name="connsiteY14" fmla="*/ 92749 h 241960"/>
                  <a:gd name="connsiteX15" fmla="*/ 155016 w 225427"/>
                  <a:gd name="connsiteY15" fmla="*/ 115704 h 241960"/>
                  <a:gd name="connsiteX16" fmla="*/ 176251 w 225427"/>
                  <a:gd name="connsiteY16" fmla="*/ 136364 h 241960"/>
                  <a:gd name="connsiteX17" fmla="*/ 132633 w 225427"/>
                  <a:gd name="connsiteY17" fmla="*/ 115131 h 241960"/>
                  <a:gd name="connsiteX18" fmla="*/ 111971 w 225427"/>
                  <a:gd name="connsiteY18" fmla="*/ 92749 h 241960"/>
                  <a:gd name="connsiteX19" fmla="*/ 91884 w 225427"/>
                  <a:gd name="connsiteY19" fmla="*/ 113983 h 241960"/>
                  <a:gd name="connsiteX20" fmla="*/ 113119 w 225427"/>
                  <a:gd name="connsiteY20" fmla="*/ 135791 h 241960"/>
                  <a:gd name="connsiteX21" fmla="*/ 132633 w 225427"/>
                  <a:gd name="connsiteY21" fmla="*/ 115131 h 24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5427" h="241960">
                    <a:moveTo>
                      <a:pt x="177973" y="241960"/>
                    </a:moveTo>
                    <a:cubicBezTo>
                      <a:pt x="154442" y="218431"/>
                      <a:pt x="126319" y="227039"/>
                      <a:pt x="99919" y="224170"/>
                    </a:cubicBezTo>
                    <a:cubicBezTo>
                      <a:pt x="37360" y="217857"/>
                      <a:pt x="-1667" y="170798"/>
                      <a:pt x="55" y="106522"/>
                    </a:cubicBezTo>
                    <a:cubicBezTo>
                      <a:pt x="1777" y="49707"/>
                      <a:pt x="45969" y="4369"/>
                      <a:pt x="103936" y="352"/>
                    </a:cubicBezTo>
                    <a:cubicBezTo>
                      <a:pt x="163051" y="-4239"/>
                      <a:pt x="214705" y="36507"/>
                      <a:pt x="223887" y="95618"/>
                    </a:cubicBezTo>
                    <a:cubicBezTo>
                      <a:pt x="228479" y="127182"/>
                      <a:pt x="223314" y="157598"/>
                      <a:pt x="201504" y="181702"/>
                    </a:cubicBezTo>
                    <a:cubicBezTo>
                      <a:pt x="185434" y="198345"/>
                      <a:pt x="173382" y="215562"/>
                      <a:pt x="177973" y="241960"/>
                    </a:cubicBezTo>
                    <a:close/>
                    <a:moveTo>
                      <a:pt x="47117" y="92749"/>
                    </a:moveTo>
                    <a:cubicBezTo>
                      <a:pt x="35638" y="93322"/>
                      <a:pt x="25882" y="103653"/>
                      <a:pt x="26456" y="115704"/>
                    </a:cubicBezTo>
                    <a:cubicBezTo>
                      <a:pt x="27029" y="127182"/>
                      <a:pt x="36212" y="136364"/>
                      <a:pt x="47691" y="136938"/>
                    </a:cubicBezTo>
                    <a:cubicBezTo>
                      <a:pt x="59744" y="136938"/>
                      <a:pt x="68926" y="127182"/>
                      <a:pt x="68926" y="115131"/>
                    </a:cubicBezTo>
                    <a:cubicBezTo>
                      <a:pt x="68926" y="102505"/>
                      <a:pt x="59170" y="92749"/>
                      <a:pt x="47117" y="92749"/>
                    </a:cubicBezTo>
                    <a:close/>
                    <a:moveTo>
                      <a:pt x="176251" y="136364"/>
                    </a:moveTo>
                    <a:cubicBezTo>
                      <a:pt x="187730" y="136364"/>
                      <a:pt x="196913" y="126608"/>
                      <a:pt x="196913" y="115131"/>
                    </a:cubicBezTo>
                    <a:cubicBezTo>
                      <a:pt x="196913" y="103079"/>
                      <a:pt x="187156" y="92749"/>
                      <a:pt x="175677" y="92749"/>
                    </a:cubicBezTo>
                    <a:cubicBezTo>
                      <a:pt x="163625" y="92749"/>
                      <a:pt x="154442" y="103079"/>
                      <a:pt x="155016" y="115704"/>
                    </a:cubicBezTo>
                    <a:cubicBezTo>
                      <a:pt x="155590" y="127756"/>
                      <a:pt x="164773" y="136938"/>
                      <a:pt x="176251" y="136364"/>
                    </a:cubicBezTo>
                    <a:close/>
                    <a:moveTo>
                      <a:pt x="132633" y="115131"/>
                    </a:moveTo>
                    <a:cubicBezTo>
                      <a:pt x="132633" y="102505"/>
                      <a:pt x="124024" y="92749"/>
                      <a:pt x="111971" y="92749"/>
                    </a:cubicBezTo>
                    <a:cubicBezTo>
                      <a:pt x="100492" y="92749"/>
                      <a:pt x="91884" y="101931"/>
                      <a:pt x="91884" y="113983"/>
                    </a:cubicBezTo>
                    <a:cubicBezTo>
                      <a:pt x="91884" y="126608"/>
                      <a:pt x="100492" y="136364"/>
                      <a:pt x="113119" y="135791"/>
                    </a:cubicBezTo>
                    <a:cubicBezTo>
                      <a:pt x="124024" y="136364"/>
                      <a:pt x="132059" y="127756"/>
                      <a:pt x="132633" y="115131"/>
                    </a:cubicBezTo>
                    <a:close/>
                  </a:path>
                </a:pathLst>
              </a:custGeom>
              <a:solidFill>
                <a:srgbClr val="FEBE38"/>
              </a:solidFill>
              <a:ln w="5739" cap="flat">
                <a:noFill/>
                <a:prstDash val="solid"/>
                <a:miter/>
              </a:ln>
            </p:spPr>
            <p:txBody>
              <a:bodyPr rtlCol="0" anchor="ctr"/>
              <a:lstStyle/>
              <a:p>
                <a:endParaRPr lang="en-US"/>
              </a:p>
            </p:txBody>
          </p:sp>
        </p:grpSp>
        <p:grpSp>
          <p:nvGrpSpPr>
            <p:cNvPr id="200" name="Graphic 66">
              <a:extLst>
                <a:ext uri="{FF2B5EF4-FFF2-40B4-BE49-F238E27FC236}">
                  <a16:creationId xmlns:a16="http://schemas.microsoft.com/office/drawing/2014/main" id="{37748C9F-345B-6DA5-23BF-4FC6AC5D9B53}"/>
                </a:ext>
              </a:extLst>
            </p:cNvPr>
            <p:cNvGrpSpPr/>
            <p:nvPr/>
          </p:nvGrpSpPr>
          <p:grpSpPr>
            <a:xfrm>
              <a:off x="2570927" y="5077963"/>
              <a:ext cx="1468801" cy="1468013"/>
              <a:chOff x="2537060" y="2556685"/>
              <a:chExt cx="1468801" cy="1468013"/>
            </a:xfrm>
            <a:solidFill>
              <a:srgbClr val="000000"/>
            </a:solidFill>
          </p:grpSpPr>
          <p:sp>
            <p:nvSpPr>
              <p:cNvPr id="201" name="Freeform 200">
                <a:extLst>
                  <a:ext uri="{FF2B5EF4-FFF2-40B4-BE49-F238E27FC236}">
                    <a16:creationId xmlns:a16="http://schemas.microsoft.com/office/drawing/2014/main" id="{8E7076E8-F701-DB23-67CD-3FCA1885A02B}"/>
                  </a:ext>
                </a:extLst>
              </p:cNvPr>
              <p:cNvSpPr/>
              <p:nvPr/>
            </p:nvSpPr>
            <p:spPr>
              <a:xfrm>
                <a:off x="2537060" y="2702002"/>
                <a:ext cx="1468801" cy="1322696"/>
              </a:xfrm>
              <a:custGeom>
                <a:avLst/>
                <a:gdLst>
                  <a:gd name="connsiteX0" fmla="*/ 0 w 1468801"/>
                  <a:gd name="connsiteY0" fmla="*/ 760857 h 1322696"/>
                  <a:gd name="connsiteX1" fmla="*/ 52228 w 1468801"/>
                  <a:gd name="connsiteY1" fmla="*/ 658705 h 1322696"/>
                  <a:gd name="connsiteX2" fmla="*/ 55097 w 1468801"/>
                  <a:gd name="connsiteY2" fmla="*/ 645505 h 1322696"/>
                  <a:gd name="connsiteX3" fmla="*/ 55097 w 1468801"/>
                  <a:gd name="connsiteY3" fmla="*/ 547944 h 1322696"/>
                  <a:gd name="connsiteX4" fmla="*/ 142909 w 1468801"/>
                  <a:gd name="connsiteY4" fmla="*/ 441774 h 1322696"/>
                  <a:gd name="connsiteX5" fmla="*/ 151518 w 1468801"/>
                  <a:gd name="connsiteY5" fmla="*/ 439478 h 1322696"/>
                  <a:gd name="connsiteX6" fmla="*/ 231868 w 1468801"/>
                  <a:gd name="connsiteY6" fmla="*/ 318387 h 1322696"/>
                  <a:gd name="connsiteX7" fmla="*/ 224981 w 1468801"/>
                  <a:gd name="connsiteY7" fmla="*/ 129577 h 1322696"/>
                  <a:gd name="connsiteX8" fmla="*/ 369037 w 1468801"/>
                  <a:gd name="connsiteY8" fmla="*/ 32589 h 1322696"/>
                  <a:gd name="connsiteX9" fmla="*/ 482101 w 1468801"/>
                  <a:gd name="connsiteY9" fmla="*/ 162863 h 1322696"/>
                  <a:gd name="connsiteX10" fmla="*/ 482101 w 1468801"/>
                  <a:gd name="connsiteY10" fmla="*/ 232877 h 1322696"/>
                  <a:gd name="connsiteX11" fmla="*/ 467179 w 1468801"/>
                  <a:gd name="connsiteY11" fmla="*/ 316092 h 1322696"/>
                  <a:gd name="connsiteX12" fmla="*/ 550973 w 1468801"/>
                  <a:gd name="connsiteY12" fmla="*/ 462434 h 1322696"/>
                  <a:gd name="connsiteX13" fmla="*/ 597461 w 1468801"/>
                  <a:gd name="connsiteY13" fmla="*/ 458990 h 1322696"/>
                  <a:gd name="connsiteX14" fmla="*/ 660593 w 1468801"/>
                  <a:gd name="connsiteY14" fmla="*/ 454399 h 1322696"/>
                  <a:gd name="connsiteX15" fmla="*/ 691012 w 1468801"/>
                  <a:gd name="connsiteY15" fmla="*/ 475059 h 1322696"/>
                  <a:gd name="connsiteX16" fmla="*/ 664611 w 1468801"/>
                  <a:gd name="connsiteY16" fmla="*/ 498589 h 1322696"/>
                  <a:gd name="connsiteX17" fmla="*/ 546381 w 1468801"/>
                  <a:gd name="connsiteY17" fmla="*/ 508345 h 1322696"/>
                  <a:gd name="connsiteX18" fmla="*/ 170457 w 1468801"/>
                  <a:gd name="connsiteY18" fmla="*/ 620254 h 1322696"/>
                  <a:gd name="connsiteX19" fmla="*/ 80924 w 1468801"/>
                  <a:gd name="connsiteY19" fmla="*/ 693138 h 1322696"/>
                  <a:gd name="connsiteX20" fmla="*/ 82646 w 1468801"/>
                  <a:gd name="connsiteY20" fmla="*/ 876783 h 1322696"/>
                  <a:gd name="connsiteX21" fmla="*/ 180214 w 1468801"/>
                  <a:gd name="connsiteY21" fmla="*/ 952537 h 1322696"/>
                  <a:gd name="connsiteX22" fmla="*/ 214650 w 1468801"/>
                  <a:gd name="connsiteY22" fmla="*/ 920399 h 1322696"/>
                  <a:gd name="connsiteX23" fmla="*/ 218093 w 1468801"/>
                  <a:gd name="connsiteY23" fmla="*/ 906052 h 1322696"/>
                  <a:gd name="connsiteX24" fmla="*/ 218667 w 1468801"/>
                  <a:gd name="connsiteY24" fmla="*/ 753971 h 1322696"/>
                  <a:gd name="connsiteX25" fmla="*/ 322549 w 1468801"/>
                  <a:gd name="connsiteY25" fmla="*/ 624845 h 1322696"/>
                  <a:gd name="connsiteX26" fmla="*/ 482101 w 1468801"/>
                  <a:gd name="connsiteY26" fmla="*/ 748806 h 1322696"/>
                  <a:gd name="connsiteX27" fmla="*/ 482101 w 1468801"/>
                  <a:gd name="connsiteY27" fmla="*/ 904904 h 1322696"/>
                  <a:gd name="connsiteX28" fmla="*/ 491284 w 1468801"/>
                  <a:gd name="connsiteY28" fmla="*/ 923842 h 1322696"/>
                  <a:gd name="connsiteX29" fmla="*/ 550973 w 1468801"/>
                  <a:gd name="connsiteY29" fmla="*/ 1044360 h 1322696"/>
                  <a:gd name="connsiteX30" fmla="*/ 550973 w 1468801"/>
                  <a:gd name="connsiteY30" fmla="*/ 1056411 h 1322696"/>
                  <a:gd name="connsiteX31" fmla="*/ 918288 w 1468801"/>
                  <a:gd name="connsiteY31" fmla="*/ 1057559 h 1322696"/>
                  <a:gd name="connsiteX32" fmla="*/ 938949 w 1468801"/>
                  <a:gd name="connsiteY32" fmla="*/ 971475 h 1322696"/>
                  <a:gd name="connsiteX33" fmla="*/ 1000934 w 1468801"/>
                  <a:gd name="connsiteY33" fmla="*/ 908347 h 1322696"/>
                  <a:gd name="connsiteX34" fmla="*/ 991177 w 1468801"/>
                  <a:gd name="connsiteY34" fmla="*/ 726424 h 1322696"/>
                  <a:gd name="connsiteX35" fmla="*/ 1120311 w 1468801"/>
                  <a:gd name="connsiteY35" fmla="*/ 620828 h 1322696"/>
                  <a:gd name="connsiteX36" fmla="*/ 1247150 w 1468801"/>
                  <a:gd name="connsiteY36" fmla="*/ 731015 h 1322696"/>
                  <a:gd name="connsiteX37" fmla="*/ 1247724 w 1468801"/>
                  <a:gd name="connsiteY37" fmla="*/ 868175 h 1322696"/>
                  <a:gd name="connsiteX38" fmla="*/ 1237393 w 1468801"/>
                  <a:gd name="connsiteY38" fmla="*/ 905478 h 1322696"/>
                  <a:gd name="connsiteX39" fmla="*/ 1289620 w 1468801"/>
                  <a:gd name="connsiteY39" fmla="*/ 950815 h 1322696"/>
                  <a:gd name="connsiteX40" fmla="*/ 1393502 w 1468801"/>
                  <a:gd name="connsiteY40" fmla="*/ 867027 h 1322696"/>
                  <a:gd name="connsiteX41" fmla="*/ 1389484 w 1468801"/>
                  <a:gd name="connsiteY41" fmla="*/ 692564 h 1322696"/>
                  <a:gd name="connsiteX42" fmla="*/ 1278716 w 1468801"/>
                  <a:gd name="connsiteY42" fmla="*/ 607628 h 1322696"/>
                  <a:gd name="connsiteX43" fmla="*/ 988307 w 1468801"/>
                  <a:gd name="connsiteY43" fmla="*/ 515806 h 1322696"/>
                  <a:gd name="connsiteX44" fmla="*/ 841955 w 1468801"/>
                  <a:gd name="connsiteY44" fmla="*/ 499163 h 1322696"/>
                  <a:gd name="connsiteX45" fmla="*/ 818424 w 1468801"/>
                  <a:gd name="connsiteY45" fmla="*/ 476207 h 1322696"/>
                  <a:gd name="connsiteX46" fmla="*/ 845399 w 1468801"/>
                  <a:gd name="connsiteY46" fmla="*/ 456121 h 1322696"/>
                  <a:gd name="connsiteX47" fmla="*/ 897052 w 1468801"/>
                  <a:gd name="connsiteY47" fmla="*/ 460712 h 1322696"/>
                  <a:gd name="connsiteX48" fmla="*/ 917714 w 1468801"/>
                  <a:gd name="connsiteY48" fmla="*/ 461860 h 1322696"/>
                  <a:gd name="connsiteX49" fmla="*/ 1001508 w 1468801"/>
                  <a:gd name="connsiteY49" fmla="*/ 316666 h 1322696"/>
                  <a:gd name="connsiteX50" fmla="*/ 988881 w 1468801"/>
                  <a:gd name="connsiteY50" fmla="*/ 147368 h 1322696"/>
                  <a:gd name="connsiteX51" fmla="*/ 1157043 w 1468801"/>
                  <a:gd name="connsiteY51" fmla="*/ 36033 h 1322696"/>
                  <a:gd name="connsiteX52" fmla="*/ 1169095 w 1468801"/>
                  <a:gd name="connsiteY52" fmla="*/ 40050 h 1322696"/>
                  <a:gd name="connsiteX53" fmla="*/ 1184591 w 1468801"/>
                  <a:gd name="connsiteY53" fmla="*/ 23407 h 1322696"/>
                  <a:gd name="connsiteX54" fmla="*/ 1279290 w 1468801"/>
                  <a:gd name="connsiteY54" fmla="*/ 7912 h 1322696"/>
                  <a:gd name="connsiteX55" fmla="*/ 1333239 w 1468801"/>
                  <a:gd name="connsiteY55" fmla="*/ 88257 h 1322696"/>
                  <a:gd name="connsiteX56" fmla="*/ 1333239 w 1468801"/>
                  <a:gd name="connsiteY56" fmla="*/ 332161 h 1322696"/>
                  <a:gd name="connsiteX57" fmla="*/ 1313725 w 1468801"/>
                  <a:gd name="connsiteY57" fmla="*/ 386680 h 1322696"/>
                  <a:gd name="connsiteX58" fmla="*/ 1310282 w 1468801"/>
                  <a:gd name="connsiteY58" fmla="*/ 405619 h 1322696"/>
                  <a:gd name="connsiteX59" fmla="*/ 1318317 w 1468801"/>
                  <a:gd name="connsiteY59" fmla="*/ 438904 h 1322696"/>
                  <a:gd name="connsiteX60" fmla="*/ 1337831 w 1468801"/>
                  <a:gd name="connsiteY60" fmla="*/ 443495 h 1322696"/>
                  <a:gd name="connsiteX61" fmla="*/ 1413589 w 1468801"/>
                  <a:gd name="connsiteY61" fmla="*/ 545074 h 1322696"/>
                  <a:gd name="connsiteX62" fmla="*/ 1414163 w 1468801"/>
                  <a:gd name="connsiteY62" fmla="*/ 642636 h 1322696"/>
                  <a:gd name="connsiteX63" fmla="*/ 1422198 w 1468801"/>
                  <a:gd name="connsiteY63" fmla="*/ 665591 h 1322696"/>
                  <a:gd name="connsiteX64" fmla="*/ 1468686 w 1468801"/>
                  <a:gd name="connsiteY64" fmla="*/ 777500 h 1322696"/>
                  <a:gd name="connsiteX65" fmla="*/ 1423920 w 1468801"/>
                  <a:gd name="connsiteY65" fmla="*/ 898017 h 1322696"/>
                  <a:gd name="connsiteX66" fmla="*/ 1320613 w 1468801"/>
                  <a:gd name="connsiteY66" fmla="*/ 983527 h 1322696"/>
                  <a:gd name="connsiteX67" fmla="*/ 1308560 w 1468801"/>
                  <a:gd name="connsiteY67" fmla="*/ 990988 h 1322696"/>
                  <a:gd name="connsiteX68" fmla="*/ 1316595 w 1468801"/>
                  <a:gd name="connsiteY68" fmla="*/ 1025421 h 1322696"/>
                  <a:gd name="connsiteX69" fmla="*/ 1370545 w 1468801"/>
                  <a:gd name="connsiteY69" fmla="*/ 1051246 h 1322696"/>
                  <a:gd name="connsiteX70" fmla="*/ 1413015 w 1468801"/>
                  <a:gd name="connsiteY70" fmla="*/ 1130443 h 1322696"/>
                  <a:gd name="connsiteX71" fmla="*/ 1392928 w 1468801"/>
                  <a:gd name="connsiteY71" fmla="*/ 1156842 h 1322696"/>
                  <a:gd name="connsiteX72" fmla="*/ 1368823 w 1468801"/>
                  <a:gd name="connsiteY72" fmla="*/ 1134461 h 1322696"/>
                  <a:gd name="connsiteX73" fmla="*/ 1299377 w 1468801"/>
                  <a:gd name="connsiteY73" fmla="*/ 1073054 h 1322696"/>
                  <a:gd name="connsiteX74" fmla="*/ 1146138 w 1468801"/>
                  <a:gd name="connsiteY74" fmla="*/ 1073054 h 1322696"/>
                  <a:gd name="connsiteX75" fmla="*/ 1076119 w 1468801"/>
                  <a:gd name="connsiteY75" fmla="*/ 1142495 h 1322696"/>
                  <a:gd name="connsiteX76" fmla="*/ 1076119 w 1468801"/>
                  <a:gd name="connsiteY76" fmla="*/ 1278507 h 1322696"/>
                  <a:gd name="connsiteX77" fmla="*/ 1092189 w 1468801"/>
                  <a:gd name="connsiteY77" fmla="*/ 1279081 h 1322696"/>
                  <a:gd name="connsiteX78" fmla="*/ 1327500 w 1468801"/>
                  <a:gd name="connsiteY78" fmla="*/ 1279081 h 1322696"/>
                  <a:gd name="connsiteX79" fmla="*/ 1369971 w 1468801"/>
                  <a:gd name="connsiteY79" fmla="*/ 1246943 h 1322696"/>
                  <a:gd name="connsiteX80" fmla="*/ 1395224 w 1468801"/>
                  <a:gd name="connsiteY80" fmla="*/ 1229726 h 1322696"/>
                  <a:gd name="connsiteX81" fmla="*/ 1413015 w 1468801"/>
                  <a:gd name="connsiteY81" fmla="*/ 1254978 h 1322696"/>
                  <a:gd name="connsiteX82" fmla="*/ 1338405 w 1468801"/>
                  <a:gd name="connsiteY82" fmla="*/ 1322123 h 1322696"/>
                  <a:gd name="connsiteX83" fmla="*/ 1060049 w 1468801"/>
                  <a:gd name="connsiteY83" fmla="*/ 1322123 h 1322696"/>
                  <a:gd name="connsiteX84" fmla="*/ 1037665 w 1468801"/>
                  <a:gd name="connsiteY84" fmla="*/ 1315236 h 1322696"/>
                  <a:gd name="connsiteX85" fmla="*/ 886148 w 1468801"/>
                  <a:gd name="connsiteY85" fmla="*/ 1219396 h 1322696"/>
                  <a:gd name="connsiteX86" fmla="*/ 879261 w 1468801"/>
                  <a:gd name="connsiteY86" fmla="*/ 1112079 h 1322696"/>
                  <a:gd name="connsiteX87" fmla="*/ 880982 w 1468801"/>
                  <a:gd name="connsiteY87" fmla="*/ 1109783 h 1322696"/>
                  <a:gd name="connsiteX88" fmla="*/ 587130 w 1468801"/>
                  <a:gd name="connsiteY88" fmla="*/ 1109783 h 1322696"/>
                  <a:gd name="connsiteX89" fmla="*/ 613531 w 1468801"/>
                  <a:gd name="connsiteY89" fmla="*/ 1153399 h 1322696"/>
                  <a:gd name="connsiteX90" fmla="*/ 581391 w 1468801"/>
                  <a:gd name="connsiteY90" fmla="*/ 1219970 h 1322696"/>
                  <a:gd name="connsiteX91" fmla="*/ 440204 w 1468801"/>
                  <a:gd name="connsiteY91" fmla="*/ 1310071 h 1322696"/>
                  <a:gd name="connsiteX92" fmla="*/ 396012 w 1468801"/>
                  <a:gd name="connsiteY92" fmla="*/ 1322697 h 1322696"/>
                  <a:gd name="connsiteX93" fmla="*/ 136595 w 1468801"/>
                  <a:gd name="connsiteY93" fmla="*/ 1322697 h 1322696"/>
                  <a:gd name="connsiteX94" fmla="*/ 55671 w 1468801"/>
                  <a:gd name="connsiteY94" fmla="*/ 1241778 h 1322696"/>
                  <a:gd name="connsiteX95" fmla="*/ 55671 w 1468801"/>
                  <a:gd name="connsiteY95" fmla="*/ 1145938 h 1322696"/>
                  <a:gd name="connsiteX96" fmla="*/ 150944 w 1468801"/>
                  <a:gd name="connsiteY96" fmla="*/ 1030012 h 1322696"/>
                  <a:gd name="connsiteX97" fmla="*/ 160126 w 1468801"/>
                  <a:gd name="connsiteY97" fmla="*/ 991561 h 1322696"/>
                  <a:gd name="connsiteX98" fmla="*/ 144056 w 1468801"/>
                  <a:gd name="connsiteY98" fmla="*/ 981806 h 1322696"/>
                  <a:gd name="connsiteX99" fmla="*/ 49932 w 1468801"/>
                  <a:gd name="connsiteY99" fmla="*/ 904904 h 1322696"/>
                  <a:gd name="connsiteX100" fmla="*/ 0 w 1468801"/>
                  <a:gd name="connsiteY100" fmla="*/ 806769 h 1322696"/>
                  <a:gd name="connsiteX101" fmla="*/ 0 w 1468801"/>
                  <a:gd name="connsiteY101" fmla="*/ 760857 h 1322696"/>
                  <a:gd name="connsiteX102" fmla="*/ 398307 w 1468801"/>
                  <a:gd name="connsiteY102" fmla="*/ 1054116 h 1322696"/>
                  <a:gd name="connsiteX103" fmla="*/ 438482 w 1468801"/>
                  <a:gd name="connsiteY103" fmla="*/ 979510 h 1322696"/>
                  <a:gd name="connsiteX104" fmla="*/ 438482 w 1468801"/>
                  <a:gd name="connsiteY104" fmla="*/ 754544 h 1322696"/>
                  <a:gd name="connsiteX105" fmla="*/ 326566 w 1468801"/>
                  <a:gd name="connsiteY105" fmla="*/ 668461 h 1322696"/>
                  <a:gd name="connsiteX106" fmla="*/ 262286 w 1468801"/>
                  <a:gd name="connsiteY106" fmla="*/ 759136 h 1322696"/>
                  <a:gd name="connsiteX107" fmla="*/ 262286 w 1468801"/>
                  <a:gd name="connsiteY107" fmla="*/ 976640 h 1322696"/>
                  <a:gd name="connsiteX108" fmla="*/ 268599 w 1468801"/>
                  <a:gd name="connsiteY108" fmla="*/ 1012796 h 1322696"/>
                  <a:gd name="connsiteX109" fmla="*/ 293278 w 1468801"/>
                  <a:gd name="connsiteY109" fmla="*/ 1030012 h 1322696"/>
                  <a:gd name="connsiteX110" fmla="*/ 398307 w 1468801"/>
                  <a:gd name="connsiteY110" fmla="*/ 1054116 h 1322696"/>
                  <a:gd name="connsiteX111" fmla="*/ 390846 w 1468801"/>
                  <a:gd name="connsiteY111" fmla="*/ 1279081 h 1322696"/>
                  <a:gd name="connsiteX112" fmla="*/ 391994 w 1468801"/>
                  <a:gd name="connsiteY112" fmla="*/ 1273916 h 1322696"/>
                  <a:gd name="connsiteX113" fmla="*/ 391994 w 1468801"/>
                  <a:gd name="connsiteY113" fmla="*/ 1133313 h 1322696"/>
                  <a:gd name="connsiteX114" fmla="*/ 328862 w 1468801"/>
                  <a:gd name="connsiteY114" fmla="*/ 1073054 h 1322696"/>
                  <a:gd name="connsiteX115" fmla="*/ 164144 w 1468801"/>
                  <a:gd name="connsiteY115" fmla="*/ 1073054 h 1322696"/>
                  <a:gd name="connsiteX116" fmla="*/ 99290 w 1468801"/>
                  <a:gd name="connsiteY116" fmla="*/ 1137330 h 1322696"/>
                  <a:gd name="connsiteX117" fmla="*/ 99290 w 1468801"/>
                  <a:gd name="connsiteY117" fmla="*/ 1238909 h 1322696"/>
                  <a:gd name="connsiteX118" fmla="*/ 140613 w 1468801"/>
                  <a:gd name="connsiteY118" fmla="*/ 1279081 h 1322696"/>
                  <a:gd name="connsiteX119" fmla="*/ 377072 w 1468801"/>
                  <a:gd name="connsiteY119" fmla="*/ 1279081 h 1322696"/>
                  <a:gd name="connsiteX120" fmla="*/ 390846 w 1468801"/>
                  <a:gd name="connsiteY120" fmla="*/ 1279081 h 1322696"/>
                  <a:gd name="connsiteX121" fmla="*/ 1028482 w 1468801"/>
                  <a:gd name="connsiteY121" fmla="*/ 799308 h 1322696"/>
                  <a:gd name="connsiteX122" fmla="*/ 1029630 w 1468801"/>
                  <a:gd name="connsiteY122" fmla="*/ 799308 h 1322696"/>
                  <a:gd name="connsiteX123" fmla="*/ 1029630 w 1468801"/>
                  <a:gd name="connsiteY123" fmla="*/ 846367 h 1322696"/>
                  <a:gd name="connsiteX124" fmla="*/ 1115720 w 1468801"/>
                  <a:gd name="connsiteY124" fmla="*/ 934172 h 1322696"/>
                  <a:gd name="connsiteX125" fmla="*/ 1205253 w 1468801"/>
                  <a:gd name="connsiteY125" fmla="*/ 852106 h 1322696"/>
                  <a:gd name="connsiteX126" fmla="*/ 1204679 w 1468801"/>
                  <a:gd name="connsiteY126" fmla="*/ 741919 h 1322696"/>
                  <a:gd name="connsiteX127" fmla="*/ 1123755 w 1468801"/>
                  <a:gd name="connsiteY127" fmla="*/ 665591 h 1322696"/>
                  <a:gd name="connsiteX128" fmla="*/ 1032500 w 1468801"/>
                  <a:gd name="connsiteY128" fmla="*/ 736180 h 1322696"/>
                  <a:gd name="connsiteX129" fmla="*/ 1028482 w 1468801"/>
                  <a:gd name="connsiteY129" fmla="*/ 799308 h 1322696"/>
                  <a:gd name="connsiteX130" fmla="*/ 1273550 w 1468801"/>
                  <a:gd name="connsiteY130" fmla="*/ 557700 h 1322696"/>
                  <a:gd name="connsiteX131" fmla="*/ 1273550 w 1468801"/>
                  <a:gd name="connsiteY131" fmla="*/ 451530 h 1322696"/>
                  <a:gd name="connsiteX132" fmla="*/ 1216731 w 1468801"/>
                  <a:gd name="connsiteY132" fmla="*/ 357986 h 1322696"/>
                  <a:gd name="connsiteX133" fmla="*/ 1200661 w 1468801"/>
                  <a:gd name="connsiteY133" fmla="*/ 358560 h 1322696"/>
                  <a:gd name="connsiteX134" fmla="*/ 1037091 w 1468801"/>
                  <a:gd name="connsiteY134" fmla="*/ 359134 h 1322696"/>
                  <a:gd name="connsiteX135" fmla="*/ 1018725 w 1468801"/>
                  <a:gd name="connsiteY135" fmla="*/ 358560 h 1322696"/>
                  <a:gd name="connsiteX136" fmla="*/ 962480 w 1468801"/>
                  <a:gd name="connsiteY136" fmla="*/ 458990 h 1322696"/>
                  <a:gd name="connsiteX137" fmla="*/ 973959 w 1468801"/>
                  <a:gd name="connsiteY137" fmla="*/ 471616 h 1322696"/>
                  <a:gd name="connsiteX138" fmla="*/ 1048570 w 1468801"/>
                  <a:gd name="connsiteY138" fmla="*/ 484816 h 1322696"/>
                  <a:gd name="connsiteX139" fmla="*/ 1273550 w 1468801"/>
                  <a:gd name="connsiteY139" fmla="*/ 557700 h 1322696"/>
                  <a:gd name="connsiteX140" fmla="*/ 192840 w 1468801"/>
                  <a:gd name="connsiteY140" fmla="*/ 557126 h 1322696"/>
                  <a:gd name="connsiteX141" fmla="*/ 272043 w 1468801"/>
                  <a:gd name="connsiteY141" fmla="*/ 525562 h 1322696"/>
                  <a:gd name="connsiteX142" fmla="*/ 494728 w 1468801"/>
                  <a:gd name="connsiteY142" fmla="*/ 471042 h 1322696"/>
                  <a:gd name="connsiteX143" fmla="*/ 506780 w 1468801"/>
                  <a:gd name="connsiteY143" fmla="*/ 460712 h 1322696"/>
                  <a:gd name="connsiteX144" fmla="*/ 450535 w 1468801"/>
                  <a:gd name="connsiteY144" fmla="*/ 358560 h 1322696"/>
                  <a:gd name="connsiteX145" fmla="*/ 431595 w 1468801"/>
                  <a:gd name="connsiteY145" fmla="*/ 359134 h 1322696"/>
                  <a:gd name="connsiteX146" fmla="*/ 268025 w 1468801"/>
                  <a:gd name="connsiteY146" fmla="*/ 358560 h 1322696"/>
                  <a:gd name="connsiteX147" fmla="*/ 251955 w 1468801"/>
                  <a:gd name="connsiteY147" fmla="*/ 357412 h 1322696"/>
                  <a:gd name="connsiteX148" fmla="*/ 198580 w 1468801"/>
                  <a:gd name="connsiteY148" fmla="*/ 429722 h 1322696"/>
                  <a:gd name="connsiteX149" fmla="*/ 192840 w 1468801"/>
                  <a:gd name="connsiteY149" fmla="*/ 557126 h 1322696"/>
                  <a:gd name="connsiteX150" fmla="*/ 1032500 w 1468801"/>
                  <a:gd name="connsiteY150" fmla="*/ 1160859 h 1322696"/>
                  <a:gd name="connsiteX151" fmla="*/ 1032500 w 1468801"/>
                  <a:gd name="connsiteY151" fmla="*/ 1133887 h 1322696"/>
                  <a:gd name="connsiteX152" fmla="*/ 1116868 w 1468801"/>
                  <a:gd name="connsiteY152" fmla="*/ 1032882 h 1322696"/>
                  <a:gd name="connsiteX153" fmla="*/ 1204105 w 1468801"/>
                  <a:gd name="connsiteY153" fmla="*/ 1030012 h 1322696"/>
                  <a:gd name="connsiteX154" fmla="*/ 1272977 w 1468801"/>
                  <a:gd name="connsiteY154" fmla="*/ 1030012 h 1322696"/>
                  <a:gd name="connsiteX155" fmla="*/ 1218453 w 1468801"/>
                  <a:gd name="connsiteY155" fmla="*/ 947946 h 1322696"/>
                  <a:gd name="connsiteX156" fmla="*/ 1199513 w 1468801"/>
                  <a:gd name="connsiteY156" fmla="*/ 949094 h 1322696"/>
                  <a:gd name="connsiteX157" fmla="*/ 1036517 w 1468801"/>
                  <a:gd name="connsiteY157" fmla="*/ 948520 h 1322696"/>
                  <a:gd name="connsiteX158" fmla="*/ 1018725 w 1468801"/>
                  <a:gd name="connsiteY158" fmla="*/ 947372 h 1322696"/>
                  <a:gd name="connsiteX159" fmla="*/ 967072 w 1468801"/>
                  <a:gd name="connsiteY159" fmla="*/ 1016239 h 1322696"/>
                  <a:gd name="connsiteX160" fmla="*/ 962480 w 1468801"/>
                  <a:gd name="connsiteY160" fmla="*/ 1111505 h 1322696"/>
                  <a:gd name="connsiteX161" fmla="*/ 967072 w 1468801"/>
                  <a:gd name="connsiteY161" fmla="*/ 1119540 h 1322696"/>
                  <a:gd name="connsiteX162" fmla="*/ 1032500 w 1468801"/>
                  <a:gd name="connsiteY162" fmla="*/ 1160859 h 1322696"/>
                  <a:gd name="connsiteX163" fmla="*/ 1207548 w 1468801"/>
                  <a:gd name="connsiteY163" fmla="*/ 189836 h 1322696"/>
                  <a:gd name="connsiteX164" fmla="*/ 1029630 w 1468801"/>
                  <a:gd name="connsiteY164" fmla="*/ 227138 h 1322696"/>
                  <a:gd name="connsiteX165" fmla="*/ 1029630 w 1468801"/>
                  <a:gd name="connsiteY165" fmla="*/ 259850 h 1322696"/>
                  <a:gd name="connsiteX166" fmla="*/ 1112276 w 1468801"/>
                  <a:gd name="connsiteY166" fmla="*/ 344212 h 1322696"/>
                  <a:gd name="connsiteX167" fmla="*/ 1202383 w 1468801"/>
                  <a:gd name="connsiteY167" fmla="*/ 278215 h 1322696"/>
                  <a:gd name="connsiteX168" fmla="*/ 1207548 w 1468801"/>
                  <a:gd name="connsiteY168" fmla="*/ 189836 h 1322696"/>
                  <a:gd name="connsiteX169" fmla="*/ 436761 w 1468801"/>
                  <a:gd name="connsiteY169" fmla="*/ 190983 h 1322696"/>
                  <a:gd name="connsiteX170" fmla="*/ 366741 w 1468801"/>
                  <a:gd name="connsiteY170" fmla="*/ 205331 h 1322696"/>
                  <a:gd name="connsiteX171" fmla="*/ 295574 w 1468801"/>
                  <a:gd name="connsiteY171" fmla="*/ 220826 h 1322696"/>
                  <a:gd name="connsiteX172" fmla="*/ 262860 w 1468801"/>
                  <a:gd name="connsiteY172" fmla="*/ 266163 h 1322696"/>
                  <a:gd name="connsiteX173" fmla="*/ 347228 w 1468801"/>
                  <a:gd name="connsiteY173" fmla="*/ 344786 h 1322696"/>
                  <a:gd name="connsiteX174" fmla="*/ 435613 w 1468801"/>
                  <a:gd name="connsiteY174" fmla="*/ 273050 h 1322696"/>
                  <a:gd name="connsiteX175" fmla="*/ 436761 w 1468801"/>
                  <a:gd name="connsiteY175" fmla="*/ 190983 h 1322696"/>
                  <a:gd name="connsiteX176" fmla="*/ 1206401 w 1468801"/>
                  <a:gd name="connsiteY176" fmla="*/ 65301 h 1322696"/>
                  <a:gd name="connsiteX177" fmla="*/ 1247150 w 1468801"/>
                  <a:gd name="connsiteY177" fmla="*/ 139333 h 1322696"/>
                  <a:gd name="connsiteX178" fmla="*/ 1236819 w 1468801"/>
                  <a:gd name="connsiteY178" fmla="*/ 317239 h 1322696"/>
                  <a:gd name="connsiteX179" fmla="*/ 1284455 w 1468801"/>
                  <a:gd name="connsiteY179" fmla="*/ 355690 h 1322696"/>
                  <a:gd name="connsiteX180" fmla="*/ 1289047 w 1468801"/>
                  <a:gd name="connsiteY180" fmla="*/ 333882 h 1322696"/>
                  <a:gd name="connsiteX181" fmla="*/ 1289047 w 1468801"/>
                  <a:gd name="connsiteY181" fmla="*/ 88831 h 1322696"/>
                  <a:gd name="connsiteX182" fmla="*/ 1258054 w 1468801"/>
                  <a:gd name="connsiteY182" fmla="*/ 46937 h 1322696"/>
                  <a:gd name="connsiteX183" fmla="*/ 1206401 w 1468801"/>
                  <a:gd name="connsiteY183" fmla="*/ 65301 h 1322696"/>
                  <a:gd name="connsiteX184" fmla="*/ 1203531 w 1468801"/>
                  <a:gd name="connsiteY184" fmla="*/ 146220 h 1322696"/>
                  <a:gd name="connsiteX185" fmla="*/ 1104241 w 1468801"/>
                  <a:gd name="connsiteY185" fmla="*/ 76205 h 1322696"/>
                  <a:gd name="connsiteX186" fmla="*/ 1030778 w 1468801"/>
                  <a:gd name="connsiteY186" fmla="*/ 182949 h 1322696"/>
                  <a:gd name="connsiteX187" fmla="*/ 1203531 w 1468801"/>
                  <a:gd name="connsiteY187" fmla="*/ 146220 h 1322696"/>
                  <a:gd name="connsiteX188" fmla="*/ 435613 w 1468801"/>
                  <a:gd name="connsiteY188" fmla="*/ 146220 h 1322696"/>
                  <a:gd name="connsiteX189" fmla="*/ 335749 w 1468801"/>
                  <a:gd name="connsiteY189" fmla="*/ 76205 h 1322696"/>
                  <a:gd name="connsiteX190" fmla="*/ 264008 w 1468801"/>
                  <a:gd name="connsiteY190" fmla="*/ 182375 h 1322696"/>
                  <a:gd name="connsiteX191" fmla="*/ 435613 w 1468801"/>
                  <a:gd name="connsiteY191" fmla="*/ 146220 h 1322696"/>
                  <a:gd name="connsiteX192" fmla="*/ 482675 w 1468801"/>
                  <a:gd name="connsiteY192" fmla="*/ 980658 h 1322696"/>
                  <a:gd name="connsiteX193" fmla="*/ 430447 w 1468801"/>
                  <a:gd name="connsiteY193" fmla="*/ 1085106 h 1322696"/>
                  <a:gd name="connsiteX194" fmla="*/ 427578 w 1468801"/>
                  <a:gd name="connsiteY194" fmla="*/ 1091992 h 1322696"/>
                  <a:gd name="connsiteX195" fmla="*/ 439630 w 1468801"/>
                  <a:gd name="connsiteY195" fmla="*/ 1157990 h 1322696"/>
                  <a:gd name="connsiteX196" fmla="*/ 502189 w 1468801"/>
                  <a:gd name="connsiteY196" fmla="*/ 1118965 h 1322696"/>
                  <a:gd name="connsiteX197" fmla="*/ 506780 w 1468801"/>
                  <a:gd name="connsiteY197" fmla="*/ 1109783 h 1322696"/>
                  <a:gd name="connsiteX198" fmla="*/ 505058 w 1468801"/>
                  <a:gd name="connsiteY198" fmla="*/ 1031160 h 1322696"/>
                  <a:gd name="connsiteX199" fmla="*/ 482675 w 1468801"/>
                  <a:gd name="connsiteY199" fmla="*/ 980658 h 1322696"/>
                  <a:gd name="connsiteX200" fmla="*/ 1032500 w 1468801"/>
                  <a:gd name="connsiteY200" fmla="*/ 1260717 h 1322696"/>
                  <a:gd name="connsiteX201" fmla="*/ 1032500 w 1468801"/>
                  <a:gd name="connsiteY201" fmla="*/ 1223414 h 1322696"/>
                  <a:gd name="connsiteX202" fmla="*/ 1022743 w 1468801"/>
                  <a:gd name="connsiteY202" fmla="*/ 1206197 h 1322696"/>
                  <a:gd name="connsiteX203" fmla="*/ 932636 w 1468801"/>
                  <a:gd name="connsiteY203" fmla="*/ 1150529 h 1322696"/>
                  <a:gd name="connsiteX204" fmla="*/ 898774 w 1468801"/>
                  <a:gd name="connsiteY204" fmla="*/ 1153973 h 1322696"/>
                  <a:gd name="connsiteX205" fmla="*/ 910827 w 1468801"/>
                  <a:gd name="connsiteY205" fmla="*/ 1184963 h 1322696"/>
                  <a:gd name="connsiteX206" fmla="*/ 1018725 w 1468801"/>
                  <a:gd name="connsiteY206" fmla="*/ 1253256 h 1322696"/>
                  <a:gd name="connsiteX207" fmla="*/ 1032500 w 1468801"/>
                  <a:gd name="connsiteY207" fmla="*/ 1260717 h 1322696"/>
                  <a:gd name="connsiteX208" fmla="*/ 435613 w 1468801"/>
                  <a:gd name="connsiteY208" fmla="*/ 1260717 h 1322696"/>
                  <a:gd name="connsiteX209" fmla="*/ 559008 w 1468801"/>
                  <a:gd name="connsiteY209" fmla="*/ 1182668 h 1322696"/>
                  <a:gd name="connsiteX210" fmla="*/ 568191 w 1468801"/>
                  <a:gd name="connsiteY210" fmla="*/ 1153973 h 1322696"/>
                  <a:gd name="connsiteX211" fmla="*/ 536624 w 1468801"/>
                  <a:gd name="connsiteY211" fmla="*/ 1148808 h 1322696"/>
                  <a:gd name="connsiteX212" fmla="*/ 442500 w 1468801"/>
                  <a:gd name="connsiteY212" fmla="*/ 1207919 h 1322696"/>
                  <a:gd name="connsiteX213" fmla="*/ 436187 w 1468801"/>
                  <a:gd name="connsiteY213" fmla="*/ 1217675 h 1322696"/>
                  <a:gd name="connsiteX214" fmla="*/ 435613 w 1468801"/>
                  <a:gd name="connsiteY214" fmla="*/ 1260717 h 1322696"/>
                  <a:gd name="connsiteX215" fmla="*/ 100438 w 1468801"/>
                  <a:gd name="connsiteY215" fmla="*/ 613941 h 1322696"/>
                  <a:gd name="connsiteX216" fmla="*/ 107325 w 1468801"/>
                  <a:gd name="connsiteY216" fmla="*/ 609350 h 1322696"/>
                  <a:gd name="connsiteX217" fmla="*/ 148648 w 1468801"/>
                  <a:gd name="connsiteY217" fmla="*/ 578360 h 1322696"/>
                  <a:gd name="connsiteX218" fmla="*/ 150944 w 1468801"/>
                  <a:gd name="connsiteY218" fmla="*/ 526136 h 1322696"/>
                  <a:gd name="connsiteX219" fmla="*/ 150944 w 1468801"/>
                  <a:gd name="connsiteY219" fmla="*/ 485390 h 1322696"/>
                  <a:gd name="connsiteX220" fmla="*/ 101586 w 1468801"/>
                  <a:gd name="connsiteY220" fmla="*/ 530727 h 1322696"/>
                  <a:gd name="connsiteX221" fmla="*/ 100438 w 1468801"/>
                  <a:gd name="connsiteY221" fmla="*/ 613941 h 1322696"/>
                  <a:gd name="connsiteX222" fmla="*/ 1317743 w 1468801"/>
                  <a:gd name="connsiteY222" fmla="*/ 485390 h 1322696"/>
                  <a:gd name="connsiteX223" fmla="*/ 1317743 w 1468801"/>
                  <a:gd name="connsiteY223" fmla="*/ 576064 h 1322696"/>
                  <a:gd name="connsiteX224" fmla="*/ 1321187 w 1468801"/>
                  <a:gd name="connsiteY224" fmla="*/ 582951 h 1322696"/>
                  <a:gd name="connsiteX225" fmla="*/ 1367101 w 1468801"/>
                  <a:gd name="connsiteY225" fmla="*/ 612793 h 1322696"/>
                  <a:gd name="connsiteX226" fmla="*/ 1366527 w 1468801"/>
                  <a:gd name="connsiteY226" fmla="*/ 529005 h 1322696"/>
                  <a:gd name="connsiteX227" fmla="*/ 1317743 w 1468801"/>
                  <a:gd name="connsiteY227" fmla="*/ 485390 h 1322696"/>
                  <a:gd name="connsiteX228" fmla="*/ 216946 w 1468801"/>
                  <a:gd name="connsiteY228" fmla="*/ 981232 h 1322696"/>
                  <a:gd name="connsiteX229" fmla="*/ 213502 w 1468801"/>
                  <a:gd name="connsiteY229" fmla="*/ 980084 h 1322696"/>
                  <a:gd name="connsiteX230" fmla="*/ 192840 w 1468801"/>
                  <a:gd name="connsiteY230" fmla="*/ 1030012 h 1322696"/>
                  <a:gd name="connsiteX231" fmla="*/ 226128 w 1468801"/>
                  <a:gd name="connsiteY231" fmla="*/ 1030012 h 1322696"/>
                  <a:gd name="connsiteX232" fmla="*/ 216946 w 1468801"/>
                  <a:gd name="connsiteY232" fmla="*/ 981232 h 132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Lst>
                <a:rect l="l" t="t" r="r" b="b"/>
                <a:pathLst>
                  <a:path w="1468801" h="1322696">
                    <a:moveTo>
                      <a:pt x="0" y="760857"/>
                    </a:moveTo>
                    <a:cubicBezTo>
                      <a:pt x="9757" y="722980"/>
                      <a:pt x="26401" y="688547"/>
                      <a:pt x="52228" y="658705"/>
                    </a:cubicBezTo>
                    <a:cubicBezTo>
                      <a:pt x="55097" y="655835"/>
                      <a:pt x="55097" y="650096"/>
                      <a:pt x="55097" y="645505"/>
                    </a:cubicBezTo>
                    <a:cubicBezTo>
                      <a:pt x="55097" y="612793"/>
                      <a:pt x="55097" y="580656"/>
                      <a:pt x="55097" y="547944"/>
                    </a:cubicBezTo>
                    <a:cubicBezTo>
                      <a:pt x="55671" y="492276"/>
                      <a:pt x="88385" y="452678"/>
                      <a:pt x="142909" y="441774"/>
                    </a:cubicBezTo>
                    <a:cubicBezTo>
                      <a:pt x="145778" y="441200"/>
                      <a:pt x="148648" y="440052"/>
                      <a:pt x="151518" y="439478"/>
                    </a:cubicBezTo>
                    <a:cubicBezTo>
                      <a:pt x="159553" y="386106"/>
                      <a:pt x="186527" y="345360"/>
                      <a:pt x="231868" y="318387"/>
                    </a:cubicBezTo>
                    <a:cubicBezTo>
                      <a:pt x="211780" y="255259"/>
                      <a:pt x="212354" y="191557"/>
                      <a:pt x="224981" y="129577"/>
                    </a:cubicBezTo>
                    <a:cubicBezTo>
                      <a:pt x="238181" y="64153"/>
                      <a:pt x="303609" y="23981"/>
                      <a:pt x="369037" y="32589"/>
                    </a:cubicBezTo>
                    <a:cubicBezTo>
                      <a:pt x="432169" y="41198"/>
                      <a:pt x="481527" y="98013"/>
                      <a:pt x="482101" y="162863"/>
                    </a:cubicBezTo>
                    <a:cubicBezTo>
                      <a:pt x="482101" y="186392"/>
                      <a:pt x="481527" y="209922"/>
                      <a:pt x="482101" y="232877"/>
                    </a:cubicBezTo>
                    <a:cubicBezTo>
                      <a:pt x="482675" y="261572"/>
                      <a:pt x="481527" y="290267"/>
                      <a:pt x="467179" y="316092"/>
                    </a:cubicBezTo>
                    <a:cubicBezTo>
                      <a:pt x="526868" y="360855"/>
                      <a:pt x="543512" y="388976"/>
                      <a:pt x="550973" y="462434"/>
                    </a:cubicBezTo>
                    <a:cubicBezTo>
                      <a:pt x="566469" y="461286"/>
                      <a:pt x="581965" y="460138"/>
                      <a:pt x="597461" y="458990"/>
                    </a:cubicBezTo>
                    <a:cubicBezTo>
                      <a:pt x="618697" y="457269"/>
                      <a:pt x="639358" y="455547"/>
                      <a:pt x="660593" y="454399"/>
                    </a:cubicBezTo>
                    <a:cubicBezTo>
                      <a:pt x="679533" y="453252"/>
                      <a:pt x="689864" y="460138"/>
                      <a:pt x="691012" y="475059"/>
                    </a:cubicBezTo>
                    <a:cubicBezTo>
                      <a:pt x="692159" y="488833"/>
                      <a:pt x="682403" y="496868"/>
                      <a:pt x="664611" y="498589"/>
                    </a:cubicBezTo>
                    <a:cubicBezTo>
                      <a:pt x="625010" y="502032"/>
                      <a:pt x="585408" y="503180"/>
                      <a:pt x="546381" y="508345"/>
                    </a:cubicBezTo>
                    <a:cubicBezTo>
                      <a:pt x="414951" y="524414"/>
                      <a:pt x="287539" y="554257"/>
                      <a:pt x="170457" y="620254"/>
                    </a:cubicBezTo>
                    <a:cubicBezTo>
                      <a:pt x="136595" y="639192"/>
                      <a:pt x="105603" y="662722"/>
                      <a:pt x="80924" y="693138"/>
                    </a:cubicBezTo>
                    <a:cubicBezTo>
                      <a:pt x="32714" y="751675"/>
                      <a:pt x="33288" y="818820"/>
                      <a:pt x="82646" y="876783"/>
                    </a:cubicBezTo>
                    <a:cubicBezTo>
                      <a:pt x="110195" y="908921"/>
                      <a:pt x="144056" y="932451"/>
                      <a:pt x="180214" y="952537"/>
                    </a:cubicBezTo>
                    <a:cubicBezTo>
                      <a:pt x="192267" y="941633"/>
                      <a:pt x="204319" y="931303"/>
                      <a:pt x="214650" y="920399"/>
                    </a:cubicBezTo>
                    <a:cubicBezTo>
                      <a:pt x="217519" y="917530"/>
                      <a:pt x="218093" y="911217"/>
                      <a:pt x="218093" y="906052"/>
                    </a:cubicBezTo>
                    <a:cubicBezTo>
                      <a:pt x="218093" y="855550"/>
                      <a:pt x="218093" y="804473"/>
                      <a:pt x="218667" y="753971"/>
                    </a:cubicBezTo>
                    <a:cubicBezTo>
                      <a:pt x="219241" y="690843"/>
                      <a:pt x="261138" y="639192"/>
                      <a:pt x="322549" y="624845"/>
                    </a:cubicBezTo>
                    <a:cubicBezTo>
                      <a:pt x="401177" y="606481"/>
                      <a:pt x="480953" y="668461"/>
                      <a:pt x="482101" y="748806"/>
                    </a:cubicBezTo>
                    <a:cubicBezTo>
                      <a:pt x="482675" y="801030"/>
                      <a:pt x="482675" y="853254"/>
                      <a:pt x="482101" y="904904"/>
                    </a:cubicBezTo>
                    <a:cubicBezTo>
                      <a:pt x="482101" y="913512"/>
                      <a:pt x="484397" y="918678"/>
                      <a:pt x="491284" y="923842"/>
                    </a:cubicBezTo>
                    <a:cubicBezTo>
                      <a:pt x="529737" y="954833"/>
                      <a:pt x="547529" y="996153"/>
                      <a:pt x="550973" y="1044360"/>
                    </a:cubicBezTo>
                    <a:cubicBezTo>
                      <a:pt x="550973" y="1048377"/>
                      <a:pt x="550973" y="1052968"/>
                      <a:pt x="550973" y="1056411"/>
                    </a:cubicBezTo>
                    <a:cubicBezTo>
                      <a:pt x="606070" y="1071906"/>
                      <a:pt x="844825" y="1072480"/>
                      <a:pt x="918288" y="1057559"/>
                    </a:cubicBezTo>
                    <a:cubicBezTo>
                      <a:pt x="919436" y="1027717"/>
                      <a:pt x="924601" y="998448"/>
                      <a:pt x="938949" y="971475"/>
                    </a:cubicBezTo>
                    <a:cubicBezTo>
                      <a:pt x="953298" y="944503"/>
                      <a:pt x="974533" y="923269"/>
                      <a:pt x="1000934" y="908347"/>
                    </a:cubicBezTo>
                    <a:cubicBezTo>
                      <a:pt x="979124" y="848089"/>
                      <a:pt x="984290" y="786683"/>
                      <a:pt x="991177" y="726424"/>
                    </a:cubicBezTo>
                    <a:cubicBezTo>
                      <a:pt x="998638" y="664443"/>
                      <a:pt x="1058901" y="619106"/>
                      <a:pt x="1120311" y="620828"/>
                    </a:cubicBezTo>
                    <a:cubicBezTo>
                      <a:pt x="1185165" y="622549"/>
                      <a:pt x="1241410" y="668461"/>
                      <a:pt x="1247150" y="731015"/>
                    </a:cubicBezTo>
                    <a:cubicBezTo>
                      <a:pt x="1251741" y="776352"/>
                      <a:pt x="1248871" y="822264"/>
                      <a:pt x="1247724" y="868175"/>
                    </a:cubicBezTo>
                    <a:cubicBezTo>
                      <a:pt x="1247150" y="880801"/>
                      <a:pt x="1240836" y="893426"/>
                      <a:pt x="1237393" y="905478"/>
                    </a:cubicBezTo>
                    <a:cubicBezTo>
                      <a:pt x="1254611" y="920399"/>
                      <a:pt x="1271255" y="935320"/>
                      <a:pt x="1289620" y="950815"/>
                    </a:cubicBezTo>
                    <a:cubicBezTo>
                      <a:pt x="1328074" y="929581"/>
                      <a:pt x="1365379" y="903756"/>
                      <a:pt x="1393502" y="867027"/>
                    </a:cubicBezTo>
                    <a:cubicBezTo>
                      <a:pt x="1436547" y="810786"/>
                      <a:pt x="1434825" y="748232"/>
                      <a:pt x="1389484" y="692564"/>
                    </a:cubicBezTo>
                    <a:cubicBezTo>
                      <a:pt x="1359066" y="655835"/>
                      <a:pt x="1320613" y="629436"/>
                      <a:pt x="1278716" y="607628"/>
                    </a:cubicBezTo>
                    <a:cubicBezTo>
                      <a:pt x="1187461" y="559996"/>
                      <a:pt x="1089893" y="531301"/>
                      <a:pt x="988307" y="515806"/>
                    </a:cubicBezTo>
                    <a:cubicBezTo>
                      <a:pt x="939523" y="508345"/>
                      <a:pt x="890739" y="504328"/>
                      <a:pt x="841955" y="499163"/>
                    </a:cubicBezTo>
                    <a:cubicBezTo>
                      <a:pt x="825311" y="497441"/>
                      <a:pt x="817850" y="490555"/>
                      <a:pt x="818424" y="476207"/>
                    </a:cubicBezTo>
                    <a:cubicBezTo>
                      <a:pt x="818998" y="462434"/>
                      <a:pt x="828181" y="454973"/>
                      <a:pt x="845399" y="456121"/>
                    </a:cubicBezTo>
                    <a:cubicBezTo>
                      <a:pt x="862617" y="457269"/>
                      <a:pt x="879835" y="458990"/>
                      <a:pt x="897052" y="460712"/>
                    </a:cubicBezTo>
                    <a:cubicBezTo>
                      <a:pt x="903940" y="461286"/>
                      <a:pt x="910827" y="461860"/>
                      <a:pt x="917714" y="461860"/>
                    </a:cubicBezTo>
                    <a:cubicBezTo>
                      <a:pt x="930914" y="379794"/>
                      <a:pt x="945837" y="354542"/>
                      <a:pt x="1001508" y="316666"/>
                    </a:cubicBezTo>
                    <a:cubicBezTo>
                      <a:pt x="977403" y="262146"/>
                      <a:pt x="986585" y="204183"/>
                      <a:pt x="988881" y="147368"/>
                    </a:cubicBezTo>
                    <a:cubicBezTo>
                      <a:pt x="991751" y="67597"/>
                      <a:pt x="1080136" y="11929"/>
                      <a:pt x="1157043" y="36033"/>
                    </a:cubicBezTo>
                    <a:cubicBezTo>
                      <a:pt x="1161060" y="37180"/>
                      <a:pt x="1165078" y="38902"/>
                      <a:pt x="1169095" y="40050"/>
                    </a:cubicBezTo>
                    <a:cubicBezTo>
                      <a:pt x="1174261" y="34311"/>
                      <a:pt x="1178852" y="27998"/>
                      <a:pt x="1184591" y="23407"/>
                    </a:cubicBezTo>
                    <a:cubicBezTo>
                      <a:pt x="1212714" y="-1270"/>
                      <a:pt x="1244854" y="-6435"/>
                      <a:pt x="1279290" y="7912"/>
                    </a:cubicBezTo>
                    <a:cubicBezTo>
                      <a:pt x="1314873" y="22833"/>
                      <a:pt x="1332665" y="50954"/>
                      <a:pt x="1333239" y="88257"/>
                    </a:cubicBezTo>
                    <a:cubicBezTo>
                      <a:pt x="1334387" y="169749"/>
                      <a:pt x="1333813" y="250668"/>
                      <a:pt x="1333239" y="332161"/>
                    </a:cubicBezTo>
                    <a:cubicBezTo>
                      <a:pt x="1333239" y="352247"/>
                      <a:pt x="1325778" y="370037"/>
                      <a:pt x="1313725" y="386680"/>
                    </a:cubicBezTo>
                    <a:cubicBezTo>
                      <a:pt x="1310282" y="391271"/>
                      <a:pt x="1309134" y="399306"/>
                      <a:pt x="1310282" y="405619"/>
                    </a:cubicBezTo>
                    <a:cubicBezTo>
                      <a:pt x="1311430" y="416523"/>
                      <a:pt x="1315447" y="426853"/>
                      <a:pt x="1318317" y="438904"/>
                    </a:cubicBezTo>
                    <a:cubicBezTo>
                      <a:pt x="1324056" y="440052"/>
                      <a:pt x="1330943" y="441774"/>
                      <a:pt x="1337831" y="443495"/>
                    </a:cubicBezTo>
                    <a:cubicBezTo>
                      <a:pt x="1383171" y="456121"/>
                      <a:pt x="1413015" y="495720"/>
                      <a:pt x="1413589" y="545074"/>
                    </a:cubicBezTo>
                    <a:cubicBezTo>
                      <a:pt x="1414163" y="577786"/>
                      <a:pt x="1413015" y="609924"/>
                      <a:pt x="1414163" y="642636"/>
                    </a:cubicBezTo>
                    <a:cubicBezTo>
                      <a:pt x="1414163" y="650670"/>
                      <a:pt x="1417607" y="659279"/>
                      <a:pt x="1422198" y="665591"/>
                    </a:cubicBezTo>
                    <a:cubicBezTo>
                      <a:pt x="1448025" y="698877"/>
                      <a:pt x="1466965" y="734458"/>
                      <a:pt x="1468686" y="777500"/>
                    </a:cubicBezTo>
                    <a:cubicBezTo>
                      <a:pt x="1470408" y="823986"/>
                      <a:pt x="1452617" y="863010"/>
                      <a:pt x="1423920" y="898017"/>
                    </a:cubicBezTo>
                    <a:cubicBezTo>
                      <a:pt x="1395224" y="933599"/>
                      <a:pt x="1359640" y="959997"/>
                      <a:pt x="1320613" y="983527"/>
                    </a:cubicBezTo>
                    <a:cubicBezTo>
                      <a:pt x="1316595" y="985823"/>
                      <a:pt x="1312578" y="988118"/>
                      <a:pt x="1308560" y="990988"/>
                    </a:cubicBezTo>
                    <a:cubicBezTo>
                      <a:pt x="1311430" y="1004187"/>
                      <a:pt x="1314873" y="1016239"/>
                      <a:pt x="1316595" y="1025421"/>
                    </a:cubicBezTo>
                    <a:cubicBezTo>
                      <a:pt x="1336109" y="1034603"/>
                      <a:pt x="1355048" y="1040342"/>
                      <a:pt x="1370545" y="1051246"/>
                    </a:cubicBezTo>
                    <a:cubicBezTo>
                      <a:pt x="1398093" y="1069611"/>
                      <a:pt x="1410720" y="1097731"/>
                      <a:pt x="1413015" y="1130443"/>
                    </a:cubicBezTo>
                    <a:cubicBezTo>
                      <a:pt x="1414163" y="1145938"/>
                      <a:pt x="1406702" y="1155695"/>
                      <a:pt x="1392928" y="1156842"/>
                    </a:cubicBezTo>
                    <a:cubicBezTo>
                      <a:pt x="1379154" y="1157990"/>
                      <a:pt x="1371118" y="1150529"/>
                      <a:pt x="1368823" y="1134461"/>
                    </a:cubicBezTo>
                    <a:cubicBezTo>
                      <a:pt x="1363083" y="1091992"/>
                      <a:pt x="1341848" y="1073054"/>
                      <a:pt x="1299377" y="1073054"/>
                    </a:cubicBezTo>
                    <a:cubicBezTo>
                      <a:pt x="1248297" y="1073054"/>
                      <a:pt x="1197218" y="1073054"/>
                      <a:pt x="1146138" y="1073054"/>
                    </a:cubicBezTo>
                    <a:cubicBezTo>
                      <a:pt x="1100224" y="1073054"/>
                      <a:pt x="1076119" y="1096584"/>
                      <a:pt x="1076119" y="1142495"/>
                    </a:cubicBezTo>
                    <a:cubicBezTo>
                      <a:pt x="1076119" y="1187259"/>
                      <a:pt x="1076119" y="1232022"/>
                      <a:pt x="1076119" y="1278507"/>
                    </a:cubicBezTo>
                    <a:cubicBezTo>
                      <a:pt x="1081858" y="1278507"/>
                      <a:pt x="1087023" y="1279081"/>
                      <a:pt x="1092189" y="1279081"/>
                    </a:cubicBezTo>
                    <a:cubicBezTo>
                      <a:pt x="1170817" y="1279081"/>
                      <a:pt x="1248871" y="1279081"/>
                      <a:pt x="1327500" y="1279081"/>
                    </a:cubicBezTo>
                    <a:cubicBezTo>
                      <a:pt x="1354474" y="1279081"/>
                      <a:pt x="1363083" y="1272768"/>
                      <a:pt x="1369971" y="1246943"/>
                    </a:cubicBezTo>
                    <a:cubicBezTo>
                      <a:pt x="1373414" y="1233744"/>
                      <a:pt x="1382597" y="1227431"/>
                      <a:pt x="1395224" y="1229726"/>
                    </a:cubicBezTo>
                    <a:cubicBezTo>
                      <a:pt x="1407850" y="1232022"/>
                      <a:pt x="1414163" y="1241204"/>
                      <a:pt x="1413015" y="1254978"/>
                    </a:cubicBezTo>
                    <a:cubicBezTo>
                      <a:pt x="1408424" y="1293428"/>
                      <a:pt x="1377432" y="1322123"/>
                      <a:pt x="1338405" y="1322123"/>
                    </a:cubicBezTo>
                    <a:cubicBezTo>
                      <a:pt x="1245428" y="1322123"/>
                      <a:pt x="1153025" y="1322123"/>
                      <a:pt x="1060049" y="1322123"/>
                    </a:cubicBezTo>
                    <a:cubicBezTo>
                      <a:pt x="1052587" y="1322123"/>
                      <a:pt x="1043978" y="1319254"/>
                      <a:pt x="1037665" y="1315236"/>
                    </a:cubicBezTo>
                    <a:cubicBezTo>
                      <a:pt x="987159" y="1283672"/>
                      <a:pt x="936654" y="1252108"/>
                      <a:pt x="886148" y="1219396"/>
                    </a:cubicBezTo>
                    <a:cubicBezTo>
                      <a:pt x="845399" y="1192998"/>
                      <a:pt x="842529" y="1144217"/>
                      <a:pt x="879261" y="1112079"/>
                    </a:cubicBezTo>
                    <a:cubicBezTo>
                      <a:pt x="880408" y="1111505"/>
                      <a:pt x="880982" y="1110357"/>
                      <a:pt x="880982" y="1109783"/>
                    </a:cubicBezTo>
                    <a:cubicBezTo>
                      <a:pt x="783414" y="1109783"/>
                      <a:pt x="685272" y="1109783"/>
                      <a:pt x="587130" y="1109783"/>
                    </a:cubicBezTo>
                    <a:cubicBezTo>
                      <a:pt x="600905" y="1120687"/>
                      <a:pt x="611809" y="1134461"/>
                      <a:pt x="613531" y="1153399"/>
                    </a:cubicBezTo>
                    <a:cubicBezTo>
                      <a:pt x="616975" y="1182093"/>
                      <a:pt x="606070" y="1204475"/>
                      <a:pt x="581391" y="1219970"/>
                    </a:cubicBezTo>
                    <a:cubicBezTo>
                      <a:pt x="533755" y="1249813"/>
                      <a:pt x="486693" y="1279081"/>
                      <a:pt x="440204" y="1310071"/>
                    </a:cubicBezTo>
                    <a:cubicBezTo>
                      <a:pt x="426430" y="1319254"/>
                      <a:pt x="412656" y="1322697"/>
                      <a:pt x="396012" y="1322697"/>
                    </a:cubicBezTo>
                    <a:cubicBezTo>
                      <a:pt x="309348" y="1322123"/>
                      <a:pt x="223259" y="1322697"/>
                      <a:pt x="136595" y="1322697"/>
                    </a:cubicBezTo>
                    <a:cubicBezTo>
                      <a:pt x="87811" y="1322697"/>
                      <a:pt x="56245" y="1291133"/>
                      <a:pt x="55671" y="1241778"/>
                    </a:cubicBezTo>
                    <a:cubicBezTo>
                      <a:pt x="55671" y="1209640"/>
                      <a:pt x="55671" y="1177502"/>
                      <a:pt x="55671" y="1145938"/>
                    </a:cubicBezTo>
                    <a:cubicBezTo>
                      <a:pt x="55671" y="1079941"/>
                      <a:pt x="86089" y="1042638"/>
                      <a:pt x="150944" y="1030012"/>
                    </a:cubicBezTo>
                    <a:cubicBezTo>
                      <a:pt x="153813" y="1017961"/>
                      <a:pt x="157257" y="1005335"/>
                      <a:pt x="160126" y="991561"/>
                    </a:cubicBezTo>
                    <a:cubicBezTo>
                      <a:pt x="154961" y="988692"/>
                      <a:pt x="149796" y="984675"/>
                      <a:pt x="144056" y="981806"/>
                    </a:cubicBezTo>
                    <a:cubicBezTo>
                      <a:pt x="109047" y="960572"/>
                      <a:pt x="76907" y="935894"/>
                      <a:pt x="49932" y="904904"/>
                    </a:cubicBezTo>
                    <a:cubicBezTo>
                      <a:pt x="24679" y="876209"/>
                      <a:pt x="9183" y="843498"/>
                      <a:pt x="0" y="806769"/>
                    </a:cubicBezTo>
                    <a:cubicBezTo>
                      <a:pt x="0" y="791274"/>
                      <a:pt x="0" y="775779"/>
                      <a:pt x="0" y="760857"/>
                    </a:cubicBezTo>
                    <a:close/>
                    <a:moveTo>
                      <a:pt x="398307" y="1054116"/>
                    </a:moveTo>
                    <a:cubicBezTo>
                      <a:pt x="425282" y="1035751"/>
                      <a:pt x="438482" y="1010500"/>
                      <a:pt x="438482" y="979510"/>
                    </a:cubicBezTo>
                    <a:cubicBezTo>
                      <a:pt x="439056" y="904330"/>
                      <a:pt x="439630" y="829724"/>
                      <a:pt x="438482" y="754544"/>
                    </a:cubicBezTo>
                    <a:cubicBezTo>
                      <a:pt x="437335" y="692564"/>
                      <a:pt x="385107" y="652966"/>
                      <a:pt x="326566" y="668461"/>
                    </a:cubicBezTo>
                    <a:cubicBezTo>
                      <a:pt x="286965" y="678791"/>
                      <a:pt x="262860" y="712077"/>
                      <a:pt x="262286" y="759136"/>
                    </a:cubicBezTo>
                    <a:cubicBezTo>
                      <a:pt x="261712" y="831446"/>
                      <a:pt x="261712" y="904330"/>
                      <a:pt x="262286" y="976640"/>
                    </a:cubicBezTo>
                    <a:cubicBezTo>
                      <a:pt x="262286" y="988692"/>
                      <a:pt x="265730" y="1000744"/>
                      <a:pt x="268599" y="1012796"/>
                    </a:cubicBezTo>
                    <a:cubicBezTo>
                      <a:pt x="271469" y="1025421"/>
                      <a:pt x="278930" y="1030586"/>
                      <a:pt x="293278" y="1030012"/>
                    </a:cubicBezTo>
                    <a:cubicBezTo>
                      <a:pt x="330010" y="1028864"/>
                      <a:pt x="367315" y="1026569"/>
                      <a:pt x="398307" y="1054116"/>
                    </a:cubicBezTo>
                    <a:close/>
                    <a:moveTo>
                      <a:pt x="390846" y="1279081"/>
                    </a:moveTo>
                    <a:cubicBezTo>
                      <a:pt x="391420" y="1276786"/>
                      <a:pt x="391994" y="1275638"/>
                      <a:pt x="391994" y="1273916"/>
                    </a:cubicBezTo>
                    <a:cubicBezTo>
                      <a:pt x="391994" y="1226857"/>
                      <a:pt x="393142" y="1180372"/>
                      <a:pt x="391994" y="1133313"/>
                    </a:cubicBezTo>
                    <a:cubicBezTo>
                      <a:pt x="391420" y="1097158"/>
                      <a:pt x="365593" y="1073628"/>
                      <a:pt x="328862" y="1073054"/>
                    </a:cubicBezTo>
                    <a:cubicBezTo>
                      <a:pt x="273765" y="1072480"/>
                      <a:pt x="219241" y="1072480"/>
                      <a:pt x="164144" y="1073054"/>
                    </a:cubicBezTo>
                    <a:cubicBezTo>
                      <a:pt x="124543" y="1073054"/>
                      <a:pt x="99864" y="1097731"/>
                      <a:pt x="99290" y="1137330"/>
                    </a:cubicBezTo>
                    <a:cubicBezTo>
                      <a:pt x="98716" y="1171190"/>
                      <a:pt x="99290" y="1205049"/>
                      <a:pt x="99290" y="1238909"/>
                    </a:cubicBezTo>
                    <a:cubicBezTo>
                      <a:pt x="99290" y="1268177"/>
                      <a:pt x="110768" y="1279081"/>
                      <a:pt x="140613" y="1279081"/>
                    </a:cubicBezTo>
                    <a:cubicBezTo>
                      <a:pt x="219241" y="1279081"/>
                      <a:pt x="298444" y="1279081"/>
                      <a:pt x="377072" y="1279081"/>
                    </a:cubicBezTo>
                    <a:cubicBezTo>
                      <a:pt x="381663" y="1279655"/>
                      <a:pt x="386255" y="1279081"/>
                      <a:pt x="390846" y="1279081"/>
                    </a:cubicBezTo>
                    <a:close/>
                    <a:moveTo>
                      <a:pt x="1028482" y="799308"/>
                    </a:moveTo>
                    <a:cubicBezTo>
                      <a:pt x="1029056" y="799308"/>
                      <a:pt x="1029056" y="799308"/>
                      <a:pt x="1029630" y="799308"/>
                    </a:cubicBezTo>
                    <a:cubicBezTo>
                      <a:pt x="1029630" y="814803"/>
                      <a:pt x="1029056" y="830872"/>
                      <a:pt x="1029630" y="846367"/>
                    </a:cubicBezTo>
                    <a:cubicBezTo>
                      <a:pt x="1031352" y="895148"/>
                      <a:pt x="1067510" y="932451"/>
                      <a:pt x="1115720" y="934172"/>
                    </a:cubicBezTo>
                    <a:cubicBezTo>
                      <a:pt x="1162208" y="935894"/>
                      <a:pt x="1202383" y="900887"/>
                      <a:pt x="1205253" y="852106"/>
                    </a:cubicBezTo>
                    <a:cubicBezTo>
                      <a:pt x="1207548" y="815377"/>
                      <a:pt x="1206975" y="778648"/>
                      <a:pt x="1204679" y="741919"/>
                    </a:cubicBezTo>
                    <a:cubicBezTo>
                      <a:pt x="1201809" y="699451"/>
                      <a:pt x="1166226" y="666739"/>
                      <a:pt x="1123755" y="665591"/>
                    </a:cubicBezTo>
                    <a:cubicBezTo>
                      <a:pt x="1076119" y="663870"/>
                      <a:pt x="1038813" y="691991"/>
                      <a:pt x="1032500" y="736180"/>
                    </a:cubicBezTo>
                    <a:cubicBezTo>
                      <a:pt x="1029056" y="757414"/>
                      <a:pt x="1029630" y="778648"/>
                      <a:pt x="1028482" y="799308"/>
                    </a:cubicBezTo>
                    <a:close/>
                    <a:moveTo>
                      <a:pt x="1273550" y="557700"/>
                    </a:moveTo>
                    <a:cubicBezTo>
                      <a:pt x="1273550" y="520971"/>
                      <a:pt x="1274698" y="485963"/>
                      <a:pt x="1273550" y="451530"/>
                    </a:cubicBezTo>
                    <a:cubicBezTo>
                      <a:pt x="1272403" y="410210"/>
                      <a:pt x="1251741" y="379220"/>
                      <a:pt x="1216731" y="357986"/>
                    </a:cubicBezTo>
                    <a:cubicBezTo>
                      <a:pt x="1210992" y="354542"/>
                      <a:pt x="1206401" y="353968"/>
                      <a:pt x="1200661" y="358560"/>
                    </a:cubicBezTo>
                    <a:cubicBezTo>
                      <a:pt x="1151303" y="397584"/>
                      <a:pt x="1085875" y="397584"/>
                      <a:pt x="1037091" y="359134"/>
                    </a:cubicBezTo>
                    <a:cubicBezTo>
                      <a:pt x="1030204" y="353395"/>
                      <a:pt x="1025039" y="353968"/>
                      <a:pt x="1018725" y="358560"/>
                    </a:cubicBezTo>
                    <a:cubicBezTo>
                      <a:pt x="981420" y="382089"/>
                      <a:pt x="964776" y="415949"/>
                      <a:pt x="962480" y="458990"/>
                    </a:cubicBezTo>
                    <a:cubicBezTo>
                      <a:pt x="961906" y="467599"/>
                      <a:pt x="965924" y="470468"/>
                      <a:pt x="973959" y="471616"/>
                    </a:cubicBezTo>
                    <a:cubicBezTo>
                      <a:pt x="998638" y="475633"/>
                      <a:pt x="1023891" y="479651"/>
                      <a:pt x="1048570" y="484816"/>
                    </a:cubicBezTo>
                    <a:cubicBezTo>
                      <a:pt x="1124903" y="500311"/>
                      <a:pt x="1199513" y="523266"/>
                      <a:pt x="1273550" y="557700"/>
                    </a:cubicBezTo>
                    <a:close/>
                    <a:moveTo>
                      <a:pt x="192840" y="557126"/>
                    </a:moveTo>
                    <a:cubicBezTo>
                      <a:pt x="221537" y="545648"/>
                      <a:pt x="246216" y="534744"/>
                      <a:pt x="272043" y="525562"/>
                    </a:cubicBezTo>
                    <a:cubicBezTo>
                      <a:pt x="344358" y="499163"/>
                      <a:pt x="418969" y="482520"/>
                      <a:pt x="494728" y="471042"/>
                    </a:cubicBezTo>
                    <a:cubicBezTo>
                      <a:pt x="501041" y="469895"/>
                      <a:pt x="507354" y="469895"/>
                      <a:pt x="506780" y="460712"/>
                    </a:cubicBezTo>
                    <a:cubicBezTo>
                      <a:pt x="503910" y="417670"/>
                      <a:pt x="488414" y="382089"/>
                      <a:pt x="450535" y="358560"/>
                    </a:cubicBezTo>
                    <a:cubicBezTo>
                      <a:pt x="443648" y="354542"/>
                      <a:pt x="439056" y="353395"/>
                      <a:pt x="431595" y="359134"/>
                    </a:cubicBezTo>
                    <a:cubicBezTo>
                      <a:pt x="382811" y="397584"/>
                      <a:pt x="317383" y="397584"/>
                      <a:pt x="268025" y="358560"/>
                    </a:cubicBezTo>
                    <a:cubicBezTo>
                      <a:pt x="261712" y="353968"/>
                      <a:pt x="257695" y="353968"/>
                      <a:pt x="251955" y="357412"/>
                    </a:cubicBezTo>
                    <a:cubicBezTo>
                      <a:pt x="223833" y="374055"/>
                      <a:pt x="202597" y="397584"/>
                      <a:pt x="198580" y="429722"/>
                    </a:cubicBezTo>
                    <a:cubicBezTo>
                      <a:pt x="193414" y="471616"/>
                      <a:pt x="194562" y="513510"/>
                      <a:pt x="192840" y="557126"/>
                    </a:cubicBezTo>
                    <a:close/>
                    <a:moveTo>
                      <a:pt x="1032500" y="1160859"/>
                    </a:moveTo>
                    <a:cubicBezTo>
                      <a:pt x="1032500" y="1149956"/>
                      <a:pt x="1032500" y="1141921"/>
                      <a:pt x="1032500" y="1133887"/>
                    </a:cubicBezTo>
                    <a:cubicBezTo>
                      <a:pt x="1033074" y="1083384"/>
                      <a:pt x="1066362" y="1040916"/>
                      <a:pt x="1116868" y="1032882"/>
                    </a:cubicBezTo>
                    <a:cubicBezTo>
                      <a:pt x="1145564" y="1028291"/>
                      <a:pt x="1174835" y="1030586"/>
                      <a:pt x="1204105" y="1030012"/>
                    </a:cubicBezTo>
                    <a:cubicBezTo>
                      <a:pt x="1227062" y="1029439"/>
                      <a:pt x="1249445" y="1030012"/>
                      <a:pt x="1272977" y="1030012"/>
                    </a:cubicBezTo>
                    <a:cubicBezTo>
                      <a:pt x="1266663" y="993283"/>
                      <a:pt x="1248297" y="966884"/>
                      <a:pt x="1218453" y="947946"/>
                    </a:cubicBezTo>
                    <a:cubicBezTo>
                      <a:pt x="1211566" y="943929"/>
                      <a:pt x="1206975" y="943355"/>
                      <a:pt x="1199513" y="949094"/>
                    </a:cubicBezTo>
                    <a:cubicBezTo>
                      <a:pt x="1150729" y="986970"/>
                      <a:pt x="1084727" y="986970"/>
                      <a:pt x="1036517" y="948520"/>
                    </a:cubicBezTo>
                    <a:cubicBezTo>
                      <a:pt x="1030204" y="943355"/>
                      <a:pt x="1025613" y="943355"/>
                      <a:pt x="1018725" y="947372"/>
                    </a:cubicBezTo>
                    <a:cubicBezTo>
                      <a:pt x="992325" y="963441"/>
                      <a:pt x="971663" y="985823"/>
                      <a:pt x="967072" y="1016239"/>
                    </a:cubicBezTo>
                    <a:cubicBezTo>
                      <a:pt x="961906" y="1047803"/>
                      <a:pt x="963628" y="1079941"/>
                      <a:pt x="962480" y="1111505"/>
                    </a:cubicBezTo>
                    <a:cubicBezTo>
                      <a:pt x="962480" y="1114374"/>
                      <a:pt x="964776" y="1117818"/>
                      <a:pt x="967072" y="1119540"/>
                    </a:cubicBezTo>
                    <a:cubicBezTo>
                      <a:pt x="987733" y="1133313"/>
                      <a:pt x="1008969" y="1146512"/>
                      <a:pt x="1032500" y="1160859"/>
                    </a:cubicBezTo>
                    <a:close/>
                    <a:moveTo>
                      <a:pt x="1207548" y="189836"/>
                    </a:moveTo>
                    <a:cubicBezTo>
                      <a:pt x="1146138" y="203035"/>
                      <a:pt x="1088171" y="215087"/>
                      <a:pt x="1029630" y="227138"/>
                    </a:cubicBezTo>
                    <a:cubicBezTo>
                      <a:pt x="1029630" y="238616"/>
                      <a:pt x="1029056" y="249520"/>
                      <a:pt x="1029630" y="259850"/>
                    </a:cubicBezTo>
                    <a:cubicBezTo>
                      <a:pt x="1032500" y="305761"/>
                      <a:pt x="1066362" y="339621"/>
                      <a:pt x="1112276" y="344212"/>
                    </a:cubicBezTo>
                    <a:cubicBezTo>
                      <a:pt x="1152451" y="348230"/>
                      <a:pt x="1194348" y="319535"/>
                      <a:pt x="1202383" y="278215"/>
                    </a:cubicBezTo>
                    <a:cubicBezTo>
                      <a:pt x="1208122" y="250094"/>
                      <a:pt x="1205827" y="220826"/>
                      <a:pt x="1207548" y="189836"/>
                    </a:cubicBezTo>
                    <a:close/>
                    <a:moveTo>
                      <a:pt x="436761" y="190983"/>
                    </a:moveTo>
                    <a:cubicBezTo>
                      <a:pt x="413803" y="195574"/>
                      <a:pt x="390272" y="200739"/>
                      <a:pt x="366741" y="205331"/>
                    </a:cubicBezTo>
                    <a:cubicBezTo>
                      <a:pt x="343210" y="210496"/>
                      <a:pt x="319105" y="215661"/>
                      <a:pt x="295574" y="220826"/>
                    </a:cubicBezTo>
                    <a:cubicBezTo>
                      <a:pt x="258842" y="228860"/>
                      <a:pt x="258842" y="228860"/>
                      <a:pt x="262860" y="266163"/>
                    </a:cubicBezTo>
                    <a:cubicBezTo>
                      <a:pt x="267451" y="309779"/>
                      <a:pt x="303035" y="342491"/>
                      <a:pt x="347228" y="344786"/>
                    </a:cubicBezTo>
                    <a:cubicBezTo>
                      <a:pt x="389698" y="346508"/>
                      <a:pt x="429874" y="315518"/>
                      <a:pt x="435613" y="273050"/>
                    </a:cubicBezTo>
                    <a:cubicBezTo>
                      <a:pt x="439056" y="246077"/>
                      <a:pt x="436761" y="218530"/>
                      <a:pt x="436761" y="190983"/>
                    </a:cubicBezTo>
                    <a:close/>
                    <a:moveTo>
                      <a:pt x="1206401" y="65301"/>
                    </a:moveTo>
                    <a:cubicBezTo>
                      <a:pt x="1227636" y="86535"/>
                      <a:pt x="1244854" y="110065"/>
                      <a:pt x="1247150" y="139333"/>
                    </a:cubicBezTo>
                    <a:cubicBezTo>
                      <a:pt x="1251167" y="199018"/>
                      <a:pt x="1258628" y="259276"/>
                      <a:pt x="1236819" y="317239"/>
                    </a:cubicBezTo>
                    <a:cubicBezTo>
                      <a:pt x="1251741" y="329291"/>
                      <a:pt x="1267237" y="341917"/>
                      <a:pt x="1284455" y="355690"/>
                    </a:cubicBezTo>
                    <a:cubicBezTo>
                      <a:pt x="1286177" y="347656"/>
                      <a:pt x="1289047" y="340769"/>
                      <a:pt x="1289047" y="333882"/>
                    </a:cubicBezTo>
                    <a:cubicBezTo>
                      <a:pt x="1289620" y="252390"/>
                      <a:pt x="1289620" y="170897"/>
                      <a:pt x="1289047" y="88831"/>
                    </a:cubicBezTo>
                    <a:cubicBezTo>
                      <a:pt x="1289047" y="68744"/>
                      <a:pt x="1275846" y="52102"/>
                      <a:pt x="1258054" y="46937"/>
                    </a:cubicBezTo>
                    <a:cubicBezTo>
                      <a:pt x="1237967" y="40624"/>
                      <a:pt x="1220749" y="46363"/>
                      <a:pt x="1206401" y="65301"/>
                    </a:cubicBezTo>
                    <a:close/>
                    <a:moveTo>
                      <a:pt x="1203531" y="146220"/>
                    </a:moveTo>
                    <a:cubicBezTo>
                      <a:pt x="1193774" y="99735"/>
                      <a:pt x="1148434" y="68171"/>
                      <a:pt x="1104241" y="76205"/>
                    </a:cubicBezTo>
                    <a:cubicBezTo>
                      <a:pt x="1054309" y="85387"/>
                      <a:pt x="1022743" y="130151"/>
                      <a:pt x="1030778" y="182949"/>
                    </a:cubicBezTo>
                    <a:cubicBezTo>
                      <a:pt x="1088745" y="170323"/>
                      <a:pt x="1145564" y="158272"/>
                      <a:pt x="1203531" y="146220"/>
                    </a:cubicBezTo>
                    <a:close/>
                    <a:moveTo>
                      <a:pt x="435613" y="146220"/>
                    </a:moveTo>
                    <a:cubicBezTo>
                      <a:pt x="428726" y="100882"/>
                      <a:pt x="380516" y="67597"/>
                      <a:pt x="335749" y="76205"/>
                    </a:cubicBezTo>
                    <a:cubicBezTo>
                      <a:pt x="286965" y="85961"/>
                      <a:pt x="253103" y="135316"/>
                      <a:pt x="264008" y="182375"/>
                    </a:cubicBezTo>
                    <a:cubicBezTo>
                      <a:pt x="321401" y="170323"/>
                      <a:pt x="378220" y="158272"/>
                      <a:pt x="435613" y="146220"/>
                    </a:cubicBezTo>
                    <a:close/>
                    <a:moveTo>
                      <a:pt x="482675" y="980658"/>
                    </a:moveTo>
                    <a:cubicBezTo>
                      <a:pt x="479805" y="1024847"/>
                      <a:pt x="463161" y="1058707"/>
                      <a:pt x="430447" y="1085106"/>
                    </a:cubicBezTo>
                    <a:cubicBezTo>
                      <a:pt x="428726" y="1086828"/>
                      <a:pt x="427004" y="1090271"/>
                      <a:pt x="427578" y="1091992"/>
                    </a:cubicBezTo>
                    <a:cubicBezTo>
                      <a:pt x="431021" y="1113801"/>
                      <a:pt x="435039" y="1135608"/>
                      <a:pt x="439630" y="1157990"/>
                    </a:cubicBezTo>
                    <a:cubicBezTo>
                      <a:pt x="459718" y="1145365"/>
                      <a:pt x="480953" y="1132165"/>
                      <a:pt x="502189" y="1118965"/>
                    </a:cubicBezTo>
                    <a:cubicBezTo>
                      <a:pt x="504484" y="1117244"/>
                      <a:pt x="506780" y="1112653"/>
                      <a:pt x="506780" y="1109783"/>
                    </a:cubicBezTo>
                    <a:cubicBezTo>
                      <a:pt x="506780" y="1083384"/>
                      <a:pt x="507354" y="1057559"/>
                      <a:pt x="505058" y="1031160"/>
                    </a:cubicBezTo>
                    <a:cubicBezTo>
                      <a:pt x="502763" y="1013943"/>
                      <a:pt x="497023" y="996727"/>
                      <a:pt x="482675" y="980658"/>
                    </a:cubicBezTo>
                    <a:close/>
                    <a:moveTo>
                      <a:pt x="1032500" y="1260717"/>
                    </a:moveTo>
                    <a:cubicBezTo>
                      <a:pt x="1032500" y="1246943"/>
                      <a:pt x="1031926" y="1234892"/>
                      <a:pt x="1032500" y="1223414"/>
                    </a:cubicBezTo>
                    <a:cubicBezTo>
                      <a:pt x="1033074" y="1214805"/>
                      <a:pt x="1029630" y="1210788"/>
                      <a:pt x="1022743" y="1206197"/>
                    </a:cubicBezTo>
                    <a:cubicBezTo>
                      <a:pt x="992325" y="1187832"/>
                      <a:pt x="962480" y="1168894"/>
                      <a:pt x="932636" y="1150529"/>
                    </a:cubicBezTo>
                    <a:cubicBezTo>
                      <a:pt x="918288" y="1141347"/>
                      <a:pt x="905087" y="1143069"/>
                      <a:pt x="898774" y="1153973"/>
                    </a:cubicBezTo>
                    <a:cubicBezTo>
                      <a:pt x="892461" y="1164303"/>
                      <a:pt x="897052" y="1175781"/>
                      <a:pt x="910827" y="1184963"/>
                    </a:cubicBezTo>
                    <a:cubicBezTo>
                      <a:pt x="946410" y="1207919"/>
                      <a:pt x="982568" y="1230300"/>
                      <a:pt x="1018725" y="1253256"/>
                    </a:cubicBezTo>
                    <a:cubicBezTo>
                      <a:pt x="1022743" y="1254978"/>
                      <a:pt x="1026760" y="1257273"/>
                      <a:pt x="1032500" y="1260717"/>
                    </a:cubicBezTo>
                    <a:close/>
                    <a:moveTo>
                      <a:pt x="435613" y="1260717"/>
                    </a:moveTo>
                    <a:cubicBezTo>
                      <a:pt x="478084" y="1233744"/>
                      <a:pt x="518833" y="1208493"/>
                      <a:pt x="559008" y="1182668"/>
                    </a:cubicBezTo>
                    <a:cubicBezTo>
                      <a:pt x="572208" y="1174633"/>
                      <a:pt x="574504" y="1164303"/>
                      <a:pt x="568191" y="1153973"/>
                    </a:cubicBezTo>
                    <a:cubicBezTo>
                      <a:pt x="561304" y="1143643"/>
                      <a:pt x="549251" y="1141347"/>
                      <a:pt x="536624" y="1148808"/>
                    </a:cubicBezTo>
                    <a:cubicBezTo>
                      <a:pt x="505058" y="1168320"/>
                      <a:pt x="473492" y="1187832"/>
                      <a:pt x="442500" y="1207919"/>
                    </a:cubicBezTo>
                    <a:cubicBezTo>
                      <a:pt x="439630" y="1209640"/>
                      <a:pt x="436187" y="1214232"/>
                      <a:pt x="436187" y="1217675"/>
                    </a:cubicBezTo>
                    <a:cubicBezTo>
                      <a:pt x="435039" y="1230874"/>
                      <a:pt x="435613" y="1244648"/>
                      <a:pt x="435613" y="1260717"/>
                    </a:cubicBezTo>
                    <a:close/>
                    <a:moveTo>
                      <a:pt x="100438" y="613941"/>
                    </a:moveTo>
                    <a:cubicBezTo>
                      <a:pt x="103881" y="611646"/>
                      <a:pt x="105603" y="610498"/>
                      <a:pt x="107325" y="609350"/>
                    </a:cubicBezTo>
                    <a:cubicBezTo>
                      <a:pt x="121673" y="599020"/>
                      <a:pt x="141187" y="592133"/>
                      <a:pt x="148648" y="578360"/>
                    </a:cubicBezTo>
                    <a:cubicBezTo>
                      <a:pt x="156109" y="564587"/>
                      <a:pt x="150370" y="543926"/>
                      <a:pt x="150944" y="526136"/>
                    </a:cubicBezTo>
                    <a:cubicBezTo>
                      <a:pt x="150944" y="512362"/>
                      <a:pt x="150944" y="499163"/>
                      <a:pt x="150944" y="485390"/>
                    </a:cubicBezTo>
                    <a:cubicBezTo>
                      <a:pt x="124543" y="489407"/>
                      <a:pt x="103307" y="507771"/>
                      <a:pt x="101586" y="530727"/>
                    </a:cubicBezTo>
                    <a:cubicBezTo>
                      <a:pt x="98716" y="557700"/>
                      <a:pt x="100438" y="585247"/>
                      <a:pt x="100438" y="613941"/>
                    </a:cubicBezTo>
                    <a:close/>
                    <a:moveTo>
                      <a:pt x="1317743" y="485390"/>
                    </a:moveTo>
                    <a:cubicBezTo>
                      <a:pt x="1317743" y="516380"/>
                      <a:pt x="1317743" y="546222"/>
                      <a:pt x="1317743" y="576064"/>
                    </a:cubicBezTo>
                    <a:cubicBezTo>
                      <a:pt x="1317743" y="578360"/>
                      <a:pt x="1319465" y="581803"/>
                      <a:pt x="1321187" y="582951"/>
                    </a:cubicBezTo>
                    <a:cubicBezTo>
                      <a:pt x="1336109" y="593281"/>
                      <a:pt x="1351031" y="602463"/>
                      <a:pt x="1367101" y="612793"/>
                    </a:cubicBezTo>
                    <a:cubicBezTo>
                      <a:pt x="1367101" y="584099"/>
                      <a:pt x="1368823" y="556552"/>
                      <a:pt x="1366527" y="529005"/>
                    </a:cubicBezTo>
                    <a:cubicBezTo>
                      <a:pt x="1365379" y="507197"/>
                      <a:pt x="1344144" y="489981"/>
                      <a:pt x="1317743" y="485390"/>
                    </a:cubicBezTo>
                    <a:close/>
                    <a:moveTo>
                      <a:pt x="216946" y="981232"/>
                    </a:moveTo>
                    <a:cubicBezTo>
                      <a:pt x="215798" y="980658"/>
                      <a:pt x="214650" y="980658"/>
                      <a:pt x="213502" y="980084"/>
                    </a:cubicBezTo>
                    <a:cubicBezTo>
                      <a:pt x="207189" y="996153"/>
                      <a:pt x="200302" y="1012222"/>
                      <a:pt x="192840" y="1030012"/>
                    </a:cubicBezTo>
                    <a:cubicBezTo>
                      <a:pt x="206041" y="1030012"/>
                      <a:pt x="215798" y="1030012"/>
                      <a:pt x="226128" y="1030012"/>
                    </a:cubicBezTo>
                    <a:cubicBezTo>
                      <a:pt x="223259" y="1012796"/>
                      <a:pt x="220389" y="996727"/>
                      <a:pt x="216946" y="981232"/>
                    </a:cubicBezTo>
                    <a:close/>
                  </a:path>
                </a:pathLst>
              </a:custGeom>
              <a:solidFill>
                <a:srgbClr val="000000"/>
              </a:solidFill>
              <a:ln w="5739"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E65CD344-AA7D-2133-7A6C-DB5548192349}"/>
                  </a:ext>
                </a:extLst>
              </p:cNvPr>
              <p:cNvSpPr/>
              <p:nvPr/>
            </p:nvSpPr>
            <p:spPr>
              <a:xfrm>
                <a:off x="3042820" y="2556685"/>
                <a:ext cx="495361" cy="524923"/>
              </a:xfrm>
              <a:custGeom>
                <a:avLst/>
                <a:gdLst>
                  <a:gd name="connsiteX0" fmla="*/ 360300 w 495361"/>
                  <a:gd name="connsiteY0" fmla="*/ 0 h 524923"/>
                  <a:gd name="connsiteX1" fmla="*/ 438928 w 495361"/>
                  <a:gd name="connsiteY1" fmla="*/ 35581 h 524923"/>
                  <a:gd name="connsiteX2" fmla="*/ 457294 w 495361"/>
                  <a:gd name="connsiteY2" fmla="*/ 259973 h 524923"/>
                  <a:gd name="connsiteX3" fmla="*/ 449833 w 495361"/>
                  <a:gd name="connsiteY3" fmla="*/ 278911 h 524923"/>
                  <a:gd name="connsiteX4" fmla="*/ 449259 w 495361"/>
                  <a:gd name="connsiteY4" fmla="*/ 324822 h 524923"/>
                  <a:gd name="connsiteX5" fmla="*/ 417119 w 495361"/>
                  <a:gd name="connsiteY5" fmla="*/ 343761 h 524923"/>
                  <a:gd name="connsiteX6" fmla="*/ 390144 w 495361"/>
                  <a:gd name="connsiteY6" fmla="*/ 327692 h 524923"/>
                  <a:gd name="connsiteX7" fmla="*/ 315533 w 495361"/>
                  <a:gd name="connsiteY7" fmla="*/ 312197 h 524923"/>
                  <a:gd name="connsiteX8" fmla="*/ 312090 w 495361"/>
                  <a:gd name="connsiteY8" fmla="*/ 362699 h 524923"/>
                  <a:gd name="connsiteX9" fmla="*/ 141633 w 495361"/>
                  <a:gd name="connsiteY9" fmla="*/ 491251 h 524923"/>
                  <a:gd name="connsiteX10" fmla="*/ 128432 w 495361"/>
                  <a:gd name="connsiteY10" fmla="*/ 494694 h 524923"/>
                  <a:gd name="connsiteX11" fmla="*/ 86535 w 495361"/>
                  <a:gd name="connsiteY11" fmla="*/ 518798 h 524923"/>
                  <a:gd name="connsiteX12" fmla="*/ 48082 w 495361"/>
                  <a:gd name="connsiteY12" fmla="*/ 497564 h 524923"/>
                  <a:gd name="connsiteX13" fmla="*/ 48082 w 495361"/>
                  <a:gd name="connsiteY13" fmla="*/ 493546 h 524923"/>
                  <a:gd name="connsiteX14" fmla="*/ 26847 w 495361"/>
                  <a:gd name="connsiteY14" fmla="*/ 418367 h 524923"/>
                  <a:gd name="connsiteX15" fmla="*/ 27420 w 495361"/>
                  <a:gd name="connsiteY15" fmla="*/ 251364 h 524923"/>
                  <a:gd name="connsiteX16" fmla="*/ 174920 w 495361"/>
                  <a:gd name="connsiteY16" fmla="*/ 179628 h 524923"/>
                  <a:gd name="connsiteX17" fmla="*/ 178938 w 495361"/>
                  <a:gd name="connsiteY17" fmla="*/ 180202 h 524923"/>
                  <a:gd name="connsiteX18" fmla="*/ 181808 w 495361"/>
                  <a:gd name="connsiteY18" fmla="*/ 179628 h 524923"/>
                  <a:gd name="connsiteX19" fmla="*/ 185825 w 495361"/>
                  <a:gd name="connsiteY19" fmla="*/ 127404 h 524923"/>
                  <a:gd name="connsiteX20" fmla="*/ 307498 w 495361"/>
                  <a:gd name="connsiteY20" fmla="*/ 2869 h 524923"/>
                  <a:gd name="connsiteX21" fmla="*/ 314959 w 495361"/>
                  <a:gd name="connsiteY21" fmla="*/ 0 h 524923"/>
                  <a:gd name="connsiteX22" fmla="*/ 360300 w 495361"/>
                  <a:gd name="connsiteY22" fmla="*/ 0 h 524923"/>
                  <a:gd name="connsiteX23" fmla="*/ 90553 w 495361"/>
                  <a:gd name="connsiteY23" fmla="*/ 465426 h 524923"/>
                  <a:gd name="connsiteX24" fmla="*/ 104901 w 495361"/>
                  <a:gd name="connsiteY24" fmla="*/ 457965 h 524923"/>
                  <a:gd name="connsiteX25" fmla="*/ 150815 w 495361"/>
                  <a:gd name="connsiteY25" fmla="*/ 447635 h 524923"/>
                  <a:gd name="connsiteX26" fmla="*/ 270767 w 495361"/>
                  <a:gd name="connsiteY26" fmla="*/ 327118 h 524923"/>
                  <a:gd name="connsiteX27" fmla="*/ 247810 w 495361"/>
                  <a:gd name="connsiteY27" fmla="*/ 282928 h 524923"/>
                  <a:gd name="connsiteX28" fmla="*/ 205913 w 495361"/>
                  <a:gd name="connsiteY28" fmla="*/ 240460 h 524923"/>
                  <a:gd name="connsiteX29" fmla="*/ 187547 w 495361"/>
                  <a:gd name="connsiteY29" fmla="*/ 226687 h 524923"/>
                  <a:gd name="connsiteX30" fmla="*/ 59561 w 495361"/>
                  <a:gd name="connsiteY30" fmla="*/ 278911 h 524923"/>
                  <a:gd name="connsiteX31" fmla="*/ 76778 w 495361"/>
                  <a:gd name="connsiteY31" fmla="*/ 414350 h 524923"/>
                  <a:gd name="connsiteX32" fmla="*/ 89979 w 495361"/>
                  <a:gd name="connsiteY32" fmla="*/ 447061 h 524923"/>
                  <a:gd name="connsiteX33" fmla="*/ 90553 w 495361"/>
                  <a:gd name="connsiteY33" fmla="*/ 465426 h 524923"/>
                  <a:gd name="connsiteX34" fmla="*/ 406214 w 495361"/>
                  <a:gd name="connsiteY34" fmla="*/ 281781 h 524923"/>
                  <a:gd name="connsiteX35" fmla="*/ 406214 w 495361"/>
                  <a:gd name="connsiteY35" fmla="*/ 264564 h 524923"/>
                  <a:gd name="connsiteX36" fmla="*/ 417693 w 495361"/>
                  <a:gd name="connsiteY36" fmla="*/ 237017 h 524923"/>
                  <a:gd name="connsiteX37" fmla="*/ 439502 w 495361"/>
                  <a:gd name="connsiteY37" fmla="*/ 105596 h 524923"/>
                  <a:gd name="connsiteX38" fmla="*/ 321847 w 495361"/>
                  <a:gd name="connsiteY38" fmla="*/ 45337 h 524923"/>
                  <a:gd name="connsiteX39" fmla="*/ 226000 w 495361"/>
                  <a:gd name="connsiteY39" fmla="*/ 154951 h 524923"/>
                  <a:gd name="connsiteX40" fmla="*/ 317255 w 495361"/>
                  <a:gd name="connsiteY40" fmla="*/ 266859 h 524923"/>
                  <a:gd name="connsiteX41" fmla="*/ 351117 w 495361"/>
                  <a:gd name="connsiteY41" fmla="*/ 268007 h 524923"/>
                  <a:gd name="connsiteX42" fmla="*/ 406214 w 495361"/>
                  <a:gd name="connsiteY42" fmla="*/ 281781 h 524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95361" h="524923">
                    <a:moveTo>
                      <a:pt x="360300" y="0"/>
                    </a:moveTo>
                    <a:cubicBezTo>
                      <a:pt x="388996" y="6887"/>
                      <a:pt x="415971" y="16643"/>
                      <a:pt x="438928" y="35581"/>
                    </a:cubicBezTo>
                    <a:cubicBezTo>
                      <a:pt x="506078" y="92970"/>
                      <a:pt x="514687" y="192827"/>
                      <a:pt x="457294" y="259973"/>
                    </a:cubicBezTo>
                    <a:cubicBezTo>
                      <a:pt x="453276" y="264564"/>
                      <a:pt x="450407" y="272024"/>
                      <a:pt x="449833" y="278911"/>
                    </a:cubicBezTo>
                    <a:cubicBezTo>
                      <a:pt x="448685" y="294406"/>
                      <a:pt x="449833" y="309327"/>
                      <a:pt x="449259" y="324822"/>
                    </a:cubicBezTo>
                    <a:cubicBezTo>
                      <a:pt x="448685" y="342613"/>
                      <a:pt x="433189" y="351795"/>
                      <a:pt x="417119" y="343761"/>
                    </a:cubicBezTo>
                    <a:cubicBezTo>
                      <a:pt x="407936" y="339170"/>
                      <a:pt x="398179" y="334579"/>
                      <a:pt x="390144" y="327692"/>
                    </a:cubicBezTo>
                    <a:cubicBezTo>
                      <a:pt x="367761" y="308753"/>
                      <a:pt x="341934" y="312197"/>
                      <a:pt x="315533" y="312197"/>
                    </a:cubicBezTo>
                    <a:cubicBezTo>
                      <a:pt x="314385" y="329414"/>
                      <a:pt x="314959" y="346056"/>
                      <a:pt x="312090" y="362699"/>
                    </a:cubicBezTo>
                    <a:cubicBezTo>
                      <a:pt x="296020" y="444766"/>
                      <a:pt x="224852" y="498138"/>
                      <a:pt x="141633" y="491251"/>
                    </a:cubicBezTo>
                    <a:cubicBezTo>
                      <a:pt x="137041" y="490677"/>
                      <a:pt x="132450" y="492399"/>
                      <a:pt x="128432" y="494694"/>
                    </a:cubicBezTo>
                    <a:cubicBezTo>
                      <a:pt x="114084" y="502729"/>
                      <a:pt x="100310" y="510763"/>
                      <a:pt x="86535" y="518798"/>
                    </a:cubicBezTo>
                    <a:cubicBezTo>
                      <a:pt x="63578" y="531997"/>
                      <a:pt x="48082" y="523389"/>
                      <a:pt x="48082" y="497564"/>
                    </a:cubicBezTo>
                    <a:cubicBezTo>
                      <a:pt x="48082" y="496416"/>
                      <a:pt x="48082" y="494694"/>
                      <a:pt x="48082" y="493546"/>
                    </a:cubicBezTo>
                    <a:cubicBezTo>
                      <a:pt x="50378" y="466000"/>
                      <a:pt x="44065" y="443044"/>
                      <a:pt x="26847" y="418367"/>
                    </a:cubicBezTo>
                    <a:cubicBezTo>
                      <a:pt x="-10459" y="364421"/>
                      <a:pt x="-7589" y="305884"/>
                      <a:pt x="27420" y="251364"/>
                    </a:cubicBezTo>
                    <a:cubicBezTo>
                      <a:pt x="61282" y="197992"/>
                      <a:pt x="111214" y="173889"/>
                      <a:pt x="174920" y="179628"/>
                    </a:cubicBezTo>
                    <a:cubicBezTo>
                      <a:pt x="176068" y="179628"/>
                      <a:pt x="177790" y="180202"/>
                      <a:pt x="178938" y="180202"/>
                    </a:cubicBezTo>
                    <a:cubicBezTo>
                      <a:pt x="180086" y="180202"/>
                      <a:pt x="180660" y="179628"/>
                      <a:pt x="181808" y="179628"/>
                    </a:cubicBezTo>
                    <a:cubicBezTo>
                      <a:pt x="182955" y="162411"/>
                      <a:pt x="182382" y="144047"/>
                      <a:pt x="185825" y="127404"/>
                    </a:cubicBezTo>
                    <a:cubicBezTo>
                      <a:pt x="200173" y="60833"/>
                      <a:pt x="241496" y="19512"/>
                      <a:pt x="307498" y="2869"/>
                    </a:cubicBezTo>
                    <a:cubicBezTo>
                      <a:pt x="310368" y="2296"/>
                      <a:pt x="312664" y="1148"/>
                      <a:pt x="314959" y="0"/>
                    </a:cubicBezTo>
                    <a:cubicBezTo>
                      <a:pt x="329882" y="0"/>
                      <a:pt x="344804" y="0"/>
                      <a:pt x="360300" y="0"/>
                    </a:cubicBezTo>
                    <a:close/>
                    <a:moveTo>
                      <a:pt x="90553" y="465426"/>
                    </a:moveTo>
                    <a:cubicBezTo>
                      <a:pt x="96866" y="461982"/>
                      <a:pt x="101458" y="460261"/>
                      <a:pt x="104901" y="457965"/>
                    </a:cubicBezTo>
                    <a:cubicBezTo>
                      <a:pt x="118675" y="447061"/>
                      <a:pt x="134171" y="445339"/>
                      <a:pt x="150815" y="447635"/>
                    </a:cubicBezTo>
                    <a:cubicBezTo>
                      <a:pt x="212226" y="455670"/>
                      <a:pt x="274784" y="399428"/>
                      <a:pt x="270767" y="327118"/>
                    </a:cubicBezTo>
                    <a:cubicBezTo>
                      <a:pt x="269619" y="309327"/>
                      <a:pt x="265028" y="294406"/>
                      <a:pt x="247810" y="282928"/>
                    </a:cubicBezTo>
                    <a:cubicBezTo>
                      <a:pt x="231740" y="272024"/>
                      <a:pt x="220261" y="254808"/>
                      <a:pt x="205913" y="240460"/>
                    </a:cubicBezTo>
                    <a:cubicBezTo>
                      <a:pt x="200747" y="235295"/>
                      <a:pt x="194434" y="228983"/>
                      <a:pt x="187547" y="226687"/>
                    </a:cubicBezTo>
                    <a:cubicBezTo>
                      <a:pt x="139337" y="212340"/>
                      <a:pt x="86535" y="234148"/>
                      <a:pt x="59561" y="278911"/>
                    </a:cubicBezTo>
                    <a:cubicBezTo>
                      <a:pt x="33734" y="321379"/>
                      <a:pt x="40621" y="377620"/>
                      <a:pt x="76778" y="414350"/>
                    </a:cubicBezTo>
                    <a:cubicBezTo>
                      <a:pt x="86535" y="424106"/>
                      <a:pt x="91701" y="433862"/>
                      <a:pt x="89979" y="447061"/>
                    </a:cubicBezTo>
                    <a:cubicBezTo>
                      <a:pt x="89979" y="452226"/>
                      <a:pt x="90553" y="457391"/>
                      <a:pt x="90553" y="465426"/>
                    </a:cubicBezTo>
                    <a:close/>
                    <a:moveTo>
                      <a:pt x="406214" y="281781"/>
                    </a:moveTo>
                    <a:cubicBezTo>
                      <a:pt x="406214" y="277763"/>
                      <a:pt x="406788" y="271450"/>
                      <a:pt x="406214" y="264564"/>
                    </a:cubicBezTo>
                    <a:cubicBezTo>
                      <a:pt x="405066" y="253086"/>
                      <a:pt x="409658" y="245052"/>
                      <a:pt x="417693" y="237017"/>
                    </a:cubicBezTo>
                    <a:cubicBezTo>
                      <a:pt x="454424" y="200862"/>
                      <a:pt x="461885" y="150933"/>
                      <a:pt x="439502" y="105596"/>
                    </a:cubicBezTo>
                    <a:cubicBezTo>
                      <a:pt x="417119" y="60833"/>
                      <a:pt x="372926" y="38451"/>
                      <a:pt x="321847" y="45337"/>
                    </a:cubicBezTo>
                    <a:cubicBezTo>
                      <a:pt x="266175" y="52798"/>
                      <a:pt x="227148" y="97562"/>
                      <a:pt x="226000" y="154951"/>
                    </a:cubicBezTo>
                    <a:cubicBezTo>
                      <a:pt x="224852" y="210618"/>
                      <a:pt x="262732" y="257677"/>
                      <a:pt x="317255" y="266859"/>
                    </a:cubicBezTo>
                    <a:cubicBezTo>
                      <a:pt x="328160" y="268581"/>
                      <a:pt x="340212" y="265712"/>
                      <a:pt x="351117" y="268007"/>
                    </a:cubicBezTo>
                    <a:cubicBezTo>
                      <a:pt x="368909" y="271450"/>
                      <a:pt x="386701" y="276616"/>
                      <a:pt x="406214" y="281781"/>
                    </a:cubicBezTo>
                    <a:close/>
                  </a:path>
                </a:pathLst>
              </a:custGeom>
              <a:solidFill>
                <a:srgbClr val="000000"/>
              </a:solidFill>
              <a:ln w="5739"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BAB262AB-238B-48F9-C6F3-E2F358953528}"/>
                  </a:ext>
                </a:extLst>
              </p:cNvPr>
              <p:cNvSpPr/>
              <p:nvPr/>
            </p:nvSpPr>
            <p:spPr>
              <a:xfrm>
                <a:off x="3180435" y="3301022"/>
                <a:ext cx="313660" cy="347044"/>
              </a:xfrm>
              <a:custGeom>
                <a:avLst/>
                <a:gdLst>
                  <a:gd name="connsiteX0" fmla="*/ 158979 w 313660"/>
                  <a:gd name="connsiteY0" fmla="*/ 0 h 347044"/>
                  <a:gd name="connsiteX1" fmla="*/ 297870 w 313660"/>
                  <a:gd name="connsiteY1" fmla="*/ 91248 h 347044"/>
                  <a:gd name="connsiteX2" fmla="*/ 277208 w 313660"/>
                  <a:gd name="connsiteY2" fmla="*/ 257677 h 347044"/>
                  <a:gd name="connsiteX3" fmla="*/ 268599 w 313660"/>
                  <a:gd name="connsiteY3" fmla="*/ 281780 h 347044"/>
                  <a:gd name="connsiteX4" fmla="*/ 268025 w 313660"/>
                  <a:gd name="connsiteY4" fmla="*/ 320231 h 347044"/>
                  <a:gd name="connsiteX5" fmla="*/ 231868 w 313660"/>
                  <a:gd name="connsiteY5" fmla="*/ 341465 h 347044"/>
                  <a:gd name="connsiteX6" fmla="*/ 130856 w 313660"/>
                  <a:gd name="connsiteY6" fmla="*/ 309901 h 347044"/>
                  <a:gd name="connsiteX7" fmla="*/ 0 w 313660"/>
                  <a:gd name="connsiteY7" fmla="*/ 158968 h 347044"/>
                  <a:gd name="connsiteX8" fmla="*/ 132004 w 313660"/>
                  <a:gd name="connsiteY8" fmla="*/ 2295 h 347044"/>
                  <a:gd name="connsiteX9" fmla="*/ 158979 w 313660"/>
                  <a:gd name="connsiteY9" fmla="*/ 0 h 347044"/>
                  <a:gd name="connsiteX10" fmla="*/ 222685 w 313660"/>
                  <a:gd name="connsiteY10" fmla="*/ 285798 h 347044"/>
                  <a:gd name="connsiteX11" fmla="*/ 246216 w 313660"/>
                  <a:gd name="connsiteY11" fmla="*/ 224965 h 347044"/>
                  <a:gd name="connsiteX12" fmla="*/ 268599 w 313660"/>
                  <a:gd name="connsiteY12" fmla="*/ 138882 h 347044"/>
                  <a:gd name="connsiteX13" fmla="*/ 148648 w 313660"/>
                  <a:gd name="connsiteY13" fmla="*/ 43616 h 347044"/>
                  <a:gd name="connsiteX14" fmla="*/ 44766 w 313660"/>
                  <a:gd name="connsiteY14" fmla="*/ 149785 h 347044"/>
                  <a:gd name="connsiteX15" fmla="*/ 144630 w 313660"/>
                  <a:gd name="connsiteY15" fmla="*/ 267433 h 347044"/>
                  <a:gd name="connsiteX16" fmla="*/ 222685 w 313660"/>
                  <a:gd name="connsiteY16" fmla="*/ 285798 h 34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3660" h="347044">
                    <a:moveTo>
                      <a:pt x="158979" y="0"/>
                    </a:moveTo>
                    <a:cubicBezTo>
                      <a:pt x="222685" y="2295"/>
                      <a:pt x="270321" y="32138"/>
                      <a:pt x="297870" y="91248"/>
                    </a:cubicBezTo>
                    <a:cubicBezTo>
                      <a:pt x="324844" y="150360"/>
                      <a:pt x="316809" y="206027"/>
                      <a:pt x="277208" y="257677"/>
                    </a:cubicBezTo>
                    <a:cubicBezTo>
                      <a:pt x="272043" y="263990"/>
                      <a:pt x="269173" y="273172"/>
                      <a:pt x="268599" y="281780"/>
                    </a:cubicBezTo>
                    <a:cubicBezTo>
                      <a:pt x="266877" y="294406"/>
                      <a:pt x="268599" y="307606"/>
                      <a:pt x="268025" y="320231"/>
                    </a:cubicBezTo>
                    <a:cubicBezTo>
                      <a:pt x="267451" y="343187"/>
                      <a:pt x="249659" y="354665"/>
                      <a:pt x="231868" y="341465"/>
                    </a:cubicBezTo>
                    <a:cubicBezTo>
                      <a:pt x="201449" y="319083"/>
                      <a:pt x="167588" y="314492"/>
                      <a:pt x="130856" y="309901"/>
                    </a:cubicBezTo>
                    <a:cubicBezTo>
                      <a:pt x="56245" y="300719"/>
                      <a:pt x="0" y="232426"/>
                      <a:pt x="0" y="158968"/>
                    </a:cubicBezTo>
                    <a:cubicBezTo>
                      <a:pt x="0" y="80919"/>
                      <a:pt x="55671" y="14921"/>
                      <a:pt x="132004" y="2295"/>
                    </a:cubicBezTo>
                    <a:cubicBezTo>
                      <a:pt x="140039" y="574"/>
                      <a:pt x="148648" y="574"/>
                      <a:pt x="158979" y="0"/>
                    </a:cubicBezTo>
                    <a:close/>
                    <a:moveTo>
                      <a:pt x="222685" y="285798"/>
                    </a:moveTo>
                    <a:cubicBezTo>
                      <a:pt x="218667" y="258825"/>
                      <a:pt x="230720" y="242182"/>
                      <a:pt x="246216" y="224965"/>
                    </a:cubicBezTo>
                    <a:cubicBezTo>
                      <a:pt x="268025" y="200862"/>
                      <a:pt x="273191" y="170446"/>
                      <a:pt x="268599" y="138882"/>
                    </a:cubicBezTo>
                    <a:cubicBezTo>
                      <a:pt x="259416" y="79771"/>
                      <a:pt x="208336" y="39025"/>
                      <a:pt x="148648" y="43616"/>
                    </a:cubicBezTo>
                    <a:cubicBezTo>
                      <a:pt x="90681" y="47633"/>
                      <a:pt x="46488" y="93544"/>
                      <a:pt x="44766" y="149785"/>
                    </a:cubicBezTo>
                    <a:cubicBezTo>
                      <a:pt x="43045" y="214061"/>
                      <a:pt x="82072" y="261121"/>
                      <a:pt x="144630" y="267433"/>
                    </a:cubicBezTo>
                    <a:cubicBezTo>
                      <a:pt x="171031" y="270877"/>
                      <a:pt x="199154" y="262268"/>
                      <a:pt x="222685" y="285798"/>
                    </a:cubicBezTo>
                    <a:close/>
                  </a:path>
                </a:pathLst>
              </a:custGeom>
              <a:solidFill>
                <a:srgbClr val="000000"/>
              </a:solidFill>
              <a:ln w="5739"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842209F6-4203-31EF-AB2B-CC28E4C1FD56}"/>
                  </a:ext>
                </a:extLst>
              </p:cNvPr>
              <p:cNvSpPr/>
              <p:nvPr/>
            </p:nvSpPr>
            <p:spPr>
              <a:xfrm>
                <a:off x="3179287" y="2872301"/>
                <a:ext cx="42496" cy="43065"/>
              </a:xfrm>
              <a:custGeom>
                <a:avLst/>
                <a:gdLst>
                  <a:gd name="connsiteX0" fmla="*/ 21809 w 42496"/>
                  <a:gd name="connsiteY0" fmla="*/ 24 h 43065"/>
                  <a:gd name="connsiteX1" fmla="*/ 42471 w 42496"/>
                  <a:gd name="connsiteY1" fmla="*/ 22980 h 43065"/>
                  <a:gd name="connsiteX2" fmla="*/ 20662 w 42496"/>
                  <a:gd name="connsiteY2" fmla="*/ 43066 h 43065"/>
                  <a:gd name="connsiteX3" fmla="*/ 0 w 42496"/>
                  <a:gd name="connsiteY3" fmla="*/ 21832 h 43065"/>
                  <a:gd name="connsiteX4" fmla="*/ 21809 w 42496"/>
                  <a:gd name="connsiteY4" fmla="*/ 24 h 43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96" h="43065">
                    <a:moveTo>
                      <a:pt x="21809" y="24"/>
                    </a:moveTo>
                    <a:cubicBezTo>
                      <a:pt x="33862" y="598"/>
                      <a:pt x="43045" y="10928"/>
                      <a:pt x="42471" y="22980"/>
                    </a:cubicBezTo>
                    <a:cubicBezTo>
                      <a:pt x="41897" y="35031"/>
                      <a:pt x="32714" y="43066"/>
                      <a:pt x="20662" y="43066"/>
                    </a:cubicBezTo>
                    <a:cubicBezTo>
                      <a:pt x="8609" y="43066"/>
                      <a:pt x="0" y="33884"/>
                      <a:pt x="0" y="21832"/>
                    </a:cubicBezTo>
                    <a:cubicBezTo>
                      <a:pt x="574" y="9206"/>
                      <a:pt x="10331" y="-550"/>
                      <a:pt x="21809" y="24"/>
                    </a:cubicBezTo>
                    <a:close/>
                  </a:path>
                </a:pathLst>
              </a:custGeom>
              <a:solidFill>
                <a:srgbClr val="000000"/>
              </a:solidFill>
              <a:ln w="5739"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5934E0F4-9636-33A9-A1FC-043FA05A2AFF}"/>
                  </a:ext>
                </a:extLst>
              </p:cNvPr>
              <p:cNvSpPr/>
              <p:nvPr/>
            </p:nvSpPr>
            <p:spPr>
              <a:xfrm>
                <a:off x="3243568" y="2872301"/>
                <a:ext cx="41923" cy="43065"/>
              </a:xfrm>
              <a:custGeom>
                <a:avLst/>
                <a:gdLst>
                  <a:gd name="connsiteX0" fmla="*/ 21809 w 41923"/>
                  <a:gd name="connsiteY0" fmla="*/ 24 h 43065"/>
                  <a:gd name="connsiteX1" fmla="*/ 41897 w 41923"/>
                  <a:gd name="connsiteY1" fmla="*/ 22980 h 43065"/>
                  <a:gd name="connsiteX2" fmla="*/ 20662 w 41923"/>
                  <a:gd name="connsiteY2" fmla="*/ 43066 h 43065"/>
                  <a:gd name="connsiteX3" fmla="*/ 0 w 41923"/>
                  <a:gd name="connsiteY3" fmla="*/ 21832 h 43065"/>
                  <a:gd name="connsiteX4" fmla="*/ 21809 w 41923"/>
                  <a:gd name="connsiteY4" fmla="*/ 24 h 43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23" h="43065">
                    <a:moveTo>
                      <a:pt x="21809" y="24"/>
                    </a:moveTo>
                    <a:cubicBezTo>
                      <a:pt x="33862" y="24"/>
                      <a:pt x="42471" y="9780"/>
                      <a:pt x="41897" y="22980"/>
                    </a:cubicBezTo>
                    <a:cubicBezTo>
                      <a:pt x="41323" y="35605"/>
                      <a:pt x="33288" y="43066"/>
                      <a:pt x="20662" y="43066"/>
                    </a:cubicBezTo>
                    <a:cubicBezTo>
                      <a:pt x="8609" y="43066"/>
                      <a:pt x="574" y="34458"/>
                      <a:pt x="0" y="21832"/>
                    </a:cubicBezTo>
                    <a:cubicBezTo>
                      <a:pt x="574" y="9206"/>
                      <a:pt x="9757" y="-550"/>
                      <a:pt x="21809" y="24"/>
                    </a:cubicBezTo>
                    <a:close/>
                  </a:path>
                </a:pathLst>
              </a:custGeom>
              <a:solidFill>
                <a:srgbClr val="000000"/>
              </a:solidFill>
              <a:ln w="5739"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852CD147-A4BA-A753-7808-18AFC21CB640}"/>
                  </a:ext>
                </a:extLst>
              </p:cNvPr>
              <p:cNvSpPr/>
              <p:nvPr/>
            </p:nvSpPr>
            <p:spPr>
              <a:xfrm>
                <a:off x="3116126" y="2872325"/>
                <a:ext cx="41378" cy="43041"/>
              </a:xfrm>
              <a:custGeom>
                <a:avLst/>
                <a:gdLst>
                  <a:gd name="connsiteX0" fmla="*/ 20116 w 41378"/>
                  <a:gd name="connsiteY0" fmla="*/ 43042 h 43041"/>
                  <a:gd name="connsiteX1" fmla="*/ 29 w 41378"/>
                  <a:gd name="connsiteY1" fmla="*/ 20660 h 43041"/>
                  <a:gd name="connsiteX2" fmla="*/ 21264 w 41378"/>
                  <a:gd name="connsiteY2" fmla="*/ 0 h 43041"/>
                  <a:gd name="connsiteX3" fmla="*/ 41352 w 41378"/>
                  <a:gd name="connsiteY3" fmla="*/ 22956 h 43041"/>
                  <a:gd name="connsiteX4" fmla="*/ 20116 w 41378"/>
                  <a:gd name="connsiteY4" fmla="*/ 43042 h 43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78" h="43041">
                    <a:moveTo>
                      <a:pt x="20116" y="43042"/>
                    </a:moveTo>
                    <a:cubicBezTo>
                      <a:pt x="7490" y="43042"/>
                      <a:pt x="-545" y="33860"/>
                      <a:pt x="29" y="20660"/>
                    </a:cubicBezTo>
                    <a:cubicBezTo>
                      <a:pt x="603" y="8608"/>
                      <a:pt x="9212" y="0"/>
                      <a:pt x="21264" y="0"/>
                    </a:cubicBezTo>
                    <a:cubicBezTo>
                      <a:pt x="33317" y="574"/>
                      <a:pt x="41926" y="10330"/>
                      <a:pt x="41352" y="22956"/>
                    </a:cubicBezTo>
                    <a:cubicBezTo>
                      <a:pt x="40778" y="35581"/>
                      <a:pt x="32169" y="43042"/>
                      <a:pt x="20116" y="43042"/>
                    </a:cubicBezTo>
                    <a:close/>
                  </a:path>
                </a:pathLst>
              </a:custGeom>
              <a:solidFill>
                <a:srgbClr val="000000"/>
              </a:solidFill>
              <a:ln w="5739"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8CD6A00F-327C-920D-13EA-35C3807F19B2}"/>
                  </a:ext>
                </a:extLst>
              </p:cNvPr>
              <p:cNvSpPr/>
              <p:nvPr/>
            </p:nvSpPr>
            <p:spPr>
              <a:xfrm>
                <a:off x="3324652" y="2656814"/>
                <a:ext cx="113694" cy="114018"/>
              </a:xfrm>
              <a:custGeom>
                <a:avLst/>
                <a:gdLst>
                  <a:gd name="connsiteX0" fmla="*/ 25667 w 113694"/>
                  <a:gd name="connsiteY0" fmla="*/ 59413 h 114018"/>
                  <a:gd name="connsiteX1" fmla="*/ 7301 w 113694"/>
                  <a:gd name="connsiteY1" fmla="*/ 7189 h 114018"/>
                  <a:gd name="connsiteX2" fmla="*/ 58380 w 113694"/>
                  <a:gd name="connsiteY2" fmla="*/ 27275 h 114018"/>
                  <a:gd name="connsiteX3" fmla="*/ 73877 w 113694"/>
                  <a:gd name="connsiteY3" fmla="*/ 9484 h 114018"/>
                  <a:gd name="connsiteX4" fmla="*/ 106591 w 113694"/>
                  <a:gd name="connsiteY4" fmla="*/ 6615 h 114018"/>
                  <a:gd name="connsiteX5" fmla="*/ 104295 w 113694"/>
                  <a:gd name="connsiteY5" fmla="*/ 40475 h 114018"/>
                  <a:gd name="connsiteX6" fmla="*/ 83060 w 113694"/>
                  <a:gd name="connsiteY6" fmla="*/ 58839 h 114018"/>
                  <a:gd name="connsiteX7" fmla="*/ 106017 w 113694"/>
                  <a:gd name="connsiteY7" fmla="*/ 75482 h 114018"/>
                  <a:gd name="connsiteX8" fmla="*/ 107165 w 113694"/>
                  <a:gd name="connsiteY8" fmla="*/ 107046 h 114018"/>
                  <a:gd name="connsiteX9" fmla="*/ 75598 w 113694"/>
                  <a:gd name="connsiteY9" fmla="*/ 105898 h 114018"/>
                  <a:gd name="connsiteX10" fmla="*/ 58380 w 113694"/>
                  <a:gd name="connsiteY10" fmla="*/ 87534 h 114018"/>
                  <a:gd name="connsiteX11" fmla="*/ 40015 w 113694"/>
                  <a:gd name="connsiteY11" fmla="*/ 104750 h 114018"/>
                  <a:gd name="connsiteX12" fmla="*/ 6153 w 113694"/>
                  <a:gd name="connsiteY12" fmla="*/ 106472 h 114018"/>
                  <a:gd name="connsiteX13" fmla="*/ 10170 w 113694"/>
                  <a:gd name="connsiteY13" fmla="*/ 73760 h 114018"/>
                  <a:gd name="connsiteX14" fmla="*/ 25667 w 113694"/>
                  <a:gd name="connsiteY14" fmla="*/ 59413 h 11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694" h="114018">
                    <a:moveTo>
                      <a:pt x="25667" y="59413"/>
                    </a:moveTo>
                    <a:cubicBezTo>
                      <a:pt x="15336" y="41048"/>
                      <a:pt x="-13361" y="31866"/>
                      <a:pt x="7301" y="7189"/>
                    </a:cubicBezTo>
                    <a:cubicBezTo>
                      <a:pt x="18205" y="-6011"/>
                      <a:pt x="26241" y="-1993"/>
                      <a:pt x="58380" y="27275"/>
                    </a:cubicBezTo>
                    <a:cubicBezTo>
                      <a:pt x="63546" y="21536"/>
                      <a:pt x="68137" y="15223"/>
                      <a:pt x="73877" y="9484"/>
                    </a:cubicBezTo>
                    <a:cubicBezTo>
                      <a:pt x="85355" y="-1993"/>
                      <a:pt x="96260" y="-2567"/>
                      <a:pt x="106591" y="6615"/>
                    </a:cubicBezTo>
                    <a:cubicBezTo>
                      <a:pt x="116347" y="16371"/>
                      <a:pt x="115773" y="28423"/>
                      <a:pt x="104295" y="40475"/>
                    </a:cubicBezTo>
                    <a:cubicBezTo>
                      <a:pt x="99130" y="45640"/>
                      <a:pt x="93390" y="49657"/>
                      <a:pt x="83060" y="58839"/>
                    </a:cubicBezTo>
                    <a:cubicBezTo>
                      <a:pt x="92242" y="65152"/>
                      <a:pt x="99704" y="69743"/>
                      <a:pt x="106017" y="75482"/>
                    </a:cubicBezTo>
                    <a:cubicBezTo>
                      <a:pt x="116347" y="85238"/>
                      <a:pt x="115773" y="97864"/>
                      <a:pt x="107165" y="107046"/>
                    </a:cubicBezTo>
                    <a:cubicBezTo>
                      <a:pt x="97408" y="116802"/>
                      <a:pt x="87077" y="116228"/>
                      <a:pt x="75598" y="105898"/>
                    </a:cubicBezTo>
                    <a:cubicBezTo>
                      <a:pt x="69859" y="100733"/>
                      <a:pt x="65268" y="94994"/>
                      <a:pt x="58380" y="87534"/>
                    </a:cubicBezTo>
                    <a:cubicBezTo>
                      <a:pt x="52067" y="93846"/>
                      <a:pt x="46328" y="99585"/>
                      <a:pt x="40015" y="104750"/>
                    </a:cubicBezTo>
                    <a:cubicBezTo>
                      <a:pt x="27388" y="116228"/>
                      <a:pt x="15910" y="116802"/>
                      <a:pt x="6153" y="106472"/>
                    </a:cubicBezTo>
                    <a:cubicBezTo>
                      <a:pt x="-2456" y="97290"/>
                      <a:pt x="-734" y="84664"/>
                      <a:pt x="10170" y="73760"/>
                    </a:cubicBezTo>
                    <a:cubicBezTo>
                      <a:pt x="14762" y="68595"/>
                      <a:pt x="20501" y="64004"/>
                      <a:pt x="25667" y="59413"/>
                    </a:cubicBezTo>
                    <a:close/>
                  </a:path>
                </a:pathLst>
              </a:custGeom>
              <a:solidFill>
                <a:srgbClr val="000000"/>
              </a:solidFill>
              <a:ln w="5739"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D4BCD27D-C93C-01C1-E2F8-01D61A7AC806}"/>
                  </a:ext>
                </a:extLst>
              </p:cNvPr>
              <p:cNvSpPr/>
              <p:nvPr/>
            </p:nvSpPr>
            <p:spPr>
              <a:xfrm>
                <a:off x="3251029" y="3437584"/>
                <a:ext cx="42470" cy="43663"/>
              </a:xfrm>
              <a:custGeom>
                <a:avLst/>
                <a:gdLst>
                  <a:gd name="connsiteX0" fmla="*/ 21235 w 42470"/>
                  <a:gd name="connsiteY0" fmla="*/ 24 h 43663"/>
                  <a:gd name="connsiteX1" fmla="*/ 42471 w 42470"/>
                  <a:gd name="connsiteY1" fmla="*/ 21832 h 43663"/>
                  <a:gd name="connsiteX2" fmla="*/ 21235 w 42470"/>
                  <a:gd name="connsiteY2" fmla="*/ 43640 h 43663"/>
                  <a:gd name="connsiteX3" fmla="*/ 0 w 42470"/>
                  <a:gd name="connsiteY3" fmla="*/ 22406 h 43663"/>
                  <a:gd name="connsiteX4" fmla="*/ 21235 w 42470"/>
                  <a:gd name="connsiteY4" fmla="*/ 24 h 43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70" h="43663">
                    <a:moveTo>
                      <a:pt x="21235" y="24"/>
                    </a:moveTo>
                    <a:cubicBezTo>
                      <a:pt x="33288" y="-550"/>
                      <a:pt x="42471" y="9206"/>
                      <a:pt x="42471" y="21832"/>
                    </a:cubicBezTo>
                    <a:cubicBezTo>
                      <a:pt x="42471" y="34458"/>
                      <a:pt x="33288" y="44214"/>
                      <a:pt x="21235" y="43640"/>
                    </a:cubicBezTo>
                    <a:cubicBezTo>
                      <a:pt x="10331" y="43640"/>
                      <a:pt x="574" y="33884"/>
                      <a:pt x="0" y="22406"/>
                    </a:cubicBezTo>
                    <a:cubicBezTo>
                      <a:pt x="0" y="10928"/>
                      <a:pt x="9757" y="598"/>
                      <a:pt x="21235" y="24"/>
                    </a:cubicBezTo>
                    <a:close/>
                  </a:path>
                </a:pathLst>
              </a:custGeom>
              <a:solidFill>
                <a:srgbClr val="000000"/>
              </a:solidFill>
              <a:ln w="5739"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FBECAD7C-8CF2-52A1-1E08-8C4E56B4EA04}"/>
                  </a:ext>
                </a:extLst>
              </p:cNvPr>
              <p:cNvSpPr/>
              <p:nvPr/>
            </p:nvSpPr>
            <p:spPr>
              <a:xfrm>
                <a:off x="3380137" y="3437608"/>
                <a:ext cx="41946" cy="43615"/>
              </a:xfrm>
              <a:custGeom>
                <a:avLst/>
                <a:gdLst>
                  <a:gd name="connsiteX0" fmla="*/ 21261 w 41946"/>
                  <a:gd name="connsiteY0" fmla="*/ 43616 h 43615"/>
                  <a:gd name="connsiteX1" fmla="*/ 25 w 41946"/>
                  <a:gd name="connsiteY1" fmla="*/ 22956 h 43615"/>
                  <a:gd name="connsiteX2" fmla="*/ 20687 w 41946"/>
                  <a:gd name="connsiteY2" fmla="*/ 0 h 43615"/>
                  <a:gd name="connsiteX3" fmla="*/ 41922 w 41946"/>
                  <a:gd name="connsiteY3" fmla="*/ 22382 h 43615"/>
                  <a:gd name="connsiteX4" fmla="*/ 21261 w 41946"/>
                  <a:gd name="connsiteY4" fmla="*/ 43616 h 43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46" h="43615">
                    <a:moveTo>
                      <a:pt x="21261" y="43616"/>
                    </a:moveTo>
                    <a:cubicBezTo>
                      <a:pt x="9782" y="43616"/>
                      <a:pt x="599" y="35007"/>
                      <a:pt x="25" y="22956"/>
                    </a:cubicBezTo>
                    <a:cubicBezTo>
                      <a:pt x="-548" y="10330"/>
                      <a:pt x="8634" y="574"/>
                      <a:pt x="20687" y="0"/>
                    </a:cubicBezTo>
                    <a:cubicBezTo>
                      <a:pt x="32740" y="0"/>
                      <a:pt x="42496" y="10330"/>
                      <a:pt x="41922" y="22382"/>
                    </a:cubicBezTo>
                    <a:cubicBezTo>
                      <a:pt x="41922" y="34433"/>
                      <a:pt x="32740" y="43616"/>
                      <a:pt x="21261" y="43616"/>
                    </a:cubicBezTo>
                    <a:close/>
                  </a:path>
                </a:pathLst>
              </a:custGeom>
              <a:solidFill>
                <a:srgbClr val="000000"/>
              </a:solidFill>
              <a:ln w="5739"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C4F25EEB-D7DC-BB90-1B82-F8315DFD4620}"/>
                  </a:ext>
                </a:extLst>
              </p:cNvPr>
              <p:cNvSpPr/>
              <p:nvPr/>
            </p:nvSpPr>
            <p:spPr>
              <a:xfrm>
                <a:off x="3316457" y="3438158"/>
                <a:ext cx="41322" cy="43065"/>
              </a:xfrm>
              <a:custGeom>
                <a:avLst/>
                <a:gdLst>
                  <a:gd name="connsiteX0" fmla="*/ 41323 w 41322"/>
                  <a:gd name="connsiteY0" fmla="*/ 21832 h 43065"/>
                  <a:gd name="connsiteX1" fmla="*/ 21235 w 41322"/>
                  <a:gd name="connsiteY1" fmla="*/ 43066 h 43065"/>
                  <a:gd name="connsiteX2" fmla="*/ 0 w 41322"/>
                  <a:gd name="connsiteY2" fmla="*/ 21258 h 43065"/>
                  <a:gd name="connsiteX3" fmla="*/ 20088 w 41322"/>
                  <a:gd name="connsiteY3" fmla="*/ 24 h 43065"/>
                  <a:gd name="connsiteX4" fmla="*/ 41323 w 41322"/>
                  <a:gd name="connsiteY4" fmla="*/ 21832 h 43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22" h="43065">
                    <a:moveTo>
                      <a:pt x="41323" y="21832"/>
                    </a:moveTo>
                    <a:cubicBezTo>
                      <a:pt x="41323" y="34458"/>
                      <a:pt x="32714" y="43066"/>
                      <a:pt x="21235" y="43066"/>
                    </a:cubicBezTo>
                    <a:cubicBezTo>
                      <a:pt x="9183" y="43066"/>
                      <a:pt x="0" y="33884"/>
                      <a:pt x="0" y="21258"/>
                    </a:cubicBezTo>
                    <a:cubicBezTo>
                      <a:pt x="0" y="9207"/>
                      <a:pt x="8609" y="24"/>
                      <a:pt x="20088" y="24"/>
                    </a:cubicBezTo>
                    <a:cubicBezTo>
                      <a:pt x="32140" y="-550"/>
                      <a:pt x="41323" y="9207"/>
                      <a:pt x="41323" y="21832"/>
                    </a:cubicBezTo>
                    <a:close/>
                  </a:path>
                </a:pathLst>
              </a:custGeom>
              <a:solidFill>
                <a:srgbClr val="000000"/>
              </a:solidFill>
              <a:ln w="5739"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6961117A-D112-1599-F741-BFA8BA699D49}"/>
              </a:ext>
            </a:extLst>
          </p:cNvPr>
          <p:cNvGrpSpPr>
            <a:grpSpLocks noChangeAspect="1"/>
          </p:cNvGrpSpPr>
          <p:nvPr/>
        </p:nvGrpSpPr>
        <p:grpSpPr>
          <a:xfrm>
            <a:off x="6484714" y="2076271"/>
            <a:ext cx="607902" cy="562485"/>
            <a:chOff x="5567489" y="1050947"/>
            <a:chExt cx="1468478" cy="1358766"/>
          </a:xfrm>
        </p:grpSpPr>
        <p:grpSp>
          <p:nvGrpSpPr>
            <p:cNvPr id="215" name="Graphic 66">
              <a:extLst>
                <a:ext uri="{FF2B5EF4-FFF2-40B4-BE49-F238E27FC236}">
                  <a16:creationId xmlns:a16="http://schemas.microsoft.com/office/drawing/2014/main" id="{71CEF2FA-DAEE-C8B9-7288-E6E72C570068}"/>
                </a:ext>
              </a:extLst>
            </p:cNvPr>
            <p:cNvGrpSpPr/>
            <p:nvPr/>
          </p:nvGrpSpPr>
          <p:grpSpPr>
            <a:xfrm>
              <a:off x="6063687" y="1658689"/>
              <a:ext cx="538346" cy="722385"/>
              <a:chOff x="6053528" y="1122100"/>
              <a:chExt cx="538346" cy="722385"/>
            </a:xfrm>
            <a:solidFill>
              <a:srgbClr val="FEBE38"/>
            </a:solidFill>
          </p:grpSpPr>
          <p:sp>
            <p:nvSpPr>
              <p:cNvPr id="222" name="Freeform 221">
                <a:extLst>
                  <a:ext uri="{FF2B5EF4-FFF2-40B4-BE49-F238E27FC236}">
                    <a16:creationId xmlns:a16="http://schemas.microsoft.com/office/drawing/2014/main" id="{E0A02C78-C8AB-20DE-2AE3-E3661FF2B167}"/>
                  </a:ext>
                </a:extLst>
              </p:cNvPr>
              <p:cNvSpPr/>
              <p:nvPr/>
            </p:nvSpPr>
            <p:spPr>
              <a:xfrm>
                <a:off x="6102312" y="1369304"/>
                <a:ext cx="439630" cy="475181"/>
              </a:xfrm>
              <a:custGeom>
                <a:avLst/>
                <a:gdLst>
                  <a:gd name="connsiteX0" fmla="*/ 0 w 439630"/>
                  <a:gd name="connsiteY0" fmla="*/ 0 h 475181"/>
                  <a:gd name="connsiteX1" fmla="*/ 439630 w 439630"/>
                  <a:gd name="connsiteY1" fmla="*/ 0 h 475181"/>
                  <a:gd name="connsiteX2" fmla="*/ 412082 w 439630"/>
                  <a:gd name="connsiteY2" fmla="*/ 475182 h 475181"/>
                  <a:gd name="connsiteX3" fmla="*/ 26975 w 439630"/>
                  <a:gd name="connsiteY3" fmla="*/ 475182 h 475181"/>
                  <a:gd name="connsiteX4" fmla="*/ 0 w 439630"/>
                  <a:gd name="connsiteY4" fmla="*/ 0 h 475181"/>
                  <a:gd name="connsiteX5" fmla="*/ 153239 w 439630"/>
                  <a:gd name="connsiteY5" fmla="*/ 237017 h 475181"/>
                  <a:gd name="connsiteX6" fmla="*/ 153239 w 439630"/>
                  <a:gd name="connsiteY6" fmla="*/ 136586 h 475181"/>
                  <a:gd name="connsiteX7" fmla="*/ 131430 w 439630"/>
                  <a:gd name="connsiteY7" fmla="*/ 109039 h 475181"/>
                  <a:gd name="connsiteX8" fmla="*/ 109047 w 439630"/>
                  <a:gd name="connsiteY8" fmla="*/ 136012 h 475181"/>
                  <a:gd name="connsiteX9" fmla="*/ 109047 w 439630"/>
                  <a:gd name="connsiteY9" fmla="*/ 179054 h 475181"/>
                  <a:gd name="connsiteX10" fmla="*/ 109047 w 439630"/>
                  <a:gd name="connsiteY10" fmla="*/ 331135 h 475181"/>
                  <a:gd name="connsiteX11" fmla="*/ 109047 w 439630"/>
                  <a:gd name="connsiteY11" fmla="*/ 342613 h 475181"/>
                  <a:gd name="connsiteX12" fmla="*/ 130856 w 439630"/>
                  <a:gd name="connsiteY12" fmla="*/ 366716 h 475181"/>
                  <a:gd name="connsiteX13" fmla="*/ 153239 w 439630"/>
                  <a:gd name="connsiteY13" fmla="*/ 342039 h 475181"/>
                  <a:gd name="connsiteX14" fmla="*/ 153239 w 439630"/>
                  <a:gd name="connsiteY14" fmla="*/ 237017 h 475181"/>
                  <a:gd name="connsiteX15" fmla="*/ 286391 w 439630"/>
                  <a:gd name="connsiteY15" fmla="*/ 237591 h 475181"/>
                  <a:gd name="connsiteX16" fmla="*/ 286391 w 439630"/>
                  <a:gd name="connsiteY16" fmla="*/ 333431 h 475181"/>
                  <a:gd name="connsiteX17" fmla="*/ 286391 w 439630"/>
                  <a:gd name="connsiteY17" fmla="*/ 342039 h 475181"/>
                  <a:gd name="connsiteX18" fmla="*/ 307627 w 439630"/>
                  <a:gd name="connsiteY18" fmla="*/ 366716 h 475181"/>
                  <a:gd name="connsiteX19" fmla="*/ 330010 w 439630"/>
                  <a:gd name="connsiteY19" fmla="*/ 342039 h 475181"/>
                  <a:gd name="connsiteX20" fmla="*/ 330010 w 439630"/>
                  <a:gd name="connsiteY20" fmla="*/ 333431 h 475181"/>
                  <a:gd name="connsiteX21" fmla="*/ 330010 w 439630"/>
                  <a:gd name="connsiteY21" fmla="*/ 141177 h 475181"/>
                  <a:gd name="connsiteX22" fmla="*/ 328288 w 439630"/>
                  <a:gd name="connsiteY22" fmla="*/ 124534 h 475181"/>
                  <a:gd name="connsiteX23" fmla="*/ 309922 w 439630"/>
                  <a:gd name="connsiteY23" fmla="*/ 109613 h 475181"/>
                  <a:gd name="connsiteX24" fmla="*/ 289261 w 439630"/>
                  <a:gd name="connsiteY24" fmla="*/ 120517 h 475181"/>
                  <a:gd name="connsiteX25" fmla="*/ 286391 w 439630"/>
                  <a:gd name="connsiteY25" fmla="*/ 136586 h 475181"/>
                  <a:gd name="connsiteX26" fmla="*/ 286391 w 439630"/>
                  <a:gd name="connsiteY26" fmla="*/ 237591 h 47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9630" h="475181">
                    <a:moveTo>
                      <a:pt x="0" y="0"/>
                    </a:moveTo>
                    <a:cubicBezTo>
                      <a:pt x="146926" y="0"/>
                      <a:pt x="292704" y="0"/>
                      <a:pt x="439630" y="0"/>
                    </a:cubicBezTo>
                    <a:cubicBezTo>
                      <a:pt x="430447" y="158968"/>
                      <a:pt x="421265" y="316214"/>
                      <a:pt x="412082" y="475182"/>
                    </a:cubicBezTo>
                    <a:cubicBezTo>
                      <a:pt x="284095" y="475182"/>
                      <a:pt x="156683" y="475182"/>
                      <a:pt x="26975" y="475182"/>
                    </a:cubicBezTo>
                    <a:cubicBezTo>
                      <a:pt x="18366" y="317362"/>
                      <a:pt x="9183" y="159542"/>
                      <a:pt x="0" y="0"/>
                    </a:cubicBezTo>
                    <a:close/>
                    <a:moveTo>
                      <a:pt x="153239" y="237017"/>
                    </a:moveTo>
                    <a:cubicBezTo>
                      <a:pt x="153239" y="203731"/>
                      <a:pt x="153239" y="169872"/>
                      <a:pt x="153239" y="136586"/>
                    </a:cubicBezTo>
                    <a:cubicBezTo>
                      <a:pt x="153239" y="118222"/>
                      <a:pt x="145778" y="109039"/>
                      <a:pt x="131430" y="109039"/>
                    </a:cubicBezTo>
                    <a:cubicBezTo>
                      <a:pt x="117082" y="109039"/>
                      <a:pt x="109621" y="117648"/>
                      <a:pt x="109047" y="136012"/>
                    </a:cubicBezTo>
                    <a:cubicBezTo>
                      <a:pt x="109047" y="150359"/>
                      <a:pt x="109047" y="164707"/>
                      <a:pt x="109047" y="179054"/>
                    </a:cubicBezTo>
                    <a:cubicBezTo>
                      <a:pt x="109047" y="229556"/>
                      <a:pt x="109047" y="280059"/>
                      <a:pt x="109047" y="331135"/>
                    </a:cubicBezTo>
                    <a:cubicBezTo>
                      <a:pt x="109047" y="335152"/>
                      <a:pt x="109047" y="338596"/>
                      <a:pt x="109047" y="342613"/>
                    </a:cubicBezTo>
                    <a:cubicBezTo>
                      <a:pt x="110195" y="356960"/>
                      <a:pt x="118804" y="366716"/>
                      <a:pt x="130856" y="366716"/>
                    </a:cubicBezTo>
                    <a:cubicBezTo>
                      <a:pt x="143482" y="366716"/>
                      <a:pt x="152666" y="356386"/>
                      <a:pt x="153239" y="342039"/>
                    </a:cubicBezTo>
                    <a:cubicBezTo>
                      <a:pt x="153813" y="307032"/>
                      <a:pt x="153239" y="272024"/>
                      <a:pt x="153239" y="237017"/>
                    </a:cubicBezTo>
                    <a:close/>
                    <a:moveTo>
                      <a:pt x="286391" y="237591"/>
                    </a:moveTo>
                    <a:cubicBezTo>
                      <a:pt x="286391" y="269729"/>
                      <a:pt x="286391" y="301867"/>
                      <a:pt x="286391" y="333431"/>
                    </a:cubicBezTo>
                    <a:cubicBezTo>
                      <a:pt x="286391" y="336300"/>
                      <a:pt x="286391" y="339170"/>
                      <a:pt x="286391" y="342039"/>
                    </a:cubicBezTo>
                    <a:cubicBezTo>
                      <a:pt x="286965" y="356386"/>
                      <a:pt x="295574" y="366143"/>
                      <a:pt x="307627" y="366716"/>
                    </a:cubicBezTo>
                    <a:cubicBezTo>
                      <a:pt x="320253" y="367290"/>
                      <a:pt x="329436" y="357534"/>
                      <a:pt x="330010" y="342039"/>
                    </a:cubicBezTo>
                    <a:cubicBezTo>
                      <a:pt x="330010" y="339170"/>
                      <a:pt x="330010" y="336300"/>
                      <a:pt x="330010" y="333431"/>
                    </a:cubicBezTo>
                    <a:cubicBezTo>
                      <a:pt x="330010" y="269155"/>
                      <a:pt x="330010" y="205453"/>
                      <a:pt x="330010" y="141177"/>
                    </a:cubicBezTo>
                    <a:cubicBezTo>
                      <a:pt x="330010" y="135438"/>
                      <a:pt x="331158" y="128552"/>
                      <a:pt x="328288" y="124534"/>
                    </a:cubicBezTo>
                    <a:cubicBezTo>
                      <a:pt x="323697" y="118222"/>
                      <a:pt x="316809" y="110187"/>
                      <a:pt x="309922" y="109613"/>
                    </a:cubicBezTo>
                    <a:cubicBezTo>
                      <a:pt x="303035" y="109039"/>
                      <a:pt x="294426" y="114778"/>
                      <a:pt x="289261" y="120517"/>
                    </a:cubicBezTo>
                    <a:cubicBezTo>
                      <a:pt x="285817" y="123961"/>
                      <a:pt x="286391" y="131421"/>
                      <a:pt x="286391" y="136586"/>
                    </a:cubicBezTo>
                    <a:cubicBezTo>
                      <a:pt x="286391" y="170446"/>
                      <a:pt x="286391" y="203731"/>
                      <a:pt x="286391" y="237591"/>
                    </a:cubicBezTo>
                    <a:close/>
                  </a:path>
                </a:pathLst>
              </a:custGeom>
              <a:grpFill/>
              <a:ln w="5739"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DA6D4470-80DE-EE9E-0C0D-039988BE78A6}"/>
                  </a:ext>
                </a:extLst>
              </p:cNvPr>
              <p:cNvSpPr/>
              <p:nvPr/>
            </p:nvSpPr>
            <p:spPr>
              <a:xfrm>
                <a:off x="6053528" y="1240178"/>
                <a:ext cx="538346" cy="83214"/>
              </a:xfrm>
              <a:custGeom>
                <a:avLst/>
                <a:gdLst>
                  <a:gd name="connsiteX0" fmla="*/ 538347 w 538346"/>
                  <a:gd name="connsiteY0" fmla="*/ 0 h 83214"/>
                  <a:gd name="connsiteX1" fmla="*/ 538347 w 538346"/>
                  <a:gd name="connsiteY1" fmla="*/ 83214 h 83214"/>
                  <a:gd name="connsiteX2" fmla="*/ 0 w 538346"/>
                  <a:gd name="connsiteY2" fmla="*/ 83214 h 83214"/>
                  <a:gd name="connsiteX3" fmla="*/ 0 w 538346"/>
                  <a:gd name="connsiteY3" fmla="*/ 0 h 83214"/>
                  <a:gd name="connsiteX4" fmla="*/ 538347 w 538346"/>
                  <a:gd name="connsiteY4" fmla="*/ 0 h 83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46" h="83214">
                    <a:moveTo>
                      <a:pt x="538347" y="0"/>
                    </a:moveTo>
                    <a:cubicBezTo>
                      <a:pt x="538347" y="28121"/>
                      <a:pt x="538347" y="55094"/>
                      <a:pt x="538347" y="83214"/>
                    </a:cubicBezTo>
                    <a:cubicBezTo>
                      <a:pt x="358706" y="83214"/>
                      <a:pt x="180214" y="83214"/>
                      <a:pt x="0" y="83214"/>
                    </a:cubicBezTo>
                    <a:cubicBezTo>
                      <a:pt x="0" y="55667"/>
                      <a:pt x="0" y="28695"/>
                      <a:pt x="0" y="0"/>
                    </a:cubicBezTo>
                    <a:cubicBezTo>
                      <a:pt x="179066" y="0"/>
                      <a:pt x="357559" y="0"/>
                      <a:pt x="538347" y="0"/>
                    </a:cubicBezTo>
                    <a:close/>
                  </a:path>
                </a:pathLst>
              </a:custGeom>
              <a:grpFill/>
              <a:ln w="5739"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2CE226D6-2CA8-5D1E-E276-BC7FDC7D0AD2}"/>
                  </a:ext>
                </a:extLst>
              </p:cNvPr>
              <p:cNvSpPr/>
              <p:nvPr/>
            </p:nvSpPr>
            <p:spPr>
              <a:xfrm>
                <a:off x="6255751" y="1122100"/>
                <a:ext cx="132888" cy="72166"/>
              </a:xfrm>
              <a:custGeom>
                <a:avLst/>
                <a:gdLst>
                  <a:gd name="connsiteX0" fmla="*/ 132379 w 132888"/>
                  <a:gd name="connsiteY0" fmla="*/ 72167 h 72166"/>
                  <a:gd name="connsiteX1" fmla="*/ 375 w 132888"/>
                  <a:gd name="connsiteY1" fmla="*/ 72167 h 72166"/>
                  <a:gd name="connsiteX2" fmla="*/ 949 w 132888"/>
                  <a:gd name="connsiteY2" fmla="*/ 20517 h 72166"/>
                  <a:gd name="connsiteX3" fmla="*/ 22758 w 132888"/>
                  <a:gd name="connsiteY3" fmla="*/ 430 h 72166"/>
                  <a:gd name="connsiteX4" fmla="*/ 109995 w 132888"/>
                  <a:gd name="connsiteY4" fmla="*/ 430 h 72166"/>
                  <a:gd name="connsiteX5" fmla="*/ 132379 w 132888"/>
                  <a:gd name="connsiteY5" fmla="*/ 20517 h 72166"/>
                  <a:gd name="connsiteX6" fmla="*/ 132379 w 132888"/>
                  <a:gd name="connsiteY6" fmla="*/ 72167 h 7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888" h="72166">
                    <a:moveTo>
                      <a:pt x="132379" y="72167"/>
                    </a:moveTo>
                    <a:cubicBezTo>
                      <a:pt x="88186" y="72167"/>
                      <a:pt x="44567" y="72167"/>
                      <a:pt x="375" y="72167"/>
                    </a:cubicBezTo>
                    <a:cubicBezTo>
                      <a:pt x="375" y="54376"/>
                      <a:pt x="-773" y="37159"/>
                      <a:pt x="949" y="20517"/>
                    </a:cubicBezTo>
                    <a:cubicBezTo>
                      <a:pt x="2097" y="7891"/>
                      <a:pt x="10131" y="430"/>
                      <a:pt x="22758" y="430"/>
                    </a:cubicBezTo>
                    <a:cubicBezTo>
                      <a:pt x="52029" y="-143"/>
                      <a:pt x="81299" y="-143"/>
                      <a:pt x="109995" y="430"/>
                    </a:cubicBezTo>
                    <a:cubicBezTo>
                      <a:pt x="122622" y="430"/>
                      <a:pt x="131231" y="7891"/>
                      <a:pt x="132379" y="20517"/>
                    </a:cubicBezTo>
                    <a:cubicBezTo>
                      <a:pt x="133526" y="37159"/>
                      <a:pt x="132379" y="54376"/>
                      <a:pt x="132379" y="72167"/>
                    </a:cubicBezTo>
                    <a:close/>
                  </a:path>
                </a:pathLst>
              </a:custGeom>
              <a:grpFill/>
              <a:ln w="5739" cap="flat">
                <a:noFill/>
                <a:prstDash val="solid"/>
                <a:miter/>
              </a:ln>
            </p:spPr>
            <p:txBody>
              <a:bodyPr rtlCol="0" anchor="ctr"/>
              <a:lstStyle/>
              <a:p>
                <a:endParaRPr lang="en-US"/>
              </a:p>
            </p:txBody>
          </p:sp>
        </p:grpSp>
        <p:sp>
          <p:nvSpPr>
            <p:cNvPr id="216" name="Freeform 215">
              <a:extLst>
                <a:ext uri="{FF2B5EF4-FFF2-40B4-BE49-F238E27FC236}">
                  <a16:creationId xmlns:a16="http://schemas.microsoft.com/office/drawing/2014/main" id="{42DB0D5C-07C4-0FCF-8E9F-83EA7A71F390}"/>
                </a:ext>
              </a:extLst>
            </p:cNvPr>
            <p:cNvSpPr/>
            <p:nvPr/>
          </p:nvSpPr>
          <p:spPr>
            <a:xfrm>
              <a:off x="6156664" y="1111627"/>
              <a:ext cx="350671" cy="369645"/>
            </a:xfrm>
            <a:custGeom>
              <a:avLst/>
              <a:gdLst>
                <a:gd name="connsiteX0" fmla="*/ 0 w 350671"/>
                <a:gd name="connsiteY0" fmla="*/ 250790 h 369645"/>
                <a:gd name="connsiteX1" fmla="*/ 0 w 350671"/>
                <a:gd name="connsiteY1" fmla="*/ 117074 h 369645"/>
                <a:gd name="connsiteX2" fmla="*/ 26975 w 350671"/>
                <a:gd name="connsiteY2" fmla="*/ 71736 h 369645"/>
                <a:gd name="connsiteX3" fmla="*/ 38453 w 350671"/>
                <a:gd name="connsiteY3" fmla="*/ 68293 h 369645"/>
                <a:gd name="connsiteX4" fmla="*/ 145204 w 350671"/>
                <a:gd name="connsiteY4" fmla="*/ 0 h 369645"/>
                <a:gd name="connsiteX5" fmla="*/ 205467 w 350671"/>
                <a:gd name="connsiteY5" fmla="*/ 0 h 369645"/>
                <a:gd name="connsiteX6" fmla="*/ 210059 w 350671"/>
                <a:gd name="connsiteY6" fmla="*/ 15495 h 369645"/>
                <a:gd name="connsiteX7" fmla="*/ 306479 w 350671"/>
                <a:gd name="connsiteY7" fmla="*/ 68867 h 369645"/>
                <a:gd name="connsiteX8" fmla="*/ 328288 w 350671"/>
                <a:gd name="connsiteY8" fmla="*/ 76901 h 369645"/>
                <a:gd name="connsiteX9" fmla="*/ 350671 w 350671"/>
                <a:gd name="connsiteY9" fmla="*/ 117648 h 369645"/>
                <a:gd name="connsiteX10" fmla="*/ 322549 w 350671"/>
                <a:gd name="connsiteY10" fmla="*/ 213488 h 369645"/>
                <a:gd name="connsiteX11" fmla="*/ 342636 w 350671"/>
                <a:gd name="connsiteY11" fmla="*/ 242182 h 369645"/>
                <a:gd name="connsiteX12" fmla="*/ 345506 w 350671"/>
                <a:gd name="connsiteY12" fmla="*/ 259399 h 369645"/>
                <a:gd name="connsiteX13" fmla="*/ 336323 w 350671"/>
                <a:gd name="connsiteY13" fmla="*/ 277189 h 369645"/>
                <a:gd name="connsiteX14" fmla="*/ 296722 w 350671"/>
                <a:gd name="connsiteY14" fmla="*/ 296128 h 369645"/>
                <a:gd name="connsiteX15" fmla="*/ 209484 w 350671"/>
                <a:gd name="connsiteY15" fmla="*/ 353517 h 369645"/>
                <a:gd name="connsiteX16" fmla="*/ 187675 w 350671"/>
                <a:gd name="connsiteY16" fmla="*/ 369586 h 369645"/>
                <a:gd name="connsiteX17" fmla="*/ 175049 w 350671"/>
                <a:gd name="connsiteY17" fmla="*/ 369586 h 369645"/>
                <a:gd name="connsiteX18" fmla="*/ 138317 w 350671"/>
                <a:gd name="connsiteY18" fmla="*/ 344909 h 369645"/>
                <a:gd name="connsiteX19" fmla="*/ 42471 w 350671"/>
                <a:gd name="connsiteY19" fmla="*/ 298423 h 369645"/>
                <a:gd name="connsiteX20" fmla="*/ 22957 w 350671"/>
                <a:gd name="connsiteY20" fmla="*/ 290963 h 369645"/>
                <a:gd name="connsiteX21" fmla="*/ 0 w 350671"/>
                <a:gd name="connsiteY21" fmla="*/ 250790 h 369645"/>
                <a:gd name="connsiteX22" fmla="*/ 174475 w 350671"/>
                <a:gd name="connsiteY22" fmla="*/ 266286 h 369645"/>
                <a:gd name="connsiteX23" fmla="*/ 258268 w 350671"/>
                <a:gd name="connsiteY23" fmla="*/ 184219 h 369645"/>
                <a:gd name="connsiteX24" fmla="*/ 175623 w 350671"/>
                <a:gd name="connsiteY24" fmla="*/ 100431 h 369645"/>
                <a:gd name="connsiteX25" fmla="*/ 92403 w 350671"/>
                <a:gd name="connsiteY25" fmla="*/ 181924 h 369645"/>
                <a:gd name="connsiteX26" fmla="*/ 174475 w 350671"/>
                <a:gd name="connsiteY26" fmla="*/ 266286 h 369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0671" h="369645">
                  <a:moveTo>
                    <a:pt x="0" y="250790"/>
                  </a:moveTo>
                  <a:cubicBezTo>
                    <a:pt x="45914" y="206027"/>
                    <a:pt x="45914" y="161837"/>
                    <a:pt x="0" y="117074"/>
                  </a:cubicBezTo>
                  <a:cubicBezTo>
                    <a:pt x="8609" y="102153"/>
                    <a:pt x="17218" y="86658"/>
                    <a:pt x="26975" y="71736"/>
                  </a:cubicBezTo>
                  <a:cubicBezTo>
                    <a:pt x="28696" y="68867"/>
                    <a:pt x="35584" y="67145"/>
                    <a:pt x="38453" y="68293"/>
                  </a:cubicBezTo>
                  <a:cubicBezTo>
                    <a:pt x="80924" y="83214"/>
                    <a:pt x="134300" y="60259"/>
                    <a:pt x="145204" y="0"/>
                  </a:cubicBezTo>
                  <a:cubicBezTo>
                    <a:pt x="164718" y="0"/>
                    <a:pt x="185379" y="0"/>
                    <a:pt x="205467" y="0"/>
                  </a:cubicBezTo>
                  <a:cubicBezTo>
                    <a:pt x="207189" y="5739"/>
                    <a:pt x="208336" y="10904"/>
                    <a:pt x="210059" y="15495"/>
                  </a:cubicBezTo>
                  <a:cubicBezTo>
                    <a:pt x="222685" y="57389"/>
                    <a:pt x="265156" y="81493"/>
                    <a:pt x="306479" y="68867"/>
                  </a:cubicBezTo>
                  <a:cubicBezTo>
                    <a:pt x="317383" y="65424"/>
                    <a:pt x="323122" y="67719"/>
                    <a:pt x="328288" y="76901"/>
                  </a:cubicBezTo>
                  <a:cubicBezTo>
                    <a:pt x="335749" y="90675"/>
                    <a:pt x="343210" y="103874"/>
                    <a:pt x="350671" y="117648"/>
                  </a:cubicBezTo>
                  <a:cubicBezTo>
                    <a:pt x="319679" y="144621"/>
                    <a:pt x="307627" y="176185"/>
                    <a:pt x="322549" y="213488"/>
                  </a:cubicBezTo>
                  <a:cubicBezTo>
                    <a:pt x="326566" y="224392"/>
                    <a:pt x="334601" y="234148"/>
                    <a:pt x="342636" y="242182"/>
                  </a:cubicBezTo>
                  <a:cubicBezTo>
                    <a:pt x="348949" y="248495"/>
                    <a:pt x="348949" y="252512"/>
                    <a:pt x="345506" y="259399"/>
                  </a:cubicBezTo>
                  <a:cubicBezTo>
                    <a:pt x="342062" y="265138"/>
                    <a:pt x="339767" y="271451"/>
                    <a:pt x="336323" y="277189"/>
                  </a:cubicBezTo>
                  <a:cubicBezTo>
                    <a:pt x="323122" y="300719"/>
                    <a:pt x="323122" y="300719"/>
                    <a:pt x="296722" y="296128"/>
                  </a:cubicBezTo>
                  <a:cubicBezTo>
                    <a:pt x="258268" y="289815"/>
                    <a:pt x="219815" y="314492"/>
                    <a:pt x="209484" y="353517"/>
                  </a:cubicBezTo>
                  <a:cubicBezTo>
                    <a:pt x="206041" y="366717"/>
                    <a:pt x="199728" y="370160"/>
                    <a:pt x="187675" y="369586"/>
                  </a:cubicBezTo>
                  <a:cubicBezTo>
                    <a:pt x="183658" y="369586"/>
                    <a:pt x="179066" y="369586"/>
                    <a:pt x="175049" y="369586"/>
                  </a:cubicBezTo>
                  <a:cubicBezTo>
                    <a:pt x="148074" y="369586"/>
                    <a:pt x="148074" y="369586"/>
                    <a:pt x="138317" y="344909"/>
                  </a:cubicBezTo>
                  <a:cubicBezTo>
                    <a:pt x="122821" y="306458"/>
                    <a:pt x="83220" y="286372"/>
                    <a:pt x="42471" y="298423"/>
                  </a:cubicBezTo>
                  <a:cubicBezTo>
                    <a:pt x="32714" y="301293"/>
                    <a:pt x="27549" y="298997"/>
                    <a:pt x="22957" y="290963"/>
                  </a:cubicBezTo>
                  <a:cubicBezTo>
                    <a:pt x="16070" y="278337"/>
                    <a:pt x="8035" y="264564"/>
                    <a:pt x="0" y="250790"/>
                  </a:cubicBezTo>
                  <a:close/>
                  <a:moveTo>
                    <a:pt x="174475" y="266286"/>
                  </a:moveTo>
                  <a:cubicBezTo>
                    <a:pt x="219815" y="266859"/>
                    <a:pt x="257695" y="229556"/>
                    <a:pt x="258268" y="184219"/>
                  </a:cubicBezTo>
                  <a:cubicBezTo>
                    <a:pt x="258843" y="138882"/>
                    <a:pt x="220963" y="101005"/>
                    <a:pt x="175623" y="100431"/>
                  </a:cubicBezTo>
                  <a:cubicBezTo>
                    <a:pt x="130856" y="100431"/>
                    <a:pt x="92977" y="137160"/>
                    <a:pt x="92403" y="181924"/>
                  </a:cubicBezTo>
                  <a:cubicBezTo>
                    <a:pt x="92403" y="227835"/>
                    <a:pt x="129708" y="266286"/>
                    <a:pt x="174475" y="266286"/>
                  </a:cubicBezTo>
                  <a:close/>
                </a:path>
              </a:pathLst>
            </a:custGeom>
            <a:solidFill>
              <a:srgbClr val="FEBE38"/>
            </a:solidFill>
            <a:ln w="5739"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F1A1778E-86CA-B6FA-A66A-4DFE9EEF209D}"/>
                </a:ext>
              </a:extLst>
            </p:cNvPr>
            <p:cNvSpPr/>
            <p:nvPr/>
          </p:nvSpPr>
          <p:spPr>
            <a:xfrm>
              <a:off x="5776487" y="1535677"/>
              <a:ext cx="1259480" cy="874036"/>
            </a:xfrm>
            <a:custGeom>
              <a:avLst/>
              <a:gdLst>
                <a:gd name="connsiteX0" fmla="*/ 1259480 w 1259480"/>
                <a:gd name="connsiteY0" fmla="*/ 219800 h 874036"/>
                <a:gd name="connsiteX1" fmla="*/ 1211844 w 1259480"/>
                <a:gd name="connsiteY1" fmla="*/ 245626 h 874036"/>
                <a:gd name="connsiteX2" fmla="*/ 1155025 w 1259480"/>
                <a:gd name="connsiteY2" fmla="*/ 245626 h 874036"/>
                <a:gd name="connsiteX3" fmla="*/ 1147564 w 1259480"/>
                <a:gd name="connsiteY3" fmla="*/ 312197 h 874036"/>
                <a:gd name="connsiteX4" fmla="*/ 943819 w 1259480"/>
                <a:gd name="connsiteY4" fmla="*/ 692687 h 874036"/>
                <a:gd name="connsiteX5" fmla="*/ 773362 w 1259480"/>
                <a:gd name="connsiteY5" fmla="*/ 801152 h 874036"/>
                <a:gd name="connsiteX6" fmla="*/ 762457 w 1259480"/>
                <a:gd name="connsiteY6" fmla="*/ 815499 h 874036"/>
                <a:gd name="connsiteX7" fmla="*/ 761883 w 1259480"/>
                <a:gd name="connsiteY7" fmla="*/ 825256 h 874036"/>
                <a:gd name="connsiteX8" fmla="*/ 707934 w 1259480"/>
                <a:gd name="connsiteY8" fmla="*/ 874036 h 874036"/>
                <a:gd name="connsiteX9" fmla="*/ 339471 w 1259480"/>
                <a:gd name="connsiteY9" fmla="*/ 873462 h 874036"/>
                <a:gd name="connsiteX10" fmla="*/ 290113 w 1259480"/>
                <a:gd name="connsiteY10" fmla="*/ 828699 h 874036"/>
                <a:gd name="connsiteX11" fmla="*/ 266582 w 1259480"/>
                <a:gd name="connsiteY11" fmla="*/ 795413 h 874036"/>
                <a:gd name="connsiteX12" fmla="*/ 12905 w 1259480"/>
                <a:gd name="connsiteY12" fmla="*/ 587091 h 874036"/>
                <a:gd name="connsiteX13" fmla="*/ 16922 w 1259480"/>
                <a:gd name="connsiteY13" fmla="*/ 523389 h 874036"/>
                <a:gd name="connsiteX14" fmla="*/ 71446 w 1259480"/>
                <a:gd name="connsiteY14" fmla="*/ 462556 h 874036"/>
                <a:gd name="connsiteX15" fmla="*/ 138596 w 1259480"/>
                <a:gd name="connsiteY15" fmla="*/ 467721 h 874036"/>
                <a:gd name="connsiteX16" fmla="*/ 276339 w 1259480"/>
                <a:gd name="connsiteY16" fmla="*/ 606603 h 874036"/>
                <a:gd name="connsiteX17" fmla="*/ 261990 w 1259480"/>
                <a:gd name="connsiteY17" fmla="*/ 353517 h 874036"/>
                <a:gd name="connsiteX18" fmla="*/ 253955 w 1259480"/>
                <a:gd name="connsiteY18" fmla="*/ 352369 h 874036"/>
                <a:gd name="connsiteX19" fmla="*/ 211485 w 1259480"/>
                <a:gd name="connsiteY19" fmla="*/ 307032 h 874036"/>
                <a:gd name="connsiteX20" fmla="*/ 211485 w 1259480"/>
                <a:gd name="connsiteY20" fmla="*/ 223818 h 874036"/>
                <a:gd name="connsiteX21" fmla="*/ 256251 w 1259480"/>
                <a:gd name="connsiteY21" fmla="*/ 179054 h 874036"/>
                <a:gd name="connsiteX22" fmla="*/ 398012 w 1259480"/>
                <a:gd name="connsiteY22" fmla="*/ 179054 h 874036"/>
                <a:gd name="connsiteX23" fmla="*/ 415230 w 1259480"/>
                <a:gd name="connsiteY23" fmla="*/ 179054 h 874036"/>
                <a:gd name="connsiteX24" fmla="*/ 415230 w 1259480"/>
                <a:gd name="connsiteY24" fmla="*/ 136586 h 874036"/>
                <a:gd name="connsiteX25" fmla="*/ 490989 w 1259480"/>
                <a:gd name="connsiteY25" fmla="*/ 61980 h 874036"/>
                <a:gd name="connsiteX26" fmla="*/ 563877 w 1259480"/>
                <a:gd name="connsiteY26" fmla="*/ 61980 h 874036"/>
                <a:gd name="connsiteX27" fmla="*/ 635619 w 1259480"/>
                <a:gd name="connsiteY27" fmla="*/ 132569 h 874036"/>
                <a:gd name="connsiteX28" fmla="*/ 635619 w 1259480"/>
                <a:gd name="connsiteY28" fmla="*/ 178480 h 874036"/>
                <a:gd name="connsiteX29" fmla="*/ 651689 w 1259480"/>
                <a:gd name="connsiteY29" fmla="*/ 179054 h 874036"/>
                <a:gd name="connsiteX30" fmla="*/ 795171 w 1259480"/>
                <a:gd name="connsiteY30" fmla="*/ 179054 h 874036"/>
                <a:gd name="connsiteX31" fmla="*/ 839364 w 1259480"/>
                <a:gd name="connsiteY31" fmla="*/ 222670 h 874036"/>
                <a:gd name="connsiteX32" fmla="*/ 839364 w 1259480"/>
                <a:gd name="connsiteY32" fmla="*/ 298423 h 874036"/>
                <a:gd name="connsiteX33" fmla="*/ 788858 w 1259480"/>
                <a:gd name="connsiteY33" fmla="*/ 352943 h 874036"/>
                <a:gd name="connsiteX34" fmla="*/ 774510 w 1259480"/>
                <a:gd name="connsiteY34" fmla="*/ 603160 h 874036"/>
                <a:gd name="connsiteX35" fmla="*/ 777954 w 1259480"/>
                <a:gd name="connsiteY35" fmla="*/ 605455 h 874036"/>
                <a:gd name="connsiteX36" fmla="*/ 837068 w 1259480"/>
                <a:gd name="connsiteY36" fmla="*/ 556674 h 874036"/>
                <a:gd name="connsiteX37" fmla="*/ 850269 w 1259480"/>
                <a:gd name="connsiteY37" fmla="*/ 544049 h 874036"/>
                <a:gd name="connsiteX38" fmla="*/ 885278 w 1259480"/>
                <a:gd name="connsiteY38" fmla="*/ 540606 h 874036"/>
                <a:gd name="connsiteX39" fmla="*/ 881261 w 1259480"/>
                <a:gd name="connsiteY39" fmla="*/ 574465 h 874036"/>
                <a:gd name="connsiteX40" fmla="*/ 813537 w 1259480"/>
                <a:gd name="connsiteY40" fmla="*/ 631854 h 874036"/>
                <a:gd name="connsiteX41" fmla="*/ 791154 w 1259480"/>
                <a:gd name="connsiteY41" fmla="*/ 646775 h 874036"/>
                <a:gd name="connsiteX42" fmla="*/ 769345 w 1259480"/>
                <a:gd name="connsiteY42" fmla="*/ 683504 h 874036"/>
                <a:gd name="connsiteX43" fmla="*/ 765901 w 1259480"/>
                <a:gd name="connsiteY43" fmla="*/ 756963 h 874036"/>
                <a:gd name="connsiteX44" fmla="*/ 833051 w 1259480"/>
                <a:gd name="connsiteY44" fmla="*/ 719660 h 874036"/>
                <a:gd name="connsiteX45" fmla="*/ 1103946 w 1259480"/>
                <a:gd name="connsiteY45" fmla="*/ 310475 h 874036"/>
                <a:gd name="connsiteX46" fmla="*/ 1110259 w 1259480"/>
                <a:gd name="connsiteY46" fmla="*/ 239313 h 874036"/>
                <a:gd name="connsiteX47" fmla="*/ 1148712 w 1259480"/>
                <a:gd name="connsiteY47" fmla="*/ 200862 h 874036"/>
                <a:gd name="connsiteX48" fmla="*/ 1206679 w 1259480"/>
                <a:gd name="connsiteY48" fmla="*/ 200862 h 874036"/>
                <a:gd name="connsiteX49" fmla="*/ 1068362 w 1259480"/>
                <a:gd name="connsiteY49" fmla="*/ 47633 h 874036"/>
                <a:gd name="connsiteX50" fmla="*/ 930045 w 1259480"/>
                <a:gd name="connsiteY50" fmla="*/ 200862 h 874036"/>
                <a:gd name="connsiteX51" fmla="*/ 984568 w 1259480"/>
                <a:gd name="connsiteY51" fmla="*/ 200862 h 874036"/>
                <a:gd name="connsiteX52" fmla="*/ 1025891 w 1259480"/>
                <a:gd name="connsiteY52" fmla="*/ 245052 h 874036"/>
                <a:gd name="connsiteX53" fmla="*/ 952428 w 1259480"/>
                <a:gd name="connsiteY53" fmla="*/ 483216 h 874036"/>
                <a:gd name="connsiteX54" fmla="*/ 931193 w 1259480"/>
                <a:gd name="connsiteY54" fmla="*/ 498712 h 874036"/>
                <a:gd name="connsiteX55" fmla="*/ 913401 w 1259480"/>
                <a:gd name="connsiteY55" fmla="*/ 464278 h 874036"/>
                <a:gd name="connsiteX56" fmla="*/ 961611 w 1259480"/>
                <a:gd name="connsiteY56" fmla="*/ 357534 h 874036"/>
                <a:gd name="connsiteX57" fmla="*/ 981699 w 1259480"/>
                <a:gd name="connsiteY57" fmla="*/ 243904 h 874036"/>
                <a:gd name="connsiteX58" fmla="*/ 919140 w 1259480"/>
                <a:gd name="connsiteY58" fmla="*/ 243904 h 874036"/>
                <a:gd name="connsiteX59" fmla="*/ 880687 w 1259480"/>
                <a:gd name="connsiteY59" fmla="*/ 222096 h 874036"/>
                <a:gd name="connsiteX60" fmla="*/ 889870 w 1259480"/>
                <a:gd name="connsiteY60" fmla="*/ 180202 h 874036"/>
                <a:gd name="connsiteX61" fmla="*/ 1039092 w 1259480"/>
                <a:gd name="connsiteY61" fmla="*/ 15495 h 874036"/>
                <a:gd name="connsiteX62" fmla="*/ 1098206 w 1259480"/>
                <a:gd name="connsiteY62" fmla="*/ 15495 h 874036"/>
                <a:gd name="connsiteX63" fmla="*/ 1246854 w 1259480"/>
                <a:gd name="connsiteY63" fmla="*/ 180202 h 874036"/>
                <a:gd name="connsiteX64" fmla="*/ 1258907 w 1259480"/>
                <a:gd name="connsiteY64" fmla="*/ 195123 h 874036"/>
                <a:gd name="connsiteX65" fmla="*/ 1259480 w 1259480"/>
                <a:gd name="connsiteY65" fmla="*/ 219800 h 874036"/>
                <a:gd name="connsiteX66" fmla="*/ 305609 w 1259480"/>
                <a:gd name="connsiteY66" fmla="*/ 354665 h 874036"/>
                <a:gd name="connsiteX67" fmla="*/ 333158 w 1259480"/>
                <a:gd name="connsiteY67" fmla="*/ 829847 h 874036"/>
                <a:gd name="connsiteX68" fmla="*/ 718265 w 1259480"/>
                <a:gd name="connsiteY68" fmla="*/ 829847 h 874036"/>
                <a:gd name="connsiteX69" fmla="*/ 745813 w 1259480"/>
                <a:gd name="connsiteY69" fmla="*/ 354665 h 874036"/>
                <a:gd name="connsiteX70" fmla="*/ 305609 w 1259480"/>
                <a:gd name="connsiteY70" fmla="*/ 354665 h 874036"/>
                <a:gd name="connsiteX71" fmla="*/ 795171 w 1259480"/>
                <a:gd name="connsiteY71" fmla="*/ 225539 h 874036"/>
                <a:gd name="connsiteX72" fmla="*/ 256825 w 1259480"/>
                <a:gd name="connsiteY72" fmla="*/ 225539 h 874036"/>
                <a:gd name="connsiteX73" fmla="*/ 256825 w 1259480"/>
                <a:gd name="connsiteY73" fmla="*/ 308754 h 874036"/>
                <a:gd name="connsiteX74" fmla="*/ 795171 w 1259480"/>
                <a:gd name="connsiteY74" fmla="*/ 308754 h 874036"/>
                <a:gd name="connsiteX75" fmla="*/ 795171 w 1259480"/>
                <a:gd name="connsiteY75" fmla="*/ 225539 h 874036"/>
                <a:gd name="connsiteX76" fmla="*/ 103012 w 1259480"/>
                <a:gd name="connsiteY76" fmla="*/ 494120 h 874036"/>
                <a:gd name="connsiteX77" fmla="*/ 53080 w 1259480"/>
                <a:gd name="connsiteY77" fmla="*/ 549214 h 874036"/>
                <a:gd name="connsiteX78" fmla="*/ 52506 w 1259480"/>
                <a:gd name="connsiteY78" fmla="*/ 568726 h 874036"/>
                <a:gd name="connsiteX79" fmla="*/ 206319 w 1259480"/>
                <a:gd name="connsiteY79" fmla="*/ 714495 h 874036"/>
                <a:gd name="connsiteX80" fmla="*/ 285521 w 1259480"/>
                <a:gd name="connsiteY80" fmla="*/ 759832 h 874036"/>
                <a:gd name="connsiteX81" fmla="*/ 281504 w 1259480"/>
                <a:gd name="connsiteY81" fmla="*/ 680061 h 874036"/>
                <a:gd name="connsiteX82" fmla="*/ 262564 w 1259480"/>
                <a:gd name="connsiteY82" fmla="*/ 650219 h 874036"/>
                <a:gd name="connsiteX83" fmla="*/ 231572 w 1259480"/>
                <a:gd name="connsiteY83" fmla="*/ 629559 h 874036"/>
                <a:gd name="connsiteX84" fmla="*/ 103012 w 1259480"/>
                <a:gd name="connsiteY84" fmla="*/ 494120 h 874036"/>
                <a:gd name="connsiteX85" fmla="*/ 591426 w 1259480"/>
                <a:gd name="connsiteY85" fmla="*/ 179628 h 874036"/>
                <a:gd name="connsiteX86" fmla="*/ 590852 w 1259480"/>
                <a:gd name="connsiteY86" fmla="*/ 127978 h 874036"/>
                <a:gd name="connsiteX87" fmla="*/ 568469 w 1259480"/>
                <a:gd name="connsiteY87" fmla="*/ 107892 h 874036"/>
                <a:gd name="connsiteX88" fmla="*/ 481232 w 1259480"/>
                <a:gd name="connsiteY88" fmla="*/ 107892 h 874036"/>
                <a:gd name="connsiteX89" fmla="*/ 459422 w 1259480"/>
                <a:gd name="connsiteY89" fmla="*/ 127978 h 874036"/>
                <a:gd name="connsiteX90" fmla="*/ 458848 w 1259480"/>
                <a:gd name="connsiteY90" fmla="*/ 179628 h 874036"/>
                <a:gd name="connsiteX91" fmla="*/ 591426 w 1259480"/>
                <a:gd name="connsiteY91" fmla="*/ 179628 h 87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59480" h="874036">
                  <a:moveTo>
                    <a:pt x="1259480" y="219800"/>
                  </a:moveTo>
                  <a:cubicBezTo>
                    <a:pt x="1249724" y="239887"/>
                    <a:pt x="1233654" y="247347"/>
                    <a:pt x="1211844" y="245626"/>
                  </a:cubicBezTo>
                  <a:cubicBezTo>
                    <a:pt x="1193479" y="244478"/>
                    <a:pt x="1174539" y="245626"/>
                    <a:pt x="1155025" y="245626"/>
                  </a:cubicBezTo>
                  <a:cubicBezTo>
                    <a:pt x="1152730" y="268007"/>
                    <a:pt x="1151008" y="290389"/>
                    <a:pt x="1147564" y="312197"/>
                  </a:cubicBezTo>
                  <a:cubicBezTo>
                    <a:pt x="1125755" y="463704"/>
                    <a:pt x="1056883" y="589960"/>
                    <a:pt x="943819" y="692687"/>
                  </a:cubicBezTo>
                  <a:cubicBezTo>
                    <a:pt x="893313" y="738598"/>
                    <a:pt x="835920" y="774753"/>
                    <a:pt x="773362" y="801152"/>
                  </a:cubicBezTo>
                  <a:cubicBezTo>
                    <a:pt x="766475" y="804022"/>
                    <a:pt x="761883" y="806891"/>
                    <a:pt x="762457" y="815499"/>
                  </a:cubicBezTo>
                  <a:cubicBezTo>
                    <a:pt x="763031" y="818943"/>
                    <a:pt x="761309" y="822386"/>
                    <a:pt x="761883" y="825256"/>
                  </a:cubicBezTo>
                  <a:cubicBezTo>
                    <a:pt x="762457" y="860837"/>
                    <a:pt x="746961" y="874036"/>
                    <a:pt x="707934" y="874036"/>
                  </a:cubicBezTo>
                  <a:cubicBezTo>
                    <a:pt x="585113" y="872889"/>
                    <a:pt x="462292" y="873462"/>
                    <a:pt x="339471" y="873462"/>
                  </a:cubicBezTo>
                  <a:cubicBezTo>
                    <a:pt x="302166" y="873462"/>
                    <a:pt x="292409" y="865428"/>
                    <a:pt x="290113" y="828699"/>
                  </a:cubicBezTo>
                  <a:cubicBezTo>
                    <a:pt x="288965" y="811482"/>
                    <a:pt x="283226" y="802874"/>
                    <a:pt x="266582" y="795413"/>
                  </a:cubicBezTo>
                  <a:cubicBezTo>
                    <a:pt x="162701" y="749502"/>
                    <a:pt x="78907" y="679487"/>
                    <a:pt x="12905" y="587091"/>
                  </a:cubicBezTo>
                  <a:cubicBezTo>
                    <a:pt x="-5461" y="561840"/>
                    <a:pt x="-4313" y="546918"/>
                    <a:pt x="16922" y="523389"/>
                  </a:cubicBezTo>
                  <a:cubicBezTo>
                    <a:pt x="35288" y="503303"/>
                    <a:pt x="53080" y="482643"/>
                    <a:pt x="71446" y="462556"/>
                  </a:cubicBezTo>
                  <a:cubicBezTo>
                    <a:pt x="93255" y="439027"/>
                    <a:pt x="120804" y="440749"/>
                    <a:pt x="138596" y="467721"/>
                  </a:cubicBezTo>
                  <a:cubicBezTo>
                    <a:pt x="174179" y="522241"/>
                    <a:pt x="218946" y="568152"/>
                    <a:pt x="276339" y="606603"/>
                  </a:cubicBezTo>
                  <a:cubicBezTo>
                    <a:pt x="271173" y="520519"/>
                    <a:pt x="266582" y="437305"/>
                    <a:pt x="261990" y="353517"/>
                  </a:cubicBezTo>
                  <a:cubicBezTo>
                    <a:pt x="258547" y="352943"/>
                    <a:pt x="256251" y="352943"/>
                    <a:pt x="253955" y="352369"/>
                  </a:cubicBezTo>
                  <a:cubicBezTo>
                    <a:pt x="222963" y="350074"/>
                    <a:pt x="211485" y="338596"/>
                    <a:pt x="211485" y="307032"/>
                  </a:cubicBezTo>
                  <a:cubicBezTo>
                    <a:pt x="211485" y="279485"/>
                    <a:pt x="211485" y="251364"/>
                    <a:pt x="211485" y="223818"/>
                  </a:cubicBezTo>
                  <a:cubicBezTo>
                    <a:pt x="211485" y="192827"/>
                    <a:pt x="225259" y="179054"/>
                    <a:pt x="256251" y="179054"/>
                  </a:cubicBezTo>
                  <a:cubicBezTo>
                    <a:pt x="303313" y="179054"/>
                    <a:pt x="350950" y="179054"/>
                    <a:pt x="398012" y="179054"/>
                  </a:cubicBezTo>
                  <a:cubicBezTo>
                    <a:pt x="403177" y="179054"/>
                    <a:pt x="408343" y="179054"/>
                    <a:pt x="415230" y="179054"/>
                  </a:cubicBezTo>
                  <a:cubicBezTo>
                    <a:pt x="415230" y="163559"/>
                    <a:pt x="415230" y="150360"/>
                    <a:pt x="415230" y="136586"/>
                  </a:cubicBezTo>
                  <a:cubicBezTo>
                    <a:pt x="415804" y="89527"/>
                    <a:pt x="443352" y="61980"/>
                    <a:pt x="490989" y="61980"/>
                  </a:cubicBezTo>
                  <a:cubicBezTo>
                    <a:pt x="515093" y="61980"/>
                    <a:pt x="539773" y="61406"/>
                    <a:pt x="563877" y="61980"/>
                  </a:cubicBezTo>
                  <a:cubicBezTo>
                    <a:pt x="606348" y="62554"/>
                    <a:pt x="634471" y="90101"/>
                    <a:pt x="635619" y="132569"/>
                  </a:cubicBezTo>
                  <a:cubicBezTo>
                    <a:pt x="636193" y="147490"/>
                    <a:pt x="635619" y="161837"/>
                    <a:pt x="635619" y="178480"/>
                  </a:cubicBezTo>
                  <a:cubicBezTo>
                    <a:pt x="641932" y="179054"/>
                    <a:pt x="647097" y="179054"/>
                    <a:pt x="651689" y="179054"/>
                  </a:cubicBezTo>
                  <a:cubicBezTo>
                    <a:pt x="699325" y="179054"/>
                    <a:pt x="747535" y="179054"/>
                    <a:pt x="795171" y="179054"/>
                  </a:cubicBezTo>
                  <a:cubicBezTo>
                    <a:pt x="825016" y="179054"/>
                    <a:pt x="838790" y="192827"/>
                    <a:pt x="839364" y="222670"/>
                  </a:cubicBezTo>
                  <a:cubicBezTo>
                    <a:pt x="839364" y="247921"/>
                    <a:pt x="839364" y="273172"/>
                    <a:pt x="839364" y="298423"/>
                  </a:cubicBezTo>
                  <a:cubicBezTo>
                    <a:pt x="839364" y="340318"/>
                    <a:pt x="831903" y="348352"/>
                    <a:pt x="788858" y="352943"/>
                  </a:cubicBezTo>
                  <a:cubicBezTo>
                    <a:pt x="784267" y="436157"/>
                    <a:pt x="779101" y="519372"/>
                    <a:pt x="774510" y="603160"/>
                  </a:cubicBezTo>
                  <a:cubicBezTo>
                    <a:pt x="775658" y="603734"/>
                    <a:pt x="776806" y="604881"/>
                    <a:pt x="777954" y="605455"/>
                  </a:cubicBezTo>
                  <a:cubicBezTo>
                    <a:pt x="797467" y="589386"/>
                    <a:pt x="817554" y="573317"/>
                    <a:pt x="837068" y="556674"/>
                  </a:cubicBezTo>
                  <a:cubicBezTo>
                    <a:pt x="841660" y="552657"/>
                    <a:pt x="846251" y="548066"/>
                    <a:pt x="850269" y="544049"/>
                  </a:cubicBezTo>
                  <a:cubicBezTo>
                    <a:pt x="863469" y="531997"/>
                    <a:pt x="876095" y="530849"/>
                    <a:pt x="885278" y="540606"/>
                  </a:cubicBezTo>
                  <a:cubicBezTo>
                    <a:pt x="894461" y="550362"/>
                    <a:pt x="893887" y="562987"/>
                    <a:pt x="881261" y="574465"/>
                  </a:cubicBezTo>
                  <a:cubicBezTo>
                    <a:pt x="859451" y="593977"/>
                    <a:pt x="836494" y="612916"/>
                    <a:pt x="813537" y="631854"/>
                  </a:cubicBezTo>
                  <a:cubicBezTo>
                    <a:pt x="806650" y="637593"/>
                    <a:pt x="799189" y="643332"/>
                    <a:pt x="791154" y="646775"/>
                  </a:cubicBezTo>
                  <a:cubicBezTo>
                    <a:pt x="773936" y="653662"/>
                    <a:pt x="769345" y="666288"/>
                    <a:pt x="769345" y="683504"/>
                  </a:cubicBezTo>
                  <a:cubicBezTo>
                    <a:pt x="769345" y="707034"/>
                    <a:pt x="767049" y="729990"/>
                    <a:pt x="765901" y="756963"/>
                  </a:cubicBezTo>
                  <a:cubicBezTo>
                    <a:pt x="790006" y="743763"/>
                    <a:pt x="812389" y="732859"/>
                    <a:pt x="833051" y="719660"/>
                  </a:cubicBezTo>
                  <a:cubicBezTo>
                    <a:pt x="983994" y="623246"/>
                    <a:pt x="1074675" y="486660"/>
                    <a:pt x="1103946" y="310475"/>
                  </a:cubicBezTo>
                  <a:cubicBezTo>
                    <a:pt x="1107963" y="286946"/>
                    <a:pt x="1109111" y="262842"/>
                    <a:pt x="1110259" y="239313"/>
                  </a:cubicBezTo>
                  <a:cubicBezTo>
                    <a:pt x="1111407" y="215209"/>
                    <a:pt x="1124607" y="200862"/>
                    <a:pt x="1148712" y="200862"/>
                  </a:cubicBezTo>
                  <a:cubicBezTo>
                    <a:pt x="1166504" y="200288"/>
                    <a:pt x="1184870" y="200862"/>
                    <a:pt x="1206679" y="200862"/>
                  </a:cubicBezTo>
                  <a:cubicBezTo>
                    <a:pt x="1159043" y="148064"/>
                    <a:pt x="1114276" y="98709"/>
                    <a:pt x="1068362" y="47633"/>
                  </a:cubicBezTo>
                  <a:cubicBezTo>
                    <a:pt x="1022448" y="98135"/>
                    <a:pt x="977681" y="148064"/>
                    <a:pt x="930045" y="200862"/>
                  </a:cubicBezTo>
                  <a:cubicBezTo>
                    <a:pt x="950706" y="200862"/>
                    <a:pt x="967924" y="200862"/>
                    <a:pt x="984568" y="200862"/>
                  </a:cubicBezTo>
                  <a:cubicBezTo>
                    <a:pt x="1013265" y="200862"/>
                    <a:pt x="1027613" y="216357"/>
                    <a:pt x="1025891" y="245052"/>
                  </a:cubicBezTo>
                  <a:cubicBezTo>
                    <a:pt x="1021300" y="330561"/>
                    <a:pt x="997769" y="410332"/>
                    <a:pt x="952428" y="483216"/>
                  </a:cubicBezTo>
                  <a:cubicBezTo>
                    <a:pt x="947837" y="490103"/>
                    <a:pt x="938654" y="497564"/>
                    <a:pt x="931193" y="498712"/>
                  </a:cubicBezTo>
                  <a:cubicBezTo>
                    <a:pt x="913401" y="501581"/>
                    <a:pt x="905366" y="482069"/>
                    <a:pt x="913401" y="464278"/>
                  </a:cubicBezTo>
                  <a:cubicBezTo>
                    <a:pt x="930045" y="429271"/>
                    <a:pt x="947837" y="394263"/>
                    <a:pt x="961611" y="357534"/>
                  </a:cubicBezTo>
                  <a:cubicBezTo>
                    <a:pt x="974811" y="321953"/>
                    <a:pt x="981124" y="284076"/>
                    <a:pt x="981699" y="243904"/>
                  </a:cubicBezTo>
                  <a:cubicBezTo>
                    <a:pt x="959889" y="243904"/>
                    <a:pt x="939801" y="243904"/>
                    <a:pt x="919140" y="243904"/>
                  </a:cubicBezTo>
                  <a:cubicBezTo>
                    <a:pt x="901922" y="243904"/>
                    <a:pt x="888148" y="238739"/>
                    <a:pt x="880687" y="222096"/>
                  </a:cubicBezTo>
                  <a:cubicBezTo>
                    <a:pt x="873800" y="206027"/>
                    <a:pt x="878391" y="192827"/>
                    <a:pt x="889870" y="180202"/>
                  </a:cubicBezTo>
                  <a:cubicBezTo>
                    <a:pt x="939801" y="125108"/>
                    <a:pt x="989160" y="70015"/>
                    <a:pt x="1039092" y="15495"/>
                  </a:cubicBezTo>
                  <a:cubicBezTo>
                    <a:pt x="1058031" y="-5165"/>
                    <a:pt x="1079267" y="-5165"/>
                    <a:pt x="1098206" y="15495"/>
                  </a:cubicBezTo>
                  <a:cubicBezTo>
                    <a:pt x="1148138" y="70015"/>
                    <a:pt x="1197496" y="125108"/>
                    <a:pt x="1246854" y="180202"/>
                  </a:cubicBezTo>
                  <a:cubicBezTo>
                    <a:pt x="1251446" y="184793"/>
                    <a:pt x="1254889" y="190532"/>
                    <a:pt x="1258907" y="195123"/>
                  </a:cubicBezTo>
                  <a:cubicBezTo>
                    <a:pt x="1259480" y="204879"/>
                    <a:pt x="1259480" y="212340"/>
                    <a:pt x="1259480" y="219800"/>
                  </a:cubicBezTo>
                  <a:close/>
                  <a:moveTo>
                    <a:pt x="305609" y="354665"/>
                  </a:moveTo>
                  <a:cubicBezTo>
                    <a:pt x="314792" y="514207"/>
                    <a:pt x="323975" y="672601"/>
                    <a:pt x="333158" y="829847"/>
                  </a:cubicBezTo>
                  <a:cubicBezTo>
                    <a:pt x="462866" y="829847"/>
                    <a:pt x="590278" y="829847"/>
                    <a:pt x="718265" y="829847"/>
                  </a:cubicBezTo>
                  <a:cubicBezTo>
                    <a:pt x="727447" y="670879"/>
                    <a:pt x="736631" y="513059"/>
                    <a:pt x="745813" y="354665"/>
                  </a:cubicBezTo>
                  <a:cubicBezTo>
                    <a:pt x="598313" y="354665"/>
                    <a:pt x="453109" y="354665"/>
                    <a:pt x="305609" y="354665"/>
                  </a:cubicBezTo>
                  <a:close/>
                  <a:moveTo>
                    <a:pt x="795171" y="225539"/>
                  </a:moveTo>
                  <a:cubicBezTo>
                    <a:pt x="614957" y="225539"/>
                    <a:pt x="435891" y="225539"/>
                    <a:pt x="256825" y="225539"/>
                  </a:cubicBezTo>
                  <a:cubicBezTo>
                    <a:pt x="256825" y="253660"/>
                    <a:pt x="256825" y="281207"/>
                    <a:pt x="256825" y="308754"/>
                  </a:cubicBezTo>
                  <a:cubicBezTo>
                    <a:pt x="437039" y="308754"/>
                    <a:pt x="615531" y="308754"/>
                    <a:pt x="795171" y="308754"/>
                  </a:cubicBezTo>
                  <a:cubicBezTo>
                    <a:pt x="795171" y="280633"/>
                    <a:pt x="795171" y="253660"/>
                    <a:pt x="795171" y="225539"/>
                  </a:cubicBezTo>
                  <a:close/>
                  <a:moveTo>
                    <a:pt x="103012" y="494120"/>
                  </a:moveTo>
                  <a:cubicBezTo>
                    <a:pt x="85794" y="513633"/>
                    <a:pt x="69724" y="531423"/>
                    <a:pt x="53080" y="549214"/>
                  </a:cubicBezTo>
                  <a:cubicBezTo>
                    <a:pt x="46193" y="556101"/>
                    <a:pt x="46767" y="560692"/>
                    <a:pt x="52506" y="568726"/>
                  </a:cubicBezTo>
                  <a:cubicBezTo>
                    <a:pt x="94977" y="626689"/>
                    <a:pt x="146057" y="676044"/>
                    <a:pt x="206319" y="714495"/>
                  </a:cubicBezTo>
                  <a:cubicBezTo>
                    <a:pt x="230998" y="729990"/>
                    <a:pt x="256825" y="743763"/>
                    <a:pt x="285521" y="759832"/>
                  </a:cubicBezTo>
                  <a:cubicBezTo>
                    <a:pt x="283800" y="730564"/>
                    <a:pt x="282078" y="705312"/>
                    <a:pt x="281504" y="680061"/>
                  </a:cubicBezTo>
                  <a:cubicBezTo>
                    <a:pt x="281504" y="665714"/>
                    <a:pt x="275765" y="656532"/>
                    <a:pt x="262564" y="650219"/>
                  </a:cubicBezTo>
                  <a:cubicBezTo>
                    <a:pt x="251660" y="645054"/>
                    <a:pt x="241329" y="637019"/>
                    <a:pt x="231572" y="629559"/>
                  </a:cubicBezTo>
                  <a:cubicBezTo>
                    <a:pt x="180492" y="592830"/>
                    <a:pt x="138596" y="548066"/>
                    <a:pt x="103012" y="494120"/>
                  </a:cubicBezTo>
                  <a:close/>
                  <a:moveTo>
                    <a:pt x="591426" y="179628"/>
                  </a:moveTo>
                  <a:cubicBezTo>
                    <a:pt x="591426" y="161837"/>
                    <a:pt x="592574" y="144621"/>
                    <a:pt x="590852" y="127978"/>
                  </a:cubicBezTo>
                  <a:cubicBezTo>
                    <a:pt x="589704" y="115352"/>
                    <a:pt x="581095" y="107892"/>
                    <a:pt x="568469" y="107892"/>
                  </a:cubicBezTo>
                  <a:cubicBezTo>
                    <a:pt x="539199" y="107318"/>
                    <a:pt x="509928" y="107318"/>
                    <a:pt x="481232" y="107892"/>
                  </a:cubicBezTo>
                  <a:cubicBezTo>
                    <a:pt x="468605" y="107892"/>
                    <a:pt x="459996" y="115926"/>
                    <a:pt x="459422" y="127978"/>
                  </a:cubicBezTo>
                  <a:cubicBezTo>
                    <a:pt x="458275" y="145195"/>
                    <a:pt x="458848" y="161837"/>
                    <a:pt x="458848" y="179628"/>
                  </a:cubicBezTo>
                  <a:cubicBezTo>
                    <a:pt x="504189" y="179628"/>
                    <a:pt x="547234" y="179628"/>
                    <a:pt x="591426" y="179628"/>
                  </a:cubicBezTo>
                  <a:close/>
                </a:path>
              </a:pathLst>
            </a:custGeom>
            <a:solidFill>
              <a:srgbClr val="000000"/>
            </a:solidFill>
            <a:ln w="5739"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1F37603D-A640-A8E6-2B38-29161E0781F8}"/>
                </a:ext>
              </a:extLst>
            </p:cNvPr>
            <p:cNvSpPr/>
            <p:nvPr/>
          </p:nvSpPr>
          <p:spPr>
            <a:xfrm>
              <a:off x="5567489" y="1050947"/>
              <a:ext cx="1259824" cy="930070"/>
            </a:xfrm>
            <a:custGeom>
              <a:avLst/>
              <a:gdLst>
                <a:gd name="connsiteX0" fmla="*/ 954238 w 1259824"/>
                <a:gd name="connsiteY0" fmla="*/ 306824 h 930070"/>
                <a:gd name="connsiteX1" fmla="*/ 915784 w 1259824"/>
                <a:gd name="connsiteY1" fmla="*/ 369378 h 930070"/>
                <a:gd name="connsiteX2" fmla="*/ 860687 w 1259824"/>
                <a:gd name="connsiteY2" fmla="*/ 387169 h 930070"/>
                <a:gd name="connsiteX3" fmla="*/ 808460 w 1259824"/>
                <a:gd name="connsiteY3" fmla="*/ 418159 h 930070"/>
                <a:gd name="connsiteX4" fmla="*/ 771728 w 1259824"/>
                <a:gd name="connsiteY4" fmla="*/ 454888 h 930070"/>
                <a:gd name="connsiteX5" fmla="*/ 696543 w 1259824"/>
                <a:gd name="connsiteY5" fmla="*/ 454314 h 930070"/>
                <a:gd name="connsiteX6" fmla="*/ 660386 w 1259824"/>
                <a:gd name="connsiteY6" fmla="*/ 418733 h 930070"/>
                <a:gd name="connsiteX7" fmla="*/ 607010 w 1259824"/>
                <a:gd name="connsiteY7" fmla="*/ 387743 h 930070"/>
                <a:gd name="connsiteX8" fmla="*/ 553061 w 1259824"/>
                <a:gd name="connsiteY8" fmla="*/ 369952 h 930070"/>
                <a:gd name="connsiteX9" fmla="*/ 515181 w 1259824"/>
                <a:gd name="connsiteY9" fmla="*/ 307398 h 930070"/>
                <a:gd name="connsiteX10" fmla="*/ 279296 w 1259824"/>
                <a:gd name="connsiteY10" fmla="*/ 686740 h 930070"/>
                <a:gd name="connsiteX11" fmla="*/ 338985 w 1259824"/>
                <a:gd name="connsiteY11" fmla="*/ 686740 h 930070"/>
                <a:gd name="connsiteX12" fmla="*/ 378586 w 1259824"/>
                <a:gd name="connsiteY12" fmla="*/ 707974 h 930070"/>
                <a:gd name="connsiteX13" fmla="*/ 367681 w 1259824"/>
                <a:gd name="connsiteY13" fmla="*/ 752164 h 930070"/>
                <a:gd name="connsiteX14" fmla="*/ 222477 w 1259824"/>
                <a:gd name="connsiteY14" fmla="*/ 912853 h 930070"/>
                <a:gd name="connsiteX15" fmla="*/ 159345 w 1259824"/>
                <a:gd name="connsiteY15" fmla="*/ 912853 h 930070"/>
                <a:gd name="connsiteX16" fmla="*/ 12419 w 1259824"/>
                <a:gd name="connsiteY16" fmla="*/ 749868 h 930070"/>
                <a:gd name="connsiteX17" fmla="*/ 3236 w 1259824"/>
                <a:gd name="connsiteY17" fmla="*/ 707974 h 930070"/>
                <a:gd name="connsiteX18" fmla="*/ 40541 w 1259824"/>
                <a:gd name="connsiteY18" fmla="*/ 686740 h 930070"/>
                <a:gd name="connsiteX19" fmla="*/ 104247 w 1259824"/>
                <a:gd name="connsiteY19" fmla="*/ 686740 h 930070"/>
                <a:gd name="connsiteX20" fmla="*/ 115726 w 1259824"/>
                <a:gd name="connsiteY20" fmla="*/ 598935 h 930070"/>
                <a:gd name="connsiteX21" fmla="*/ 261504 w 1259824"/>
                <a:gd name="connsiteY21" fmla="*/ 294199 h 930070"/>
                <a:gd name="connsiteX22" fmla="*/ 294218 w 1259824"/>
                <a:gd name="connsiteY22" fmla="*/ 289034 h 930070"/>
                <a:gd name="connsiteX23" fmla="*/ 293071 w 1259824"/>
                <a:gd name="connsiteY23" fmla="*/ 324041 h 930070"/>
                <a:gd name="connsiteX24" fmla="*/ 171971 w 1259824"/>
                <a:gd name="connsiteY24" fmla="*/ 547285 h 930070"/>
                <a:gd name="connsiteX25" fmla="*/ 149588 w 1259824"/>
                <a:gd name="connsiteY25" fmla="*/ 698218 h 930070"/>
                <a:gd name="connsiteX26" fmla="*/ 118022 w 1259824"/>
                <a:gd name="connsiteY26" fmla="*/ 729782 h 930070"/>
                <a:gd name="connsiteX27" fmla="*/ 53742 w 1259824"/>
                <a:gd name="connsiteY27" fmla="*/ 729782 h 930070"/>
                <a:gd name="connsiteX28" fmla="*/ 191485 w 1259824"/>
                <a:gd name="connsiteY28" fmla="*/ 882437 h 930070"/>
                <a:gd name="connsiteX29" fmla="*/ 329228 w 1259824"/>
                <a:gd name="connsiteY29" fmla="*/ 729782 h 930070"/>
                <a:gd name="connsiteX30" fmla="*/ 262078 w 1259824"/>
                <a:gd name="connsiteY30" fmla="*/ 729782 h 930070"/>
                <a:gd name="connsiteX31" fmla="*/ 233956 w 1259824"/>
                <a:gd name="connsiteY31" fmla="*/ 701087 h 930070"/>
                <a:gd name="connsiteX32" fmla="*/ 530104 w 1259824"/>
                <a:gd name="connsiteY32" fmla="*/ 250583 h 930070"/>
                <a:gd name="connsiteX33" fmla="*/ 537565 w 1259824"/>
                <a:gd name="connsiteY33" fmla="*/ 200654 h 930070"/>
                <a:gd name="connsiteX34" fmla="*/ 512312 w 1259824"/>
                <a:gd name="connsiteY34" fmla="*/ 166795 h 930070"/>
                <a:gd name="connsiteX35" fmla="*/ 382030 w 1259824"/>
                <a:gd name="connsiteY35" fmla="*/ 240827 h 930070"/>
                <a:gd name="connsiteX36" fmla="*/ 367108 w 1259824"/>
                <a:gd name="connsiteY36" fmla="*/ 252305 h 930070"/>
                <a:gd name="connsiteX37" fmla="*/ 334967 w 1259824"/>
                <a:gd name="connsiteY37" fmla="*/ 248861 h 930070"/>
                <a:gd name="connsiteX38" fmla="*/ 340707 w 1259824"/>
                <a:gd name="connsiteY38" fmla="*/ 217297 h 930070"/>
                <a:gd name="connsiteX39" fmla="*/ 491650 w 1259824"/>
                <a:gd name="connsiteY39" fmla="*/ 127770 h 930070"/>
                <a:gd name="connsiteX40" fmla="*/ 505998 w 1259824"/>
                <a:gd name="connsiteY40" fmla="*/ 122031 h 930070"/>
                <a:gd name="connsiteX41" fmla="*/ 553635 w 1259824"/>
                <a:gd name="connsiteY41" fmla="*/ 87024 h 930070"/>
                <a:gd name="connsiteX42" fmla="*/ 608732 w 1259824"/>
                <a:gd name="connsiteY42" fmla="*/ 69807 h 930070"/>
                <a:gd name="connsiteX43" fmla="*/ 659812 w 1259824"/>
                <a:gd name="connsiteY43" fmla="*/ 38817 h 930070"/>
                <a:gd name="connsiteX44" fmla="*/ 698839 w 1259824"/>
                <a:gd name="connsiteY44" fmla="*/ 1514 h 930070"/>
                <a:gd name="connsiteX45" fmla="*/ 768859 w 1259824"/>
                <a:gd name="connsiteY45" fmla="*/ 1514 h 930070"/>
                <a:gd name="connsiteX46" fmla="*/ 808460 w 1259824"/>
                <a:gd name="connsiteY46" fmla="*/ 39965 h 930070"/>
                <a:gd name="connsiteX47" fmla="*/ 859539 w 1259824"/>
                <a:gd name="connsiteY47" fmla="*/ 69807 h 930070"/>
                <a:gd name="connsiteX48" fmla="*/ 915784 w 1259824"/>
                <a:gd name="connsiteY48" fmla="*/ 87598 h 930070"/>
                <a:gd name="connsiteX49" fmla="*/ 961125 w 1259824"/>
                <a:gd name="connsiteY49" fmla="*/ 121457 h 930070"/>
                <a:gd name="connsiteX50" fmla="*/ 1247516 w 1259824"/>
                <a:gd name="connsiteY50" fmla="*/ 344127 h 930070"/>
                <a:gd name="connsiteX51" fmla="*/ 1244072 w 1259824"/>
                <a:gd name="connsiteY51" fmla="*/ 405534 h 930070"/>
                <a:gd name="connsiteX52" fmla="*/ 1189549 w 1259824"/>
                <a:gd name="connsiteY52" fmla="*/ 466366 h 930070"/>
                <a:gd name="connsiteX53" fmla="*/ 1120678 w 1259824"/>
                <a:gd name="connsiteY53" fmla="*/ 461201 h 930070"/>
                <a:gd name="connsiteX54" fmla="*/ 954238 w 1259824"/>
                <a:gd name="connsiteY54" fmla="*/ 306824 h 930070"/>
                <a:gd name="connsiteX55" fmla="*/ 558800 w 1259824"/>
                <a:gd name="connsiteY55" fmla="*/ 295920 h 930070"/>
                <a:gd name="connsiteX56" fmla="*/ 582331 w 1259824"/>
                <a:gd name="connsiteY56" fmla="*/ 337240 h 930070"/>
                <a:gd name="connsiteX57" fmla="*/ 601845 w 1259824"/>
                <a:gd name="connsiteY57" fmla="*/ 344701 h 930070"/>
                <a:gd name="connsiteX58" fmla="*/ 697691 w 1259824"/>
                <a:gd name="connsiteY58" fmla="*/ 391186 h 930070"/>
                <a:gd name="connsiteX59" fmla="*/ 734423 w 1259824"/>
                <a:gd name="connsiteY59" fmla="*/ 415864 h 930070"/>
                <a:gd name="connsiteX60" fmla="*/ 747049 w 1259824"/>
                <a:gd name="connsiteY60" fmla="*/ 415864 h 930070"/>
                <a:gd name="connsiteX61" fmla="*/ 768859 w 1259824"/>
                <a:gd name="connsiteY61" fmla="*/ 399795 h 930070"/>
                <a:gd name="connsiteX62" fmla="*/ 856096 w 1259824"/>
                <a:gd name="connsiteY62" fmla="*/ 342405 h 930070"/>
                <a:gd name="connsiteX63" fmla="*/ 895697 w 1259824"/>
                <a:gd name="connsiteY63" fmla="*/ 323467 h 930070"/>
                <a:gd name="connsiteX64" fmla="*/ 904880 w 1259824"/>
                <a:gd name="connsiteY64" fmla="*/ 305676 h 930070"/>
                <a:gd name="connsiteX65" fmla="*/ 902010 w 1259824"/>
                <a:gd name="connsiteY65" fmla="*/ 288460 h 930070"/>
                <a:gd name="connsiteX66" fmla="*/ 881922 w 1259824"/>
                <a:gd name="connsiteY66" fmla="*/ 259765 h 930070"/>
                <a:gd name="connsiteX67" fmla="*/ 910045 w 1259824"/>
                <a:gd name="connsiteY67" fmla="*/ 163925 h 930070"/>
                <a:gd name="connsiteX68" fmla="*/ 887662 w 1259824"/>
                <a:gd name="connsiteY68" fmla="*/ 123179 h 930070"/>
                <a:gd name="connsiteX69" fmla="*/ 865852 w 1259824"/>
                <a:gd name="connsiteY69" fmla="*/ 115145 h 930070"/>
                <a:gd name="connsiteX70" fmla="*/ 769432 w 1259824"/>
                <a:gd name="connsiteY70" fmla="*/ 61773 h 930070"/>
                <a:gd name="connsiteX71" fmla="*/ 764841 w 1259824"/>
                <a:gd name="connsiteY71" fmla="*/ 46278 h 930070"/>
                <a:gd name="connsiteX72" fmla="*/ 704578 w 1259824"/>
                <a:gd name="connsiteY72" fmla="*/ 46278 h 930070"/>
                <a:gd name="connsiteX73" fmla="*/ 597827 w 1259824"/>
                <a:gd name="connsiteY73" fmla="*/ 114571 h 930070"/>
                <a:gd name="connsiteX74" fmla="*/ 586349 w 1259824"/>
                <a:gd name="connsiteY74" fmla="*/ 118014 h 930070"/>
                <a:gd name="connsiteX75" fmla="*/ 559374 w 1259824"/>
                <a:gd name="connsiteY75" fmla="*/ 163351 h 930070"/>
                <a:gd name="connsiteX76" fmla="*/ 558800 w 1259824"/>
                <a:gd name="connsiteY76" fmla="*/ 295920 h 930070"/>
                <a:gd name="connsiteX77" fmla="*/ 1214802 w 1259824"/>
                <a:gd name="connsiteY77" fmla="*/ 373969 h 930070"/>
                <a:gd name="connsiteX78" fmla="*/ 957107 w 1259824"/>
                <a:gd name="connsiteY78" fmla="*/ 166795 h 930070"/>
                <a:gd name="connsiteX79" fmla="*/ 931281 w 1259824"/>
                <a:gd name="connsiteY79" fmla="*/ 201228 h 930070"/>
                <a:gd name="connsiteX80" fmla="*/ 938742 w 1259824"/>
                <a:gd name="connsiteY80" fmla="*/ 250009 h 930070"/>
                <a:gd name="connsiteX81" fmla="*/ 1148226 w 1259824"/>
                <a:gd name="connsiteY81" fmla="*/ 425046 h 930070"/>
                <a:gd name="connsiteX82" fmla="*/ 1157409 w 1259824"/>
                <a:gd name="connsiteY82" fmla="*/ 437671 h 930070"/>
                <a:gd name="connsiteX83" fmla="*/ 1214802 w 1259824"/>
                <a:gd name="connsiteY83" fmla="*/ 373969 h 93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259824" h="930070">
                  <a:moveTo>
                    <a:pt x="954238" y="306824"/>
                  </a:moveTo>
                  <a:cubicBezTo>
                    <a:pt x="941038" y="328632"/>
                    <a:pt x="929559" y="349866"/>
                    <a:pt x="915784" y="369378"/>
                  </a:cubicBezTo>
                  <a:cubicBezTo>
                    <a:pt x="901436" y="390038"/>
                    <a:pt x="884218" y="394630"/>
                    <a:pt x="860687" y="387169"/>
                  </a:cubicBezTo>
                  <a:cubicBezTo>
                    <a:pt x="832565" y="378561"/>
                    <a:pt x="814773" y="388891"/>
                    <a:pt x="808460" y="418159"/>
                  </a:cubicBezTo>
                  <a:cubicBezTo>
                    <a:pt x="803868" y="438245"/>
                    <a:pt x="792390" y="453166"/>
                    <a:pt x="771728" y="454888"/>
                  </a:cubicBezTo>
                  <a:cubicBezTo>
                    <a:pt x="746475" y="456610"/>
                    <a:pt x="721222" y="456610"/>
                    <a:pt x="696543" y="454314"/>
                  </a:cubicBezTo>
                  <a:cubicBezTo>
                    <a:pt x="676456" y="452593"/>
                    <a:pt x="664977" y="437671"/>
                    <a:pt x="660386" y="418733"/>
                  </a:cubicBezTo>
                  <a:cubicBezTo>
                    <a:pt x="653498" y="388317"/>
                    <a:pt x="636855" y="378561"/>
                    <a:pt x="607010" y="387743"/>
                  </a:cubicBezTo>
                  <a:cubicBezTo>
                    <a:pt x="584627" y="394630"/>
                    <a:pt x="566835" y="389465"/>
                    <a:pt x="553061" y="369952"/>
                  </a:cubicBezTo>
                  <a:cubicBezTo>
                    <a:pt x="539287" y="349866"/>
                    <a:pt x="527808" y="328632"/>
                    <a:pt x="515181" y="307398"/>
                  </a:cubicBezTo>
                  <a:cubicBezTo>
                    <a:pt x="400969" y="344127"/>
                    <a:pt x="265522" y="559336"/>
                    <a:pt x="279296" y="686740"/>
                  </a:cubicBezTo>
                  <a:cubicBezTo>
                    <a:pt x="298810" y="686740"/>
                    <a:pt x="318897" y="687314"/>
                    <a:pt x="338985" y="686740"/>
                  </a:cubicBezTo>
                  <a:cubicBezTo>
                    <a:pt x="356777" y="686166"/>
                    <a:pt x="371125" y="690757"/>
                    <a:pt x="378586" y="707974"/>
                  </a:cubicBezTo>
                  <a:cubicBezTo>
                    <a:pt x="386047" y="725191"/>
                    <a:pt x="379160" y="738964"/>
                    <a:pt x="367681" y="752164"/>
                  </a:cubicBezTo>
                  <a:cubicBezTo>
                    <a:pt x="318897" y="805536"/>
                    <a:pt x="271261" y="859482"/>
                    <a:pt x="222477" y="912853"/>
                  </a:cubicBezTo>
                  <a:cubicBezTo>
                    <a:pt x="201816" y="935809"/>
                    <a:pt x="180580" y="935809"/>
                    <a:pt x="159345" y="912853"/>
                  </a:cubicBezTo>
                  <a:cubicBezTo>
                    <a:pt x="110561" y="858334"/>
                    <a:pt x="61777" y="804388"/>
                    <a:pt x="12419" y="749868"/>
                  </a:cubicBezTo>
                  <a:cubicBezTo>
                    <a:pt x="940" y="737243"/>
                    <a:pt x="-3651" y="724043"/>
                    <a:pt x="3236" y="707974"/>
                  </a:cubicBezTo>
                  <a:cubicBezTo>
                    <a:pt x="10123" y="691905"/>
                    <a:pt x="23324" y="686166"/>
                    <a:pt x="40541" y="686740"/>
                  </a:cubicBezTo>
                  <a:cubicBezTo>
                    <a:pt x="61777" y="687314"/>
                    <a:pt x="83586" y="686740"/>
                    <a:pt x="104247" y="686740"/>
                  </a:cubicBezTo>
                  <a:cubicBezTo>
                    <a:pt x="108265" y="656324"/>
                    <a:pt x="110561" y="627629"/>
                    <a:pt x="115726" y="598935"/>
                  </a:cubicBezTo>
                  <a:cubicBezTo>
                    <a:pt x="135814" y="483583"/>
                    <a:pt x="185172" y="382578"/>
                    <a:pt x="261504" y="294199"/>
                  </a:cubicBezTo>
                  <a:cubicBezTo>
                    <a:pt x="271835" y="282147"/>
                    <a:pt x="283888" y="280425"/>
                    <a:pt x="294218" y="289034"/>
                  </a:cubicBezTo>
                  <a:cubicBezTo>
                    <a:pt x="304549" y="297642"/>
                    <a:pt x="304549" y="310841"/>
                    <a:pt x="293071" y="324041"/>
                  </a:cubicBezTo>
                  <a:cubicBezTo>
                    <a:pt x="236251" y="389465"/>
                    <a:pt x="196076" y="464070"/>
                    <a:pt x="171971" y="547285"/>
                  </a:cubicBezTo>
                  <a:cubicBezTo>
                    <a:pt x="158197" y="596639"/>
                    <a:pt x="150162" y="647142"/>
                    <a:pt x="149588" y="698218"/>
                  </a:cubicBezTo>
                  <a:cubicBezTo>
                    <a:pt x="149588" y="722895"/>
                    <a:pt x="142701" y="729208"/>
                    <a:pt x="118022" y="729782"/>
                  </a:cubicBezTo>
                  <a:cubicBezTo>
                    <a:pt x="97934" y="729782"/>
                    <a:pt x="77273" y="729782"/>
                    <a:pt x="53742" y="729782"/>
                  </a:cubicBezTo>
                  <a:cubicBezTo>
                    <a:pt x="100804" y="782006"/>
                    <a:pt x="146145" y="831935"/>
                    <a:pt x="191485" y="882437"/>
                  </a:cubicBezTo>
                  <a:cubicBezTo>
                    <a:pt x="236825" y="831935"/>
                    <a:pt x="282166" y="782006"/>
                    <a:pt x="329228" y="729782"/>
                  </a:cubicBezTo>
                  <a:cubicBezTo>
                    <a:pt x="304549" y="729782"/>
                    <a:pt x="283314" y="729782"/>
                    <a:pt x="262078" y="729782"/>
                  </a:cubicBezTo>
                  <a:cubicBezTo>
                    <a:pt x="241417" y="729782"/>
                    <a:pt x="232808" y="721748"/>
                    <a:pt x="233956" y="701087"/>
                  </a:cubicBezTo>
                  <a:cubicBezTo>
                    <a:pt x="243713" y="492191"/>
                    <a:pt x="342428" y="341832"/>
                    <a:pt x="530104" y="250583"/>
                  </a:cubicBezTo>
                  <a:cubicBezTo>
                    <a:pt x="553635" y="239105"/>
                    <a:pt x="556505" y="220167"/>
                    <a:pt x="537565" y="200654"/>
                  </a:cubicBezTo>
                  <a:cubicBezTo>
                    <a:pt x="528382" y="190898"/>
                    <a:pt x="521495" y="179420"/>
                    <a:pt x="512312" y="166795"/>
                  </a:cubicBezTo>
                  <a:cubicBezTo>
                    <a:pt x="467545" y="184011"/>
                    <a:pt x="423353" y="209837"/>
                    <a:pt x="382030" y="240827"/>
                  </a:cubicBezTo>
                  <a:cubicBezTo>
                    <a:pt x="376864" y="244844"/>
                    <a:pt x="372273" y="248861"/>
                    <a:pt x="367108" y="252305"/>
                  </a:cubicBezTo>
                  <a:cubicBezTo>
                    <a:pt x="355629" y="260339"/>
                    <a:pt x="343003" y="259191"/>
                    <a:pt x="334967" y="248861"/>
                  </a:cubicBezTo>
                  <a:cubicBezTo>
                    <a:pt x="327506" y="238531"/>
                    <a:pt x="329228" y="226479"/>
                    <a:pt x="340707" y="217297"/>
                  </a:cubicBezTo>
                  <a:cubicBezTo>
                    <a:pt x="386621" y="180568"/>
                    <a:pt x="437127" y="150152"/>
                    <a:pt x="491650" y="127770"/>
                  </a:cubicBezTo>
                  <a:cubicBezTo>
                    <a:pt x="496242" y="125475"/>
                    <a:pt x="501407" y="123179"/>
                    <a:pt x="505998" y="122031"/>
                  </a:cubicBezTo>
                  <a:cubicBezTo>
                    <a:pt x="526660" y="116866"/>
                    <a:pt x="541582" y="105388"/>
                    <a:pt x="553635" y="87024"/>
                  </a:cubicBezTo>
                  <a:cubicBezTo>
                    <a:pt x="567409" y="66364"/>
                    <a:pt x="584627" y="62347"/>
                    <a:pt x="608732" y="69807"/>
                  </a:cubicBezTo>
                  <a:cubicBezTo>
                    <a:pt x="635707" y="78416"/>
                    <a:pt x="654073" y="66938"/>
                    <a:pt x="659812" y="38817"/>
                  </a:cubicBezTo>
                  <a:cubicBezTo>
                    <a:pt x="664403" y="17583"/>
                    <a:pt x="677030" y="3236"/>
                    <a:pt x="698839" y="1514"/>
                  </a:cubicBezTo>
                  <a:cubicBezTo>
                    <a:pt x="721796" y="-208"/>
                    <a:pt x="745327" y="-782"/>
                    <a:pt x="768859" y="1514"/>
                  </a:cubicBezTo>
                  <a:cubicBezTo>
                    <a:pt x="791816" y="3236"/>
                    <a:pt x="803868" y="17009"/>
                    <a:pt x="808460" y="39965"/>
                  </a:cubicBezTo>
                  <a:cubicBezTo>
                    <a:pt x="813625" y="66364"/>
                    <a:pt x="833138" y="77842"/>
                    <a:pt x="859539" y="69807"/>
                  </a:cubicBezTo>
                  <a:cubicBezTo>
                    <a:pt x="884218" y="62347"/>
                    <a:pt x="902010" y="66364"/>
                    <a:pt x="915784" y="87598"/>
                  </a:cubicBezTo>
                  <a:cubicBezTo>
                    <a:pt x="927263" y="105388"/>
                    <a:pt x="942185" y="113997"/>
                    <a:pt x="961125" y="121457"/>
                  </a:cubicBezTo>
                  <a:cubicBezTo>
                    <a:pt x="1078781" y="166795"/>
                    <a:pt x="1174053" y="241975"/>
                    <a:pt x="1247516" y="344127"/>
                  </a:cubicBezTo>
                  <a:cubicBezTo>
                    <a:pt x="1264734" y="368231"/>
                    <a:pt x="1264160" y="383152"/>
                    <a:pt x="1244072" y="405534"/>
                  </a:cubicBezTo>
                  <a:cubicBezTo>
                    <a:pt x="1225707" y="425620"/>
                    <a:pt x="1207915" y="446280"/>
                    <a:pt x="1189549" y="466366"/>
                  </a:cubicBezTo>
                  <a:cubicBezTo>
                    <a:pt x="1166592" y="491617"/>
                    <a:pt x="1139043" y="489322"/>
                    <a:pt x="1120678" y="461201"/>
                  </a:cubicBezTo>
                  <a:cubicBezTo>
                    <a:pt x="1074763" y="392908"/>
                    <a:pt x="1014500" y="337240"/>
                    <a:pt x="954238" y="306824"/>
                  </a:cubicBezTo>
                  <a:close/>
                  <a:moveTo>
                    <a:pt x="558800" y="295920"/>
                  </a:moveTo>
                  <a:cubicBezTo>
                    <a:pt x="566835" y="309694"/>
                    <a:pt x="574870" y="323467"/>
                    <a:pt x="582331" y="337240"/>
                  </a:cubicBezTo>
                  <a:cubicBezTo>
                    <a:pt x="586923" y="345275"/>
                    <a:pt x="592088" y="347570"/>
                    <a:pt x="601845" y="344701"/>
                  </a:cubicBezTo>
                  <a:cubicBezTo>
                    <a:pt x="642020" y="333223"/>
                    <a:pt x="682195" y="353309"/>
                    <a:pt x="697691" y="391186"/>
                  </a:cubicBezTo>
                  <a:cubicBezTo>
                    <a:pt x="707448" y="415864"/>
                    <a:pt x="707448" y="415864"/>
                    <a:pt x="734423" y="415864"/>
                  </a:cubicBezTo>
                  <a:cubicBezTo>
                    <a:pt x="738440" y="415864"/>
                    <a:pt x="743032" y="415290"/>
                    <a:pt x="747049" y="415864"/>
                  </a:cubicBezTo>
                  <a:cubicBezTo>
                    <a:pt x="759102" y="416437"/>
                    <a:pt x="765415" y="412994"/>
                    <a:pt x="768859" y="399795"/>
                  </a:cubicBezTo>
                  <a:cubicBezTo>
                    <a:pt x="778615" y="360770"/>
                    <a:pt x="817643" y="336093"/>
                    <a:pt x="856096" y="342405"/>
                  </a:cubicBezTo>
                  <a:cubicBezTo>
                    <a:pt x="882497" y="346997"/>
                    <a:pt x="882497" y="346997"/>
                    <a:pt x="895697" y="323467"/>
                  </a:cubicBezTo>
                  <a:cubicBezTo>
                    <a:pt x="899140" y="317728"/>
                    <a:pt x="901436" y="311415"/>
                    <a:pt x="904880" y="305676"/>
                  </a:cubicBezTo>
                  <a:cubicBezTo>
                    <a:pt x="908323" y="299364"/>
                    <a:pt x="908323" y="294772"/>
                    <a:pt x="902010" y="288460"/>
                  </a:cubicBezTo>
                  <a:cubicBezTo>
                    <a:pt x="893975" y="280425"/>
                    <a:pt x="885940" y="270095"/>
                    <a:pt x="881922" y="259765"/>
                  </a:cubicBezTo>
                  <a:cubicBezTo>
                    <a:pt x="867000" y="221888"/>
                    <a:pt x="879053" y="190898"/>
                    <a:pt x="910045" y="163925"/>
                  </a:cubicBezTo>
                  <a:cubicBezTo>
                    <a:pt x="902584" y="150726"/>
                    <a:pt x="894549" y="136952"/>
                    <a:pt x="887662" y="123179"/>
                  </a:cubicBezTo>
                  <a:cubicBezTo>
                    <a:pt x="882497" y="113997"/>
                    <a:pt x="876757" y="111701"/>
                    <a:pt x="865852" y="115145"/>
                  </a:cubicBezTo>
                  <a:cubicBezTo>
                    <a:pt x="823956" y="127196"/>
                    <a:pt x="781485" y="103093"/>
                    <a:pt x="769432" y="61773"/>
                  </a:cubicBezTo>
                  <a:cubicBezTo>
                    <a:pt x="767711" y="56608"/>
                    <a:pt x="766563" y="52017"/>
                    <a:pt x="764841" y="46278"/>
                  </a:cubicBezTo>
                  <a:cubicBezTo>
                    <a:pt x="744179" y="46278"/>
                    <a:pt x="724092" y="46278"/>
                    <a:pt x="704578" y="46278"/>
                  </a:cubicBezTo>
                  <a:cubicBezTo>
                    <a:pt x="693674" y="106536"/>
                    <a:pt x="640872" y="130066"/>
                    <a:pt x="597827" y="114571"/>
                  </a:cubicBezTo>
                  <a:cubicBezTo>
                    <a:pt x="594958" y="113423"/>
                    <a:pt x="588071" y="115718"/>
                    <a:pt x="586349" y="118014"/>
                  </a:cubicBezTo>
                  <a:cubicBezTo>
                    <a:pt x="576592" y="132935"/>
                    <a:pt x="567983" y="148430"/>
                    <a:pt x="559374" y="163351"/>
                  </a:cubicBezTo>
                  <a:cubicBezTo>
                    <a:pt x="604714" y="206967"/>
                    <a:pt x="604714" y="250583"/>
                    <a:pt x="558800" y="295920"/>
                  </a:cubicBezTo>
                  <a:close/>
                  <a:moveTo>
                    <a:pt x="1214802" y="373969"/>
                  </a:moveTo>
                  <a:cubicBezTo>
                    <a:pt x="1147078" y="278704"/>
                    <a:pt x="1060415" y="209837"/>
                    <a:pt x="957107" y="166795"/>
                  </a:cubicBezTo>
                  <a:cubicBezTo>
                    <a:pt x="947924" y="179420"/>
                    <a:pt x="940463" y="191472"/>
                    <a:pt x="931281" y="201228"/>
                  </a:cubicBezTo>
                  <a:cubicBezTo>
                    <a:pt x="912915" y="220167"/>
                    <a:pt x="915784" y="239679"/>
                    <a:pt x="938742" y="250009"/>
                  </a:cubicBezTo>
                  <a:cubicBezTo>
                    <a:pt x="1024831" y="289034"/>
                    <a:pt x="1094277" y="347570"/>
                    <a:pt x="1148226" y="425046"/>
                  </a:cubicBezTo>
                  <a:cubicBezTo>
                    <a:pt x="1151096" y="429063"/>
                    <a:pt x="1153965" y="433080"/>
                    <a:pt x="1157409" y="437671"/>
                  </a:cubicBezTo>
                  <a:cubicBezTo>
                    <a:pt x="1176923" y="416437"/>
                    <a:pt x="1195288" y="395777"/>
                    <a:pt x="1214802" y="373969"/>
                  </a:cubicBezTo>
                  <a:close/>
                </a:path>
              </a:pathLst>
            </a:custGeom>
            <a:solidFill>
              <a:srgbClr val="000000"/>
            </a:solidFill>
            <a:ln w="5739"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D017A797-686E-8F11-7DBD-12C1EE8B4F76}"/>
                </a:ext>
              </a:extLst>
            </p:cNvPr>
            <p:cNvSpPr/>
            <p:nvPr/>
          </p:nvSpPr>
          <p:spPr>
            <a:xfrm>
              <a:off x="6191143" y="1998782"/>
              <a:ext cx="44447" cy="257725"/>
            </a:xfrm>
            <a:custGeom>
              <a:avLst/>
              <a:gdLst>
                <a:gd name="connsiteX0" fmla="*/ 44193 w 44447"/>
                <a:gd name="connsiteY0" fmla="*/ 128577 h 257725"/>
                <a:gd name="connsiteX1" fmla="*/ 44193 w 44447"/>
                <a:gd name="connsiteY1" fmla="*/ 233025 h 257725"/>
                <a:gd name="connsiteX2" fmla="*/ 21810 w 44447"/>
                <a:gd name="connsiteY2" fmla="*/ 257702 h 257725"/>
                <a:gd name="connsiteX3" fmla="*/ 0 w 44447"/>
                <a:gd name="connsiteY3" fmla="*/ 233599 h 257725"/>
                <a:gd name="connsiteX4" fmla="*/ 0 w 44447"/>
                <a:gd name="connsiteY4" fmla="*/ 222121 h 257725"/>
                <a:gd name="connsiteX5" fmla="*/ 0 w 44447"/>
                <a:gd name="connsiteY5" fmla="*/ 70040 h 257725"/>
                <a:gd name="connsiteX6" fmla="*/ 0 w 44447"/>
                <a:gd name="connsiteY6" fmla="*/ 26998 h 257725"/>
                <a:gd name="connsiteX7" fmla="*/ 22383 w 44447"/>
                <a:gd name="connsiteY7" fmla="*/ 25 h 257725"/>
                <a:gd name="connsiteX8" fmla="*/ 44193 w 44447"/>
                <a:gd name="connsiteY8" fmla="*/ 27572 h 257725"/>
                <a:gd name="connsiteX9" fmla="*/ 44193 w 44447"/>
                <a:gd name="connsiteY9" fmla="*/ 128577 h 25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447" h="257725">
                  <a:moveTo>
                    <a:pt x="44193" y="128577"/>
                  </a:moveTo>
                  <a:cubicBezTo>
                    <a:pt x="44193" y="163584"/>
                    <a:pt x="44193" y="198592"/>
                    <a:pt x="44193" y="233025"/>
                  </a:cubicBezTo>
                  <a:cubicBezTo>
                    <a:pt x="44193" y="247946"/>
                    <a:pt x="34436" y="258276"/>
                    <a:pt x="21810" y="257702"/>
                  </a:cubicBezTo>
                  <a:cubicBezTo>
                    <a:pt x="9757" y="257702"/>
                    <a:pt x="1148" y="247946"/>
                    <a:pt x="0" y="233599"/>
                  </a:cubicBezTo>
                  <a:cubicBezTo>
                    <a:pt x="0" y="229582"/>
                    <a:pt x="0" y="226138"/>
                    <a:pt x="0" y="222121"/>
                  </a:cubicBezTo>
                  <a:cubicBezTo>
                    <a:pt x="0" y="171619"/>
                    <a:pt x="0" y="121116"/>
                    <a:pt x="0" y="70040"/>
                  </a:cubicBezTo>
                  <a:cubicBezTo>
                    <a:pt x="0" y="55693"/>
                    <a:pt x="0" y="41346"/>
                    <a:pt x="0" y="26998"/>
                  </a:cubicBezTo>
                  <a:cubicBezTo>
                    <a:pt x="574" y="8634"/>
                    <a:pt x="8035" y="-549"/>
                    <a:pt x="22383" y="25"/>
                  </a:cubicBezTo>
                  <a:cubicBezTo>
                    <a:pt x="36158" y="25"/>
                    <a:pt x="44193" y="9782"/>
                    <a:pt x="44193" y="27572"/>
                  </a:cubicBezTo>
                  <a:cubicBezTo>
                    <a:pt x="44767" y="61432"/>
                    <a:pt x="44193" y="95291"/>
                    <a:pt x="44193" y="128577"/>
                  </a:cubicBezTo>
                  <a:close/>
                </a:path>
              </a:pathLst>
            </a:custGeom>
            <a:solidFill>
              <a:srgbClr val="000000"/>
            </a:solidFill>
            <a:ln w="5739"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2C62F245-B72A-D6AB-F6ED-DA4FC9E3E762}"/>
                </a:ext>
              </a:extLst>
            </p:cNvPr>
            <p:cNvSpPr/>
            <p:nvPr/>
          </p:nvSpPr>
          <p:spPr>
            <a:xfrm>
              <a:off x="6368487" y="2000493"/>
              <a:ext cx="43845" cy="257139"/>
            </a:xfrm>
            <a:custGeom>
              <a:avLst/>
              <a:gdLst>
                <a:gd name="connsiteX0" fmla="*/ 0 w 43845"/>
                <a:gd name="connsiteY0" fmla="*/ 127440 h 257139"/>
                <a:gd name="connsiteX1" fmla="*/ 0 w 43845"/>
                <a:gd name="connsiteY1" fmla="*/ 27009 h 257139"/>
                <a:gd name="connsiteX2" fmla="*/ 2870 w 43845"/>
                <a:gd name="connsiteY2" fmla="*/ 10941 h 257139"/>
                <a:gd name="connsiteX3" fmla="*/ 23531 w 43845"/>
                <a:gd name="connsiteY3" fmla="*/ 36 h 257139"/>
                <a:gd name="connsiteX4" fmla="*/ 41897 w 43845"/>
                <a:gd name="connsiteY4" fmla="*/ 14958 h 257139"/>
                <a:gd name="connsiteX5" fmla="*/ 43619 w 43845"/>
                <a:gd name="connsiteY5" fmla="*/ 31600 h 257139"/>
                <a:gd name="connsiteX6" fmla="*/ 43619 w 43845"/>
                <a:gd name="connsiteY6" fmla="*/ 223854 h 257139"/>
                <a:gd name="connsiteX7" fmla="*/ 43619 w 43845"/>
                <a:gd name="connsiteY7" fmla="*/ 232462 h 257139"/>
                <a:gd name="connsiteX8" fmla="*/ 21235 w 43845"/>
                <a:gd name="connsiteY8" fmla="*/ 257140 h 257139"/>
                <a:gd name="connsiteX9" fmla="*/ 0 w 43845"/>
                <a:gd name="connsiteY9" fmla="*/ 232462 h 257139"/>
                <a:gd name="connsiteX10" fmla="*/ 0 w 43845"/>
                <a:gd name="connsiteY10" fmla="*/ 223854 h 257139"/>
                <a:gd name="connsiteX11" fmla="*/ 0 w 43845"/>
                <a:gd name="connsiteY11" fmla="*/ 127440 h 25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45" h="257139">
                  <a:moveTo>
                    <a:pt x="0" y="127440"/>
                  </a:moveTo>
                  <a:cubicBezTo>
                    <a:pt x="0" y="94155"/>
                    <a:pt x="0" y="60295"/>
                    <a:pt x="0" y="27009"/>
                  </a:cubicBezTo>
                  <a:cubicBezTo>
                    <a:pt x="0" y="21271"/>
                    <a:pt x="0" y="13810"/>
                    <a:pt x="2870" y="10941"/>
                  </a:cubicBezTo>
                  <a:cubicBezTo>
                    <a:pt x="8609" y="5775"/>
                    <a:pt x="17218" y="-537"/>
                    <a:pt x="23531" y="36"/>
                  </a:cubicBezTo>
                  <a:cubicBezTo>
                    <a:pt x="29844" y="610"/>
                    <a:pt x="37305" y="8645"/>
                    <a:pt x="41897" y="14958"/>
                  </a:cubicBezTo>
                  <a:cubicBezTo>
                    <a:pt x="44766" y="18975"/>
                    <a:pt x="43619" y="25862"/>
                    <a:pt x="43619" y="31600"/>
                  </a:cubicBezTo>
                  <a:cubicBezTo>
                    <a:pt x="43619" y="95876"/>
                    <a:pt x="43619" y="159578"/>
                    <a:pt x="43619" y="223854"/>
                  </a:cubicBezTo>
                  <a:cubicBezTo>
                    <a:pt x="43619" y="226723"/>
                    <a:pt x="43619" y="229593"/>
                    <a:pt x="43619" y="232462"/>
                  </a:cubicBezTo>
                  <a:cubicBezTo>
                    <a:pt x="42471" y="247384"/>
                    <a:pt x="33288" y="257140"/>
                    <a:pt x="21235" y="257140"/>
                  </a:cubicBezTo>
                  <a:cubicBezTo>
                    <a:pt x="9183" y="256566"/>
                    <a:pt x="574" y="246810"/>
                    <a:pt x="0" y="232462"/>
                  </a:cubicBezTo>
                  <a:cubicBezTo>
                    <a:pt x="0" y="229593"/>
                    <a:pt x="0" y="226723"/>
                    <a:pt x="0" y="223854"/>
                  </a:cubicBezTo>
                  <a:cubicBezTo>
                    <a:pt x="0" y="191142"/>
                    <a:pt x="0" y="159004"/>
                    <a:pt x="0" y="127440"/>
                  </a:cubicBezTo>
                  <a:close/>
                </a:path>
              </a:pathLst>
            </a:custGeom>
            <a:solidFill>
              <a:srgbClr val="000000"/>
            </a:solidFill>
            <a:ln w="5739"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FDED9C2E-55ED-9541-835F-E03A623DEA01}"/>
                </a:ext>
              </a:extLst>
            </p:cNvPr>
            <p:cNvSpPr/>
            <p:nvPr/>
          </p:nvSpPr>
          <p:spPr>
            <a:xfrm>
              <a:off x="6218685" y="1197081"/>
              <a:ext cx="165878" cy="165287"/>
            </a:xfrm>
            <a:custGeom>
              <a:avLst/>
              <a:gdLst>
                <a:gd name="connsiteX0" fmla="*/ 82078 w 165878"/>
                <a:gd name="connsiteY0" fmla="*/ 165281 h 165287"/>
                <a:gd name="connsiteX1" fmla="*/ 7 w 165878"/>
                <a:gd name="connsiteY1" fmla="*/ 81493 h 165287"/>
                <a:gd name="connsiteX2" fmla="*/ 83226 w 165878"/>
                <a:gd name="connsiteY2" fmla="*/ 0 h 165287"/>
                <a:gd name="connsiteX3" fmla="*/ 165872 w 165878"/>
                <a:gd name="connsiteY3" fmla="*/ 83788 h 165287"/>
                <a:gd name="connsiteX4" fmla="*/ 82078 w 165878"/>
                <a:gd name="connsiteY4" fmla="*/ 165281 h 165287"/>
                <a:gd name="connsiteX5" fmla="*/ 44199 w 165878"/>
                <a:gd name="connsiteY5" fmla="*/ 82640 h 165287"/>
                <a:gd name="connsiteX6" fmla="*/ 83800 w 165878"/>
                <a:gd name="connsiteY6" fmla="*/ 121665 h 165287"/>
                <a:gd name="connsiteX7" fmla="*/ 122254 w 165878"/>
                <a:gd name="connsiteY7" fmla="*/ 81493 h 165287"/>
                <a:gd name="connsiteX8" fmla="*/ 83800 w 165878"/>
                <a:gd name="connsiteY8" fmla="*/ 43616 h 165287"/>
                <a:gd name="connsiteX9" fmla="*/ 44199 w 165878"/>
                <a:gd name="connsiteY9" fmla="*/ 82640 h 16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878" h="165287">
                  <a:moveTo>
                    <a:pt x="82078" y="165281"/>
                  </a:moveTo>
                  <a:cubicBezTo>
                    <a:pt x="36738" y="164707"/>
                    <a:pt x="-568" y="126256"/>
                    <a:pt x="7" y="81493"/>
                  </a:cubicBezTo>
                  <a:cubicBezTo>
                    <a:pt x="580" y="36729"/>
                    <a:pt x="38460" y="0"/>
                    <a:pt x="83226" y="0"/>
                  </a:cubicBezTo>
                  <a:cubicBezTo>
                    <a:pt x="128567" y="0"/>
                    <a:pt x="166446" y="38451"/>
                    <a:pt x="165872" y="83788"/>
                  </a:cubicBezTo>
                  <a:cubicBezTo>
                    <a:pt x="165872" y="128552"/>
                    <a:pt x="127993" y="165855"/>
                    <a:pt x="82078" y="165281"/>
                  </a:cubicBezTo>
                  <a:close/>
                  <a:moveTo>
                    <a:pt x="44199" y="82640"/>
                  </a:moveTo>
                  <a:cubicBezTo>
                    <a:pt x="44199" y="103874"/>
                    <a:pt x="62565" y="122239"/>
                    <a:pt x="83800" y="121665"/>
                  </a:cubicBezTo>
                  <a:cubicBezTo>
                    <a:pt x="105036" y="121091"/>
                    <a:pt x="122827" y="103300"/>
                    <a:pt x="122254" y="81493"/>
                  </a:cubicBezTo>
                  <a:cubicBezTo>
                    <a:pt x="121679" y="60259"/>
                    <a:pt x="105036" y="43616"/>
                    <a:pt x="83800" y="43616"/>
                  </a:cubicBezTo>
                  <a:cubicBezTo>
                    <a:pt x="61991" y="44190"/>
                    <a:pt x="44199" y="61406"/>
                    <a:pt x="44199" y="82640"/>
                  </a:cubicBezTo>
                  <a:close/>
                </a:path>
              </a:pathLst>
            </a:custGeom>
            <a:solidFill>
              <a:srgbClr val="000000"/>
            </a:solidFill>
            <a:ln w="5739" cap="flat">
              <a:noFill/>
              <a:prstDash val="solid"/>
              <a:miter/>
            </a:ln>
          </p:spPr>
          <p:txBody>
            <a:bodyPr rtlCol="0" anchor="ctr"/>
            <a:lstStyle/>
            <a:p>
              <a:endParaRPr lang="en-US"/>
            </a:p>
          </p:txBody>
        </p:sp>
      </p:grpSp>
      <p:sp>
        <p:nvSpPr>
          <p:cNvPr id="226" name="Rectangle 225">
            <a:extLst>
              <a:ext uri="{FF2B5EF4-FFF2-40B4-BE49-F238E27FC236}">
                <a16:creationId xmlns:a16="http://schemas.microsoft.com/office/drawing/2014/main" id="{254CDE06-7F69-9F43-AE4D-42070B4E2113}"/>
              </a:ext>
            </a:extLst>
          </p:cNvPr>
          <p:cNvSpPr/>
          <p:nvPr/>
        </p:nvSpPr>
        <p:spPr>
          <a:xfrm>
            <a:off x="2924453" y="5343052"/>
            <a:ext cx="4454296" cy="42052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ext Placeholder 17">
            <a:extLst>
              <a:ext uri="{FF2B5EF4-FFF2-40B4-BE49-F238E27FC236}">
                <a16:creationId xmlns:a16="http://schemas.microsoft.com/office/drawing/2014/main" id="{87E57351-351F-BEA9-A3F1-618DBEF94E2E}"/>
              </a:ext>
            </a:extLst>
          </p:cNvPr>
          <p:cNvSpPr txBox="1">
            <a:spLocks/>
          </p:cNvSpPr>
          <p:nvPr/>
        </p:nvSpPr>
        <p:spPr>
          <a:xfrm>
            <a:off x="3097403" y="6430509"/>
            <a:ext cx="4281346" cy="330876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262626"/>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buClr>
                <a:srgbClr val="EE5650"/>
              </a:buClr>
              <a:buSzPts val="1100"/>
              <a:tabLst>
                <a:tab pos="539750" algn="l"/>
                <a:tab pos="541338" algn="l"/>
              </a:tabLst>
            </a:pPr>
            <a:r>
              <a:rPr lang="en-IE" sz="1400" b="1" dirty="0">
                <a:solidFill>
                  <a:srgbClr val="EE5650"/>
                </a:solidFill>
                <a:ea typeface="Symbol" panose="05050102010706020507" pitchFamily="18" charset="2"/>
                <a:cs typeface="Symbol" panose="05050102010706020507" pitchFamily="18" charset="2"/>
              </a:rPr>
              <a:t>REDUZIEREN</a:t>
            </a:r>
          </a:p>
          <a:p>
            <a:pPr>
              <a:buClr>
                <a:srgbClr val="EE5650"/>
              </a:buClr>
              <a:buSzPts val="1100"/>
              <a:tabLst>
                <a:tab pos="539750" algn="l"/>
                <a:tab pos="541338" algn="l"/>
              </a:tabLst>
            </a:pPr>
            <a:r>
              <a:rPr lang="de-DE" sz="1150" dirty="0">
                <a:solidFill>
                  <a:schemeClr val="tx1"/>
                </a:solidFill>
                <a:ea typeface="Symbol" panose="05050102010706020507" pitchFamily="18" charset="2"/>
                <a:cs typeface="Symbol" panose="05050102010706020507" pitchFamily="18" charset="2"/>
              </a:rPr>
              <a:t>Minimierung des Primärenergieeinsatzes, der Rohstoffe und des Abfalls durch Verbesserung der Effizienz des Produktions- und Verbrauchsprozesses.</a:t>
            </a:r>
            <a:endParaRPr lang="en-IE" sz="1150" b="1" dirty="0">
              <a:solidFill>
                <a:srgbClr val="EE5650"/>
              </a:solidFill>
              <a:ea typeface="Symbol" panose="05050102010706020507" pitchFamily="18" charset="2"/>
              <a:cs typeface="Symbol" panose="05050102010706020507" pitchFamily="18" charset="2"/>
            </a:endParaRPr>
          </a:p>
          <a:p>
            <a:pPr>
              <a:buClr>
                <a:srgbClr val="EE5650"/>
              </a:buClr>
              <a:buSzPts val="1100"/>
              <a:tabLst>
                <a:tab pos="539750" algn="l"/>
                <a:tab pos="541338" algn="l"/>
              </a:tabLst>
            </a:pPr>
            <a:r>
              <a:rPr lang="en-IE" sz="1400" b="1" dirty="0">
                <a:solidFill>
                  <a:srgbClr val="EE5650"/>
                </a:solidFill>
                <a:ea typeface="Symbol" panose="05050102010706020507" pitchFamily="18" charset="2"/>
                <a:cs typeface="Symbol" panose="05050102010706020507" pitchFamily="18" charset="2"/>
              </a:rPr>
              <a:t>WIEDERVERWENDUNG </a:t>
            </a:r>
          </a:p>
          <a:p>
            <a:pPr>
              <a:buClr>
                <a:srgbClr val="EE5650"/>
              </a:buClr>
              <a:buSzPts val="1100"/>
              <a:tabLst>
                <a:tab pos="539750" algn="l"/>
                <a:tab pos="541338" algn="l"/>
              </a:tabLst>
            </a:pPr>
            <a:r>
              <a:rPr lang="de-DE" sz="1150" dirty="0">
                <a:solidFill>
                  <a:schemeClr val="tx1"/>
                </a:solidFill>
                <a:ea typeface="Symbol" panose="05050102010706020507" pitchFamily="18" charset="2"/>
                <a:cs typeface="Symbol" panose="05050102010706020507" pitchFamily="18" charset="2"/>
              </a:rPr>
              <a:t>Jeder Vorgang, bei dem Produkte oder Komponenten, die nicht verschwendet werden, für den gleichen Zweck wiederverwendet werden, für den sie konzipiert wurden.</a:t>
            </a:r>
            <a:endParaRPr lang="en-IE" sz="1150" b="1" dirty="0">
              <a:solidFill>
                <a:srgbClr val="EE5650"/>
              </a:solidFill>
              <a:ea typeface="Symbol" panose="05050102010706020507" pitchFamily="18" charset="2"/>
              <a:cs typeface="Symbol" panose="05050102010706020507" pitchFamily="18" charset="2"/>
            </a:endParaRPr>
          </a:p>
          <a:p>
            <a:pPr>
              <a:buClr>
                <a:srgbClr val="EE5650"/>
              </a:buClr>
              <a:buSzPts val="1100"/>
              <a:tabLst>
                <a:tab pos="539750" algn="l"/>
                <a:tab pos="541338" algn="l"/>
              </a:tabLst>
            </a:pPr>
            <a:r>
              <a:rPr lang="de-DE" sz="1400" b="1" dirty="0">
                <a:solidFill>
                  <a:srgbClr val="EE5650"/>
                </a:solidFill>
                <a:ea typeface="Symbol" panose="05050102010706020507" pitchFamily="18" charset="2"/>
                <a:cs typeface="Symbol" panose="05050102010706020507" pitchFamily="18" charset="2"/>
              </a:rPr>
              <a:t>RECYCELN </a:t>
            </a:r>
          </a:p>
          <a:p>
            <a:pPr>
              <a:buClr>
                <a:srgbClr val="EE5650"/>
              </a:buClr>
              <a:buSzPts val="1100"/>
              <a:tabLst>
                <a:tab pos="539750" algn="l"/>
                <a:tab pos="541338" algn="l"/>
              </a:tabLst>
            </a:pPr>
            <a:r>
              <a:rPr lang="de-DE" sz="1150" dirty="0">
                <a:solidFill>
                  <a:schemeClr val="tx1"/>
                </a:solidFill>
                <a:ea typeface="Symbol" panose="05050102010706020507" pitchFamily="18" charset="2"/>
                <a:cs typeface="Symbol" panose="05050102010706020507" pitchFamily="18" charset="2"/>
              </a:rPr>
              <a:t>Jedes Verwertungsverfahren, bei dem Abfallstoffe zu Erzeugnissen, Materialien oder Stoffen verarbeitet werden, unabhängig davon, ob sie für den ursprünglichen oder für andere Zwecke verwendet werden. Dazu gehört die Wiederaufbereitung organischen Materials, nicht jedoch die energetische Verwertung und die Wiederaufbereitung zu Materialien, die als Brennstoffe oder zur Verfüllung verwendet werden sollen.</a:t>
            </a:r>
          </a:p>
        </p:txBody>
      </p:sp>
      <p:sp>
        <p:nvSpPr>
          <p:cNvPr id="228" name="Text Placeholder 3">
            <a:extLst>
              <a:ext uri="{FF2B5EF4-FFF2-40B4-BE49-F238E27FC236}">
                <a16:creationId xmlns:a16="http://schemas.microsoft.com/office/drawing/2014/main" id="{0231533A-BB8C-D852-7F0F-6758DB77CAB7}"/>
              </a:ext>
            </a:extLst>
          </p:cNvPr>
          <p:cNvSpPr txBox="1">
            <a:spLocks/>
          </p:cNvSpPr>
          <p:nvPr/>
        </p:nvSpPr>
        <p:spPr>
          <a:xfrm>
            <a:off x="3063868" y="5542261"/>
            <a:ext cx="3921395" cy="1643834"/>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2180"/>
              </a:lnSpc>
              <a:spcBef>
                <a:spcPts val="0"/>
              </a:spcBef>
              <a:buNone/>
            </a:pPr>
            <a:r>
              <a:rPr lang="de-DE" sz="2000" b="1" dirty="0">
                <a:solidFill>
                  <a:srgbClr val="EE5650"/>
                </a:solidFill>
                <a:latin typeface="Calibri" panose="020F0502020204030204" pitchFamily="34" charset="0"/>
                <a:cs typeface="Calibri" panose="020F0502020204030204" pitchFamily="34" charset="0"/>
              </a:rPr>
              <a:t>Die zirkulären Aktivitäten basieren auf drei Hauptprinzipien:</a:t>
            </a:r>
            <a:endParaRPr lang="en-US" sz="2000" b="1" dirty="0">
              <a:solidFill>
                <a:srgbClr val="EE5650"/>
              </a:solidFill>
              <a:latin typeface="Calibri" panose="020F0502020204030204" pitchFamily="34" charset="0"/>
              <a:cs typeface="Calibri" panose="020F0502020204030204" pitchFamily="34" charset="0"/>
            </a:endParaRPr>
          </a:p>
        </p:txBody>
      </p:sp>
      <p:sp>
        <p:nvSpPr>
          <p:cNvPr id="229" name="Rectangle 228">
            <a:extLst>
              <a:ext uri="{FF2B5EF4-FFF2-40B4-BE49-F238E27FC236}">
                <a16:creationId xmlns:a16="http://schemas.microsoft.com/office/drawing/2014/main" id="{4D95ACFD-31E0-CAD0-AAFB-4EAFA91A67E6}"/>
              </a:ext>
            </a:extLst>
          </p:cNvPr>
          <p:cNvSpPr/>
          <p:nvPr/>
        </p:nvSpPr>
        <p:spPr>
          <a:xfrm>
            <a:off x="2788697" y="6468166"/>
            <a:ext cx="240742" cy="236683"/>
          </a:xfrm>
          <a:prstGeom prst="rect">
            <a:avLst/>
          </a:prstGeom>
          <a:solidFill>
            <a:srgbClr val="FDBD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a:extLst>
              <a:ext uri="{FF2B5EF4-FFF2-40B4-BE49-F238E27FC236}">
                <a16:creationId xmlns:a16="http://schemas.microsoft.com/office/drawing/2014/main" id="{1B93738A-197D-DA27-B9C0-238DA10E2E44}"/>
              </a:ext>
            </a:extLst>
          </p:cNvPr>
          <p:cNvSpPr/>
          <p:nvPr/>
        </p:nvSpPr>
        <p:spPr>
          <a:xfrm>
            <a:off x="2788697" y="7212253"/>
            <a:ext cx="240742" cy="236683"/>
          </a:xfrm>
          <a:prstGeom prst="rect">
            <a:avLst/>
          </a:prstGeom>
          <a:solidFill>
            <a:srgbClr val="FDBD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C562C20C-AA79-222C-13F5-7F59848CCCA9}"/>
              </a:ext>
            </a:extLst>
          </p:cNvPr>
          <p:cNvSpPr/>
          <p:nvPr/>
        </p:nvSpPr>
        <p:spPr>
          <a:xfrm>
            <a:off x="2788697" y="8116756"/>
            <a:ext cx="240742" cy="236683"/>
          </a:xfrm>
          <a:prstGeom prst="rect">
            <a:avLst/>
          </a:prstGeom>
          <a:solidFill>
            <a:srgbClr val="FDBD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Slide Number Placeholder 5">
            <a:extLst>
              <a:ext uri="{FF2B5EF4-FFF2-40B4-BE49-F238E27FC236}">
                <a16:creationId xmlns:a16="http://schemas.microsoft.com/office/drawing/2014/main" id="{7499A918-C4BE-6D7E-9F2B-350C6A693EA1}"/>
              </a:ext>
            </a:extLst>
          </p:cNvPr>
          <p:cNvSpPr>
            <a:spLocks noGrp="1"/>
          </p:cNvSpPr>
          <p:nvPr>
            <p:ph type="sldNum" sz="quarter" idx="4"/>
          </p:nvPr>
        </p:nvSpPr>
        <p:spPr>
          <a:xfrm>
            <a:off x="7281511" y="10353161"/>
            <a:ext cx="372588" cy="363596"/>
          </a:xfrm>
          <a:prstGeom prst="rect">
            <a:avLst/>
          </a:prstGeom>
        </p:spPr>
        <p:txBody>
          <a:bodyPr vert="horz" lIns="91440" tIns="45720" rIns="91440" bIns="45720" rtlCol="0" anchor="ctr"/>
          <a:lstStyle>
            <a:lvl1pPr algn="r">
              <a:defRPr sz="900">
                <a:solidFill>
                  <a:schemeClr val="tx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8</a:t>
            </a:fld>
            <a:endParaRPr lang="fr-CA"/>
          </a:p>
        </p:txBody>
      </p:sp>
      <p:sp>
        <p:nvSpPr>
          <p:cNvPr id="3" name="Rectangle 2">
            <a:extLst>
              <a:ext uri="{FF2B5EF4-FFF2-40B4-BE49-F238E27FC236}">
                <a16:creationId xmlns:a16="http://schemas.microsoft.com/office/drawing/2014/main" id="{F3998DB5-5341-5265-577D-CA95F66008D1}"/>
              </a:ext>
            </a:extLst>
          </p:cNvPr>
          <p:cNvSpPr/>
          <p:nvPr/>
        </p:nvSpPr>
        <p:spPr>
          <a:xfrm>
            <a:off x="0" y="0"/>
            <a:ext cx="7775575" cy="1359386"/>
          </a:xfrm>
          <a:prstGeom prst="rect">
            <a:avLst/>
          </a:prstGeom>
          <a:solidFill>
            <a:srgbClr val="375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F8EB1C6A-B8DC-55E6-5A3D-5D6819F2EA58}"/>
              </a:ext>
            </a:extLst>
          </p:cNvPr>
          <p:cNvSpPr txBox="1">
            <a:spLocks/>
          </p:cNvSpPr>
          <p:nvPr/>
        </p:nvSpPr>
        <p:spPr>
          <a:xfrm>
            <a:off x="577931" y="475165"/>
            <a:ext cx="4585084" cy="661945"/>
          </a:xfrm>
          <a:prstGeom prst="rect">
            <a:avLst/>
          </a:prstGeom>
        </p:spPr>
        <p:txBody>
          <a:bodyPr vert="horz" lIns="91440" tIns="45720" rIns="91440" bIns="45720" rtlCol="0">
            <a:noAutofit/>
          </a:bodyPr>
          <a:lstStyle>
            <a:lvl1pPr marL="0" indent="0" algn="l" defTabSz="777514" rtl="0" eaLnBrk="1" latinLnBrk="0" hangingPunct="1">
              <a:lnSpc>
                <a:spcPts val="3240"/>
              </a:lnSpc>
              <a:spcBef>
                <a:spcPts val="850"/>
              </a:spcBef>
              <a:buFont typeface="Arial" panose="020B0604020202020204" pitchFamily="34" charset="0"/>
              <a:buNone/>
              <a:defRPr sz="2400" b="1" i="0" kern="1200">
                <a:solidFill>
                  <a:srgbClr val="BD2180"/>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nSpc>
                <a:spcPts val="2840"/>
              </a:lnSpc>
            </a:pPr>
            <a:r>
              <a:rPr lang="de-DE" sz="3000" dirty="0">
                <a:solidFill>
                  <a:schemeClr val="bg1"/>
                </a:solidFill>
                <a:latin typeface="Calibri" panose="020F0502020204030204" pitchFamily="34" charset="0"/>
                <a:cs typeface="Calibri" panose="020F0502020204030204" pitchFamily="34" charset="0"/>
              </a:rPr>
              <a:t>Kreislaufwirtschaft und Zero Waste verstehen</a:t>
            </a:r>
            <a:endParaRPr lang="en-IE" sz="3000" dirty="0">
              <a:solidFill>
                <a:schemeClr val="bg1"/>
              </a:solidFill>
            </a:endParaRPr>
          </a:p>
        </p:txBody>
      </p:sp>
      <p:sp>
        <p:nvSpPr>
          <p:cNvPr id="5" name="Freeform 4">
            <a:extLst>
              <a:ext uri="{FF2B5EF4-FFF2-40B4-BE49-F238E27FC236}">
                <a16:creationId xmlns:a16="http://schemas.microsoft.com/office/drawing/2014/main" id="{DADC7B15-1BD5-6025-88A2-DFF7D6CDBE92}"/>
              </a:ext>
            </a:extLst>
          </p:cNvPr>
          <p:cNvSpPr/>
          <p:nvPr/>
        </p:nvSpPr>
        <p:spPr>
          <a:xfrm rot="10148604" flipH="1">
            <a:off x="4401750" y="-349130"/>
            <a:ext cx="3483692" cy="2053422"/>
          </a:xfrm>
          <a:custGeom>
            <a:avLst/>
            <a:gdLst>
              <a:gd name="connsiteX0" fmla="*/ 0 w 3483692"/>
              <a:gd name="connsiteY0" fmla="*/ 2053422 h 2053422"/>
              <a:gd name="connsiteX1" fmla="*/ 2927824 w 3483692"/>
              <a:gd name="connsiteY1" fmla="*/ 1491911 h 2053422"/>
              <a:gd name="connsiteX2" fmla="*/ 2908484 w 3483692"/>
              <a:gd name="connsiteY2" fmla="*/ 1480917 h 2053422"/>
              <a:gd name="connsiteX3" fmla="*/ 2861760 w 3483692"/>
              <a:gd name="connsiteY3" fmla="*/ 1455035 h 2053422"/>
              <a:gd name="connsiteX4" fmla="*/ 2855170 w 3483692"/>
              <a:gd name="connsiteY4" fmla="*/ 1450610 h 2053422"/>
              <a:gd name="connsiteX5" fmla="*/ 2850726 w 3483692"/>
              <a:gd name="connsiteY5" fmla="*/ 1448083 h 2053422"/>
              <a:gd name="connsiteX6" fmla="*/ 2755099 w 3483692"/>
              <a:gd name="connsiteY6" fmla="*/ 1383403 h 2053422"/>
              <a:gd name="connsiteX7" fmla="*/ 2741021 w 3483692"/>
              <a:gd name="connsiteY7" fmla="*/ 1373949 h 2053422"/>
              <a:gd name="connsiteX8" fmla="*/ 2694027 w 3483692"/>
              <a:gd name="connsiteY8" fmla="*/ 1334261 h 2053422"/>
              <a:gd name="connsiteX9" fmla="*/ 2741119 w 3483692"/>
              <a:gd name="connsiteY9" fmla="*/ 1373948 h 2053422"/>
              <a:gd name="connsiteX10" fmla="*/ 2755099 w 3483692"/>
              <a:gd name="connsiteY10" fmla="*/ 1383403 h 2053422"/>
              <a:gd name="connsiteX11" fmla="*/ 2855170 w 3483692"/>
              <a:gd name="connsiteY11" fmla="*/ 1450610 h 2053422"/>
              <a:gd name="connsiteX12" fmla="*/ 2908484 w 3483692"/>
              <a:gd name="connsiteY12" fmla="*/ 1480917 h 2053422"/>
              <a:gd name="connsiteX13" fmla="*/ 2928201 w 3483692"/>
              <a:gd name="connsiteY13" fmla="*/ 1491839 h 2053422"/>
              <a:gd name="connsiteX14" fmla="*/ 3483692 w 3483692"/>
              <a:gd name="connsiteY14" fmla="*/ 1385304 h 2053422"/>
              <a:gd name="connsiteX15" fmla="*/ 3323584 w 3483692"/>
              <a:gd name="connsiteY15" fmla="*/ 550470 h 2053422"/>
              <a:gd name="connsiteX16" fmla="*/ 3246234 w 3483692"/>
              <a:gd name="connsiteY16" fmla="*/ 455398 h 2053422"/>
              <a:gd name="connsiteX17" fmla="*/ 2946462 w 3483692"/>
              <a:gd name="connsiteY17" fmla="*/ 185320 h 2053422"/>
              <a:gd name="connsiteX18" fmla="*/ 2368153 w 3483692"/>
              <a:gd name="connsiteY18" fmla="*/ 344 h 2053422"/>
              <a:gd name="connsiteX19" fmla="*/ 2172782 w 3483692"/>
              <a:gd name="connsiteY19" fmla="*/ 29561 h 2053422"/>
              <a:gd name="connsiteX20" fmla="*/ 2172797 w 3483692"/>
              <a:gd name="connsiteY20" fmla="*/ 29789 h 2053422"/>
              <a:gd name="connsiteX21" fmla="*/ 2099116 w 3483692"/>
              <a:gd name="connsiteY21" fmla="*/ 54098 h 2053422"/>
              <a:gd name="connsiteX22" fmla="*/ 1625494 w 3483692"/>
              <a:gd name="connsiteY22" fmla="*/ 438966 h 2053422"/>
              <a:gd name="connsiteX23" fmla="*/ 899773 w 3483692"/>
              <a:gd name="connsiteY23" fmla="*/ 1472124 h 2053422"/>
              <a:gd name="connsiteX24" fmla="*/ 181809 w 3483692"/>
              <a:gd name="connsiteY24" fmla="*/ 1702906 h 2053422"/>
              <a:gd name="connsiteX25" fmla="*/ 349 w 3483692"/>
              <a:gd name="connsiteY25" fmla="*/ 2051984 h 205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3692" h="2053422">
                <a:moveTo>
                  <a:pt x="0" y="2053422"/>
                </a:moveTo>
                <a:lnTo>
                  <a:pt x="2927824" y="1491911"/>
                </a:lnTo>
                <a:lnTo>
                  <a:pt x="2908484" y="1480917"/>
                </a:lnTo>
                <a:lnTo>
                  <a:pt x="2861760" y="1455035"/>
                </a:lnTo>
                <a:lnTo>
                  <a:pt x="2855170" y="1450610"/>
                </a:lnTo>
                <a:lnTo>
                  <a:pt x="2850726" y="1448083"/>
                </a:lnTo>
                <a:lnTo>
                  <a:pt x="2755099" y="1383403"/>
                </a:lnTo>
                <a:lnTo>
                  <a:pt x="2741021" y="1373949"/>
                </a:lnTo>
                <a:lnTo>
                  <a:pt x="2694027" y="1334261"/>
                </a:lnTo>
                <a:lnTo>
                  <a:pt x="2741119" y="1373948"/>
                </a:lnTo>
                <a:lnTo>
                  <a:pt x="2755099" y="1383403"/>
                </a:lnTo>
                <a:lnTo>
                  <a:pt x="2855170" y="1450610"/>
                </a:lnTo>
                <a:lnTo>
                  <a:pt x="2908484" y="1480917"/>
                </a:lnTo>
                <a:lnTo>
                  <a:pt x="2928201" y="1491839"/>
                </a:lnTo>
                <a:lnTo>
                  <a:pt x="3483692" y="1385304"/>
                </a:lnTo>
                <a:lnTo>
                  <a:pt x="3323584" y="550470"/>
                </a:lnTo>
                <a:lnTo>
                  <a:pt x="3246234" y="455398"/>
                </a:lnTo>
                <a:cubicBezTo>
                  <a:pt x="3151652" y="349519"/>
                  <a:pt x="3051724" y="258377"/>
                  <a:pt x="2946462" y="185320"/>
                </a:cubicBezTo>
                <a:cubicBezTo>
                  <a:pt x="2764503" y="58854"/>
                  <a:pt x="2565088" y="-5316"/>
                  <a:pt x="2368153" y="344"/>
                </a:cubicBezTo>
                <a:cubicBezTo>
                  <a:pt x="2302507" y="2231"/>
                  <a:pt x="2237138" y="11877"/>
                  <a:pt x="2172782" y="29561"/>
                </a:cubicBezTo>
                <a:lnTo>
                  <a:pt x="2172797" y="29789"/>
                </a:lnTo>
                <a:lnTo>
                  <a:pt x="2099116" y="54098"/>
                </a:lnTo>
                <a:cubicBezTo>
                  <a:pt x="1926798" y="119889"/>
                  <a:pt x="1763727" y="245785"/>
                  <a:pt x="1625494" y="438966"/>
                </a:cubicBezTo>
                <a:cubicBezTo>
                  <a:pt x="1378650" y="783352"/>
                  <a:pt x="1205154" y="1326367"/>
                  <a:pt x="899773" y="1472124"/>
                </a:cubicBezTo>
                <a:cubicBezTo>
                  <a:pt x="661392" y="1585729"/>
                  <a:pt x="384221" y="1457120"/>
                  <a:pt x="181809" y="1702906"/>
                </a:cubicBezTo>
                <a:cubicBezTo>
                  <a:pt x="92945" y="1811152"/>
                  <a:pt x="37008" y="1927938"/>
                  <a:pt x="349" y="2051984"/>
                </a:cubicBezTo>
                <a:close/>
              </a:path>
            </a:pathLst>
          </a:custGeom>
          <a:solidFill>
            <a:srgbClr val="EE5650"/>
          </a:solidFill>
          <a:ln w="6105" cap="flat">
            <a:noFill/>
            <a:prstDash val="solid"/>
            <a:miter/>
          </a:ln>
        </p:spPr>
        <p:txBody>
          <a:bodyPr wrap="square" rtlCol="0" anchor="ctr">
            <a:noAutofit/>
          </a:bodyPr>
          <a:lstStyle/>
          <a:p>
            <a:endParaRPr lang="en-US"/>
          </a:p>
        </p:txBody>
      </p:sp>
      <p:sp>
        <p:nvSpPr>
          <p:cNvPr id="9" name="Text Placeholder 1">
            <a:extLst>
              <a:ext uri="{FF2B5EF4-FFF2-40B4-BE49-F238E27FC236}">
                <a16:creationId xmlns:a16="http://schemas.microsoft.com/office/drawing/2014/main" id="{C8583416-1DCB-4107-0774-42A3F694089D}"/>
              </a:ext>
            </a:extLst>
          </p:cNvPr>
          <p:cNvSpPr txBox="1">
            <a:spLocks/>
          </p:cNvSpPr>
          <p:nvPr/>
        </p:nvSpPr>
        <p:spPr>
          <a:xfrm>
            <a:off x="5911590" y="226869"/>
            <a:ext cx="1567132" cy="1564946"/>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r">
              <a:buNone/>
            </a:pPr>
            <a:r>
              <a:rPr lang="en-US" sz="9000" b="1">
                <a:solidFill>
                  <a:schemeClr val="bg1"/>
                </a:solidFill>
              </a:rPr>
              <a:t>03</a:t>
            </a:r>
          </a:p>
        </p:txBody>
      </p:sp>
      <p:pic>
        <p:nvPicPr>
          <p:cNvPr id="15" name="Graphic 14">
            <a:extLst>
              <a:ext uri="{FF2B5EF4-FFF2-40B4-BE49-F238E27FC236}">
                <a16:creationId xmlns:a16="http://schemas.microsoft.com/office/drawing/2014/main" id="{4D026E1C-0574-8D11-FBDA-FBCB8DF9F78C}"/>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9196" t="46643" r="11312" b="16009"/>
          <a:stretch/>
        </p:blipFill>
        <p:spPr>
          <a:xfrm rot="5400000">
            <a:off x="-66646" y="8302520"/>
            <a:ext cx="3535686" cy="3652035"/>
          </a:xfrm>
          <a:prstGeom prst="rect">
            <a:avLst/>
          </a:prstGeom>
        </p:spPr>
      </p:pic>
    </p:spTree>
    <p:extLst>
      <p:ext uri="{BB962C8B-B14F-4D97-AF65-F5344CB8AC3E}">
        <p14:creationId xmlns:p14="http://schemas.microsoft.com/office/powerpoint/2010/main" val="1901062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EB864936-429A-CBEB-3CC3-D0A13F0ABC39}"/>
              </a:ext>
            </a:extLst>
          </p:cNvPr>
          <p:cNvSpPr/>
          <p:nvPr/>
        </p:nvSpPr>
        <p:spPr>
          <a:xfrm>
            <a:off x="100297" y="2704540"/>
            <a:ext cx="7701777" cy="3705713"/>
          </a:xfrm>
          <a:custGeom>
            <a:avLst/>
            <a:gdLst>
              <a:gd name="connsiteX0" fmla="*/ 0 w 5690841"/>
              <a:gd name="connsiteY0" fmla="*/ 0 h 3184657"/>
              <a:gd name="connsiteX1" fmla="*/ 5690842 w 5690841"/>
              <a:gd name="connsiteY1" fmla="*/ 0 h 3184657"/>
              <a:gd name="connsiteX2" fmla="*/ 5690842 w 5690841"/>
              <a:gd name="connsiteY2" fmla="*/ 3184657 h 3184657"/>
              <a:gd name="connsiteX3" fmla="*/ 0 w 5690841"/>
              <a:gd name="connsiteY3" fmla="*/ 3184657 h 3184657"/>
            </a:gdLst>
            <a:ahLst/>
            <a:cxnLst>
              <a:cxn ang="0">
                <a:pos x="connsiteX0" y="connsiteY0"/>
              </a:cxn>
              <a:cxn ang="0">
                <a:pos x="connsiteX1" y="connsiteY1"/>
              </a:cxn>
              <a:cxn ang="0">
                <a:pos x="connsiteX2" y="connsiteY2"/>
              </a:cxn>
              <a:cxn ang="0">
                <a:pos x="connsiteX3" y="connsiteY3"/>
              </a:cxn>
            </a:cxnLst>
            <a:rect l="l" t="t" r="r" b="b"/>
            <a:pathLst>
              <a:path w="5690841" h="3184657">
                <a:moveTo>
                  <a:pt x="0" y="0"/>
                </a:moveTo>
                <a:lnTo>
                  <a:pt x="5690842" y="0"/>
                </a:lnTo>
                <a:lnTo>
                  <a:pt x="5690842" y="3184657"/>
                </a:lnTo>
                <a:lnTo>
                  <a:pt x="0" y="3184657"/>
                </a:lnTo>
                <a:close/>
              </a:path>
            </a:pathLst>
          </a:custGeom>
          <a:solidFill>
            <a:srgbClr val="3850A3"/>
          </a:solidFill>
          <a:ln w="12647"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BA92650D-C8EA-E1A9-8495-B6F96EF73CE3}"/>
              </a:ext>
            </a:extLst>
          </p:cNvPr>
          <p:cNvGrpSpPr/>
          <p:nvPr/>
        </p:nvGrpSpPr>
        <p:grpSpPr>
          <a:xfrm rot="16200000" flipH="1">
            <a:off x="700180" y="3647409"/>
            <a:ext cx="2150199" cy="3375489"/>
            <a:chOff x="3613580" y="6052"/>
            <a:chExt cx="1874765" cy="2943098"/>
          </a:xfrm>
        </p:grpSpPr>
        <p:sp>
          <p:nvSpPr>
            <p:cNvPr id="12" name="Freeform 11">
              <a:extLst>
                <a:ext uri="{FF2B5EF4-FFF2-40B4-BE49-F238E27FC236}">
                  <a16:creationId xmlns:a16="http://schemas.microsoft.com/office/drawing/2014/main" id="{1D3F2021-9503-34D0-9DBB-1F11F744AB22}"/>
                </a:ext>
              </a:extLst>
            </p:cNvPr>
            <p:cNvSpPr/>
            <p:nvPr/>
          </p:nvSpPr>
          <p:spPr>
            <a:xfrm>
              <a:off x="3615175" y="6052"/>
              <a:ext cx="1873170" cy="2943098"/>
            </a:xfrm>
            <a:custGeom>
              <a:avLst/>
              <a:gdLst>
                <a:gd name="connsiteX0" fmla="*/ 1168690 w 1873170"/>
                <a:gd name="connsiteY0" fmla="*/ 0 h 2943098"/>
                <a:gd name="connsiteX1" fmla="*/ 1873170 w 1873170"/>
                <a:gd name="connsiteY1" fmla="*/ 0 h 2943098"/>
                <a:gd name="connsiteX2" fmla="*/ 1873170 w 1873170"/>
                <a:gd name="connsiteY2" fmla="*/ 2943098 h 2943098"/>
                <a:gd name="connsiteX3" fmla="*/ 1161695 w 1873170"/>
                <a:gd name="connsiteY3" fmla="*/ 2734730 h 2943098"/>
                <a:gd name="connsiteX4" fmla="*/ 1001899 w 1873170"/>
                <a:gd name="connsiteY4" fmla="*/ 2173154 h 2943098"/>
                <a:gd name="connsiteX5" fmla="*/ 284083 w 1873170"/>
                <a:gd name="connsiteY5" fmla="*/ 1606496 h 2943098"/>
                <a:gd name="connsiteX6" fmla="*/ 0 w 1873170"/>
                <a:gd name="connsiteY6" fmla="*/ 1178326 h 2943098"/>
                <a:gd name="connsiteX7" fmla="*/ 730498 w 1873170"/>
                <a:gd name="connsiteY7" fmla="*/ 969959 h 2943098"/>
                <a:gd name="connsiteX8" fmla="*/ 1157455 w 1873170"/>
                <a:gd name="connsiteY8" fmla="*/ 123426 h 294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170" h="2943098">
                  <a:moveTo>
                    <a:pt x="1168690" y="0"/>
                  </a:moveTo>
                  <a:lnTo>
                    <a:pt x="1873170" y="0"/>
                  </a:lnTo>
                  <a:lnTo>
                    <a:pt x="1873170" y="2943098"/>
                  </a:lnTo>
                  <a:cubicBezTo>
                    <a:pt x="1604306" y="2921499"/>
                    <a:pt x="1362075" y="2920228"/>
                    <a:pt x="1161695" y="2734730"/>
                  </a:cubicBezTo>
                  <a:cubicBezTo>
                    <a:pt x="991753" y="2575913"/>
                    <a:pt x="1080529" y="2359923"/>
                    <a:pt x="1001899" y="2173154"/>
                  </a:cubicBezTo>
                  <a:cubicBezTo>
                    <a:pt x="900441" y="1935565"/>
                    <a:pt x="523778" y="1799617"/>
                    <a:pt x="284083" y="1606496"/>
                  </a:cubicBezTo>
                  <a:cubicBezTo>
                    <a:pt x="130628" y="1483254"/>
                    <a:pt x="39315" y="1334602"/>
                    <a:pt x="0" y="1178326"/>
                  </a:cubicBezTo>
                  <a:cubicBezTo>
                    <a:pt x="334812" y="1160539"/>
                    <a:pt x="588457" y="1093201"/>
                    <a:pt x="730498" y="969959"/>
                  </a:cubicBezTo>
                  <a:cubicBezTo>
                    <a:pt x="961633" y="768897"/>
                    <a:pt x="1110016" y="455631"/>
                    <a:pt x="1157455" y="123426"/>
                  </a:cubicBezTo>
                  <a:close/>
                </a:path>
              </a:pathLst>
            </a:custGeom>
            <a:solidFill>
              <a:srgbClr val="EE4C45"/>
            </a:solidFill>
            <a:ln w="1267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9EB5FE27-B0E4-AEBB-B564-5565A3E44421}"/>
                </a:ext>
              </a:extLst>
            </p:cNvPr>
            <p:cNvSpPr/>
            <p:nvPr/>
          </p:nvSpPr>
          <p:spPr>
            <a:xfrm>
              <a:off x="3613580" y="6052"/>
              <a:ext cx="1204108" cy="1271075"/>
            </a:xfrm>
            <a:custGeom>
              <a:avLst/>
              <a:gdLst>
                <a:gd name="connsiteX0" fmla="*/ 774219 w 1204108"/>
                <a:gd name="connsiteY0" fmla="*/ 0 h 1271075"/>
                <a:gd name="connsiteX1" fmla="*/ 1204108 w 1204108"/>
                <a:gd name="connsiteY1" fmla="*/ 0 h 1271075"/>
                <a:gd name="connsiteX2" fmla="*/ 1199694 w 1204108"/>
                <a:gd name="connsiteY2" fmla="*/ 122989 h 1271075"/>
                <a:gd name="connsiteX3" fmla="*/ 765068 w 1204108"/>
                <a:gd name="connsiteY3" fmla="*/ 1044920 h 1271075"/>
                <a:gd name="connsiteX4" fmla="*/ 20619 w 1204108"/>
                <a:gd name="connsiteY4" fmla="*/ 1271075 h 1271075"/>
                <a:gd name="connsiteX5" fmla="*/ 130955 w 1204108"/>
                <a:gd name="connsiteY5" fmla="*/ 614209 h 1271075"/>
                <a:gd name="connsiteX6" fmla="*/ 575310 w 1204108"/>
                <a:gd name="connsiteY6" fmla="*/ 131883 h 127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08" h="1271075">
                  <a:moveTo>
                    <a:pt x="774219" y="0"/>
                  </a:moveTo>
                  <a:lnTo>
                    <a:pt x="1204108" y="0"/>
                  </a:lnTo>
                  <a:lnTo>
                    <a:pt x="1199694" y="122989"/>
                  </a:lnTo>
                  <a:cubicBezTo>
                    <a:pt x="1151481" y="483900"/>
                    <a:pt x="1000007" y="824800"/>
                    <a:pt x="765068" y="1044920"/>
                  </a:cubicBezTo>
                  <a:cubicBezTo>
                    <a:pt x="620490" y="1178326"/>
                    <a:pt x="361772" y="1250747"/>
                    <a:pt x="20619" y="1271075"/>
                  </a:cubicBezTo>
                  <a:cubicBezTo>
                    <a:pt x="-28841" y="1052543"/>
                    <a:pt x="11742" y="820036"/>
                    <a:pt x="130955" y="614209"/>
                  </a:cubicBezTo>
                  <a:cubicBezTo>
                    <a:pt x="234316" y="435064"/>
                    <a:pt x="388722" y="274342"/>
                    <a:pt x="575310" y="131883"/>
                  </a:cubicBezTo>
                  <a:close/>
                </a:path>
              </a:pathLst>
            </a:custGeom>
            <a:solidFill>
              <a:srgbClr val="40284B"/>
            </a:solidFill>
            <a:ln w="12670" cap="flat">
              <a:noFill/>
              <a:prstDash val="solid"/>
              <a:miter/>
            </a:ln>
          </p:spPr>
          <p:txBody>
            <a:bodyPr rtlCol="0" anchor="ctr"/>
            <a:lstStyle/>
            <a:p>
              <a:endParaRPr lang="en-US"/>
            </a:p>
          </p:txBody>
        </p:sp>
      </p:grpSp>
      <p:pic>
        <p:nvPicPr>
          <p:cNvPr id="6" name="Graphic 5">
            <a:extLst>
              <a:ext uri="{FF2B5EF4-FFF2-40B4-BE49-F238E27FC236}">
                <a16:creationId xmlns:a16="http://schemas.microsoft.com/office/drawing/2014/main" id="{BED911EB-80D8-1E98-0E86-8C9DC229F282}"/>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9196" t="46643" r="11312" b="16009"/>
          <a:stretch/>
        </p:blipFill>
        <p:spPr>
          <a:xfrm rot="5400000">
            <a:off x="-2590422" y="2892039"/>
            <a:ext cx="3535686" cy="3652035"/>
          </a:xfrm>
          <a:prstGeom prst="rect">
            <a:avLst/>
          </a:prstGeom>
        </p:spPr>
      </p:pic>
      <p:sp>
        <p:nvSpPr>
          <p:cNvPr id="2" name="Rounded Rectangle 1">
            <a:extLst>
              <a:ext uri="{FF2B5EF4-FFF2-40B4-BE49-F238E27FC236}">
                <a16:creationId xmlns:a16="http://schemas.microsoft.com/office/drawing/2014/main" id="{A1653428-421C-1386-CB31-4651DB0C64E7}"/>
              </a:ext>
            </a:extLst>
          </p:cNvPr>
          <p:cNvSpPr/>
          <p:nvPr/>
        </p:nvSpPr>
        <p:spPr>
          <a:xfrm>
            <a:off x="5141570" y="2704538"/>
            <a:ext cx="1678039" cy="2776366"/>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BFACD43B-B99E-ED1B-4992-4C3A1355CA8D}"/>
              </a:ext>
            </a:extLst>
          </p:cNvPr>
          <p:cNvSpPr/>
          <p:nvPr/>
        </p:nvSpPr>
        <p:spPr>
          <a:xfrm>
            <a:off x="3123660" y="2704538"/>
            <a:ext cx="1678039" cy="2776366"/>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16C71BFB-6283-B3A8-1FB2-6A3101DC16DF}"/>
              </a:ext>
            </a:extLst>
          </p:cNvPr>
          <p:cNvSpPr/>
          <p:nvPr/>
        </p:nvSpPr>
        <p:spPr>
          <a:xfrm>
            <a:off x="1102999" y="2704538"/>
            <a:ext cx="1678039" cy="2776366"/>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
            <a:extLst>
              <a:ext uri="{FF2B5EF4-FFF2-40B4-BE49-F238E27FC236}">
                <a16:creationId xmlns:a16="http://schemas.microsoft.com/office/drawing/2014/main" id="{B6131EA9-3372-8CDD-ECF4-69A239527AFF}"/>
              </a:ext>
            </a:extLst>
          </p:cNvPr>
          <p:cNvSpPr txBox="1">
            <a:spLocks/>
          </p:cNvSpPr>
          <p:nvPr/>
        </p:nvSpPr>
        <p:spPr>
          <a:xfrm>
            <a:off x="570096" y="6850339"/>
            <a:ext cx="6846703" cy="3284261"/>
          </a:xfrm>
          <a:prstGeom prst="rect">
            <a:avLst/>
          </a:prstGeom>
        </p:spPr>
        <p:txBody>
          <a:bodyPr vert="horz" lIns="91440" tIns="45720" rIns="91440" bIns="45720" numCol="2" spcCol="21600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100" b="0" i="0" kern="1200" baseline="0">
                <a:solidFill>
                  <a:schemeClr val="tx1"/>
                </a:solidFill>
                <a:latin typeface="Calibri" panose="020F0502020204030204" pitchFamily="34" charset="0"/>
                <a:ea typeface="+mn-ea"/>
                <a:cs typeface="Calibri" panose="020F0502020204030204" pitchFamily="34" charset="0"/>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just">
              <a:lnSpc>
                <a:spcPct val="100000"/>
              </a:lnSpc>
              <a:spcBef>
                <a:spcPts val="0"/>
              </a:spcBef>
            </a:pPr>
            <a:r>
              <a:rPr lang="de-DE" sz="1150" dirty="0">
                <a:ea typeface="Calibri" panose="020F0502020204030204" pitchFamily="34" charset="0"/>
                <a:cs typeface="Times New Roman" panose="02020603050405020304" pitchFamily="18" charset="0"/>
              </a:rPr>
              <a:t>Das Konzept, das oft im Zusammenhang mit der Kreislaufwirtschaft diskutiert wird, ist Zero Waste. Zero-Waste bezieht sich auf Prinzipien, die Abfallproduktion so weit wie möglich zu minimieren. </a:t>
            </a:r>
          </a:p>
          <a:p>
            <a:pPr algn="just">
              <a:lnSpc>
                <a:spcPct val="100000"/>
              </a:lnSpc>
              <a:spcBef>
                <a:spcPts val="0"/>
              </a:spcBef>
            </a:pPr>
            <a:endParaRPr lang="en-IE" sz="1150" dirty="0">
              <a:ea typeface="Calibri" panose="020F0502020204030204" pitchFamily="34" charset="0"/>
              <a:cs typeface="Times New Roman" panose="02020603050405020304" pitchFamily="18" charset="0"/>
            </a:endParaRPr>
          </a:p>
          <a:p>
            <a:pPr algn="just">
              <a:lnSpc>
                <a:spcPct val="100000"/>
              </a:lnSpc>
              <a:spcBef>
                <a:spcPts val="0"/>
              </a:spcBef>
            </a:pPr>
            <a:r>
              <a:rPr lang="de-DE" sz="1150" dirty="0">
                <a:ea typeface="Calibri" panose="020F0502020204030204" pitchFamily="34" charset="0"/>
                <a:cs typeface="Times New Roman" panose="02020603050405020304" pitchFamily="18" charset="0"/>
              </a:rPr>
              <a:t>Dieses Konzept geht über das Recycling hinaus und konzentriert sich zunächst auf die Vermeidung und Reduzierung von Abfällen durch innovatives Produktdesign und dann auf das Recycling und die Kompostierung des Rests. Es bietet spezifische Strategien zur Abfallreduzierung, die dazu beitragen, eine Kreislaufwirtschaft im Umgang mit Materialien und Ressourcen zu erreichen</a:t>
            </a:r>
            <a:r>
              <a:rPr lang="en-IE" sz="1150" dirty="0">
                <a:ea typeface="Calibri" panose="020F0502020204030204" pitchFamily="34" charset="0"/>
                <a:cs typeface="Times New Roman" panose="02020603050405020304" pitchFamily="18" charset="0"/>
              </a:rPr>
              <a:t>. </a:t>
            </a:r>
          </a:p>
          <a:p>
            <a:pPr algn="just">
              <a:lnSpc>
                <a:spcPct val="100000"/>
              </a:lnSpc>
              <a:spcBef>
                <a:spcPts val="0"/>
              </a:spcBef>
            </a:pPr>
            <a:endParaRPr lang="en-IE" sz="1150" dirty="0">
              <a:ea typeface="Calibri" panose="020F0502020204030204" pitchFamily="34" charset="0"/>
              <a:cs typeface="Times New Roman" panose="02020603050405020304" pitchFamily="18" charset="0"/>
            </a:endParaRPr>
          </a:p>
          <a:p>
            <a:pPr algn="just">
              <a:lnSpc>
                <a:spcPct val="100000"/>
              </a:lnSpc>
              <a:spcBef>
                <a:spcPts val="0"/>
              </a:spcBef>
            </a:pPr>
            <a:r>
              <a:rPr lang="de-DE" sz="1150" dirty="0">
                <a:ea typeface="Calibri" panose="020F0502020204030204" pitchFamily="34" charset="0"/>
                <a:cs typeface="Times New Roman" panose="02020603050405020304" pitchFamily="18" charset="0"/>
              </a:rPr>
              <a:t>Daher ist die Abfallbewirtschaftung ein wesentlicher Bestandteil der Umsetzung einer Kreislaufwirtschaft, da sie sich mit dem Ende der Lebensdauer von Produkten und Materialien befasst und sicherstellt, dass sie in einer Weise bewirtschaftet werden, die mit den Grundsätzen der Kreislaufwirtschaft in Einklang steht, Abfall reduziert und die Ressourceneffizienz fördert.</a:t>
            </a:r>
          </a:p>
          <a:p>
            <a:pPr algn="just">
              <a:lnSpc>
                <a:spcPct val="100000"/>
              </a:lnSpc>
              <a:spcBef>
                <a:spcPts val="0"/>
              </a:spcBef>
            </a:pPr>
            <a:r>
              <a:rPr lang="de-DE" sz="1150" dirty="0">
                <a:ea typeface="Calibri" panose="020F0502020204030204" pitchFamily="34" charset="0"/>
                <a:cs typeface="Times New Roman" panose="02020603050405020304" pitchFamily="18" charset="0"/>
              </a:rPr>
              <a:t>Daher ist die Kreislaufwirtschaft ein breiteres Konzept, das darauf abzielt, das gesamte System von "Take-Use-Dispose" in eine Kreislaufgesellschaft umzuwandeln, während das Zero-Waste-Konzept ein spezifischerer Ansatz ist, der sich in erster Linie auf Abfallreduzierung und -umleitung konzentriert.</a:t>
            </a:r>
            <a:endParaRPr lang="en-IE" sz="1150" dirty="0">
              <a:ea typeface="Calibri" panose="020F0502020204030204" pitchFamily="34" charset="0"/>
              <a:cs typeface="Times New Roman" panose="02020603050405020304" pitchFamily="18" charset="0"/>
            </a:endParaRPr>
          </a:p>
          <a:p>
            <a:pPr algn="just">
              <a:lnSpc>
                <a:spcPct val="100000"/>
              </a:lnSpc>
              <a:spcBef>
                <a:spcPts val="0"/>
              </a:spcBef>
            </a:pPr>
            <a:endParaRPr lang="de-DE" sz="1150" b="1" dirty="0">
              <a:ea typeface="Calibri" panose="020F0502020204030204" pitchFamily="34" charset="0"/>
              <a:cs typeface="Times New Roman" panose="02020603050405020304" pitchFamily="18" charset="0"/>
            </a:endParaRPr>
          </a:p>
          <a:p>
            <a:pPr algn="just">
              <a:lnSpc>
                <a:spcPct val="100000"/>
              </a:lnSpc>
              <a:spcBef>
                <a:spcPts val="0"/>
              </a:spcBef>
            </a:pPr>
            <a:r>
              <a:rPr lang="de-DE" sz="1150" b="1" dirty="0">
                <a:ea typeface="Calibri" panose="020F0502020204030204" pitchFamily="34" charset="0"/>
                <a:cs typeface="Times New Roman" panose="02020603050405020304" pitchFamily="18" charset="0"/>
              </a:rPr>
              <a:t>Diese Konzepte haben die gemeinsame Vision, Abfall zu reduzieren, Ressourcen zu schonen und Nachhaltigkeit zu fördern. Zusammen stellen sie einen ganzheitlichen Ansatz dar, um ökologische Herausforderungen anzugehen und eine nachhaltigere Zukunft zu fördern. Wie wir an unserer Fallstudiensammlung sehen, sind sie in der Kreativbranche enorm wichtig.</a:t>
            </a:r>
          </a:p>
        </p:txBody>
      </p:sp>
      <p:sp>
        <p:nvSpPr>
          <p:cNvPr id="17" name="Text Placeholder 3">
            <a:extLst>
              <a:ext uri="{FF2B5EF4-FFF2-40B4-BE49-F238E27FC236}">
                <a16:creationId xmlns:a16="http://schemas.microsoft.com/office/drawing/2014/main" id="{747B5581-21A5-01C5-A793-CC35589C4600}"/>
              </a:ext>
            </a:extLst>
          </p:cNvPr>
          <p:cNvSpPr txBox="1">
            <a:spLocks/>
          </p:cNvSpPr>
          <p:nvPr/>
        </p:nvSpPr>
        <p:spPr>
          <a:xfrm>
            <a:off x="452619" y="595845"/>
            <a:ext cx="7120842" cy="1643834"/>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2480"/>
              </a:lnSpc>
              <a:spcBef>
                <a:spcPts val="0"/>
              </a:spcBef>
              <a:buNone/>
            </a:pPr>
            <a:r>
              <a:rPr lang="de-DE" sz="2400" b="1" dirty="0">
                <a:solidFill>
                  <a:srgbClr val="EE5650"/>
                </a:solidFill>
                <a:latin typeface="Calibri" panose="020F0502020204030204" pitchFamily="34" charset="0"/>
                <a:cs typeface="Calibri" panose="020F0502020204030204" pitchFamily="34" charset="0"/>
              </a:rPr>
              <a:t>In jüngster Zeit wurden diese Prinzipien um weitere Aktivitäten erweitert, die für die Kreativwirtschaft von großer Relevanz sind. Zum Beispiel: </a:t>
            </a:r>
          </a:p>
        </p:txBody>
      </p:sp>
      <p:sp>
        <p:nvSpPr>
          <p:cNvPr id="28" name="Text Placeholder 17">
            <a:extLst>
              <a:ext uri="{FF2B5EF4-FFF2-40B4-BE49-F238E27FC236}">
                <a16:creationId xmlns:a16="http://schemas.microsoft.com/office/drawing/2014/main" id="{B65A755F-6C2F-5917-5FE4-61461C5F8EB5}"/>
              </a:ext>
            </a:extLst>
          </p:cNvPr>
          <p:cNvSpPr txBox="1">
            <a:spLocks/>
          </p:cNvSpPr>
          <p:nvPr/>
        </p:nvSpPr>
        <p:spPr>
          <a:xfrm>
            <a:off x="1294356" y="3468902"/>
            <a:ext cx="1613695" cy="408430"/>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262626"/>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36525" indent="-136525" algn="l">
              <a:lnSpc>
                <a:spcPts val="1380"/>
              </a:lnSpc>
              <a:buClr>
                <a:srgbClr val="EE5650"/>
              </a:buClr>
              <a:buSzPts val="1100"/>
              <a:buFont typeface="+mj-lt"/>
              <a:buAutoNum type="arabicPeriod"/>
              <a:tabLst>
                <a:tab pos="539750" algn="l"/>
                <a:tab pos="541338" algn="l"/>
              </a:tabLst>
            </a:pPr>
            <a:r>
              <a:rPr lang="en-IE" sz="1400">
                <a:solidFill>
                  <a:schemeClr val="tx1"/>
                </a:solidFill>
                <a:ea typeface="Calibri" panose="020F0502020204030204" pitchFamily="34" charset="0"/>
                <a:cs typeface="Times New Roman" panose="02020603050405020304" pitchFamily="18" charset="0"/>
              </a:rPr>
              <a:t>Reduce </a:t>
            </a:r>
          </a:p>
          <a:p>
            <a:pPr marL="136525" indent="-136525" algn="l">
              <a:lnSpc>
                <a:spcPts val="1380"/>
              </a:lnSpc>
              <a:buClr>
                <a:srgbClr val="EE5650"/>
              </a:buClr>
              <a:buSzPts val="1100"/>
              <a:buFont typeface="+mj-lt"/>
              <a:buAutoNum type="arabicPeriod"/>
              <a:tabLst>
                <a:tab pos="539750" algn="l"/>
                <a:tab pos="541338" algn="l"/>
              </a:tabLst>
            </a:pPr>
            <a:r>
              <a:rPr lang="en-IE" sz="1400">
                <a:solidFill>
                  <a:schemeClr val="tx1"/>
                </a:solidFill>
                <a:ea typeface="Calibri" panose="020F0502020204030204" pitchFamily="34" charset="0"/>
                <a:cs typeface="Times New Roman" panose="02020603050405020304" pitchFamily="18" charset="0"/>
              </a:rPr>
              <a:t>Reuse</a:t>
            </a:r>
          </a:p>
          <a:p>
            <a:pPr marL="136525" indent="-136525" algn="l">
              <a:lnSpc>
                <a:spcPts val="1380"/>
              </a:lnSpc>
              <a:buClr>
                <a:srgbClr val="EE5650"/>
              </a:buClr>
              <a:buSzPts val="1100"/>
              <a:buFont typeface="+mj-lt"/>
              <a:buAutoNum type="arabicPeriod"/>
              <a:tabLst>
                <a:tab pos="539750" algn="l"/>
                <a:tab pos="541338" algn="l"/>
              </a:tabLst>
            </a:pPr>
            <a:r>
              <a:rPr lang="en-IE" sz="1400">
                <a:solidFill>
                  <a:schemeClr val="tx1"/>
                </a:solidFill>
                <a:ea typeface="Calibri" panose="020F0502020204030204" pitchFamily="34" charset="0"/>
                <a:cs typeface="Times New Roman" panose="02020603050405020304" pitchFamily="18" charset="0"/>
              </a:rPr>
              <a:t>Remanufacture</a:t>
            </a:r>
          </a:p>
          <a:p>
            <a:pPr marL="136525" indent="-136525" algn="l">
              <a:lnSpc>
                <a:spcPts val="1380"/>
              </a:lnSpc>
              <a:buClr>
                <a:srgbClr val="EE5650"/>
              </a:buClr>
              <a:buSzPts val="1100"/>
              <a:buFont typeface="+mj-lt"/>
              <a:buAutoNum type="arabicPeriod"/>
              <a:tabLst>
                <a:tab pos="539750" algn="l"/>
                <a:tab pos="541338" algn="l"/>
              </a:tabLst>
            </a:pPr>
            <a:r>
              <a:rPr lang="en-IE" sz="1400">
                <a:solidFill>
                  <a:schemeClr val="tx1"/>
                </a:solidFill>
                <a:ea typeface="Calibri" panose="020F0502020204030204" pitchFamily="34" charset="0"/>
                <a:cs typeface="Times New Roman" panose="02020603050405020304" pitchFamily="18" charset="0"/>
              </a:rPr>
              <a:t>Recycle</a:t>
            </a:r>
            <a:endParaRPr lang="en-IE" sz="1400">
              <a:solidFill>
                <a:schemeClr val="tx1"/>
              </a:solidFill>
              <a:ea typeface="Symbol" panose="05050102010706020507" pitchFamily="18" charset="2"/>
              <a:cs typeface="Symbol" panose="05050102010706020507" pitchFamily="18" charset="2"/>
            </a:endParaRPr>
          </a:p>
        </p:txBody>
      </p:sp>
      <p:sp>
        <p:nvSpPr>
          <p:cNvPr id="32" name="Text Placeholder 17">
            <a:extLst>
              <a:ext uri="{FF2B5EF4-FFF2-40B4-BE49-F238E27FC236}">
                <a16:creationId xmlns:a16="http://schemas.microsoft.com/office/drawing/2014/main" id="{F4A74D3D-06ED-C38A-88F6-BA2E2719A6A7}"/>
              </a:ext>
            </a:extLst>
          </p:cNvPr>
          <p:cNvSpPr txBox="1">
            <a:spLocks/>
          </p:cNvSpPr>
          <p:nvPr/>
        </p:nvSpPr>
        <p:spPr>
          <a:xfrm>
            <a:off x="3300768" y="3468902"/>
            <a:ext cx="1597677" cy="1441060"/>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262626"/>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36525" indent="-136525" algn="l">
              <a:lnSpc>
                <a:spcPts val="1380"/>
              </a:lnSpc>
              <a:buClr>
                <a:srgbClr val="EE5650"/>
              </a:buClr>
              <a:buSzPts val="1100"/>
              <a:buFont typeface="+mj-lt"/>
              <a:buAutoNum type="arabicPeriod"/>
              <a:tabLst>
                <a:tab pos="539750" algn="l"/>
                <a:tab pos="541338" algn="l"/>
              </a:tabLst>
            </a:pPr>
            <a:r>
              <a:rPr lang="en-IE" sz="1400">
                <a:solidFill>
                  <a:schemeClr val="tx1"/>
                </a:solidFill>
                <a:ea typeface="Calibri" panose="020F0502020204030204" pitchFamily="34" charset="0"/>
                <a:cs typeface="Times New Roman" panose="02020603050405020304" pitchFamily="18" charset="0"/>
              </a:rPr>
              <a:t>Reuse </a:t>
            </a:r>
          </a:p>
          <a:p>
            <a:pPr marL="136525" indent="-136525" algn="l">
              <a:lnSpc>
                <a:spcPts val="1380"/>
              </a:lnSpc>
              <a:buClr>
                <a:srgbClr val="EE5650"/>
              </a:buClr>
              <a:buSzPts val="1100"/>
              <a:buFont typeface="+mj-lt"/>
              <a:buAutoNum type="arabicPeriod"/>
              <a:tabLst>
                <a:tab pos="539750" algn="l"/>
                <a:tab pos="541338" algn="l"/>
              </a:tabLst>
            </a:pPr>
            <a:r>
              <a:rPr lang="en-IE" sz="1400">
                <a:solidFill>
                  <a:schemeClr val="tx1"/>
                </a:solidFill>
                <a:ea typeface="Calibri" panose="020F0502020204030204" pitchFamily="34" charset="0"/>
                <a:cs typeface="Times New Roman" panose="02020603050405020304" pitchFamily="18" charset="0"/>
              </a:rPr>
              <a:t>Recycle </a:t>
            </a:r>
          </a:p>
          <a:p>
            <a:pPr marL="136525" indent="-136525" algn="l">
              <a:lnSpc>
                <a:spcPts val="1380"/>
              </a:lnSpc>
              <a:buClr>
                <a:srgbClr val="EE5650"/>
              </a:buClr>
              <a:buSzPts val="1100"/>
              <a:buFont typeface="+mj-lt"/>
              <a:buAutoNum type="arabicPeriod"/>
              <a:tabLst>
                <a:tab pos="539750" algn="l"/>
                <a:tab pos="541338" algn="l"/>
              </a:tabLst>
            </a:pPr>
            <a:r>
              <a:rPr lang="en-IE" sz="1400">
                <a:solidFill>
                  <a:schemeClr val="tx1"/>
                </a:solidFill>
                <a:ea typeface="Calibri" panose="020F0502020204030204" pitchFamily="34" charset="0"/>
                <a:cs typeface="Times New Roman" panose="02020603050405020304" pitchFamily="18" charset="0"/>
              </a:rPr>
              <a:t>Redesign </a:t>
            </a:r>
          </a:p>
          <a:p>
            <a:pPr marL="136525" indent="-136525" algn="l">
              <a:lnSpc>
                <a:spcPts val="1380"/>
              </a:lnSpc>
              <a:buClr>
                <a:srgbClr val="EE5650"/>
              </a:buClr>
              <a:buSzPts val="1100"/>
              <a:buFont typeface="+mj-lt"/>
              <a:buAutoNum type="arabicPeriod"/>
              <a:tabLst>
                <a:tab pos="539750" algn="l"/>
                <a:tab pos="541338" algn="l"/>
              </a:tabLst>
            </a:pPr>
            <a:r>
              <a:rPr lang="en-IE" sz="1400">
                <a:solidFill>
                  <a:schemeClr val="tx1"/>
                </a:solidFill>
                <a:ea typeface="Calibri" panose="020F0502020204030204" pitchFamily="34" charset="0"/>
                <a:cs typeface="Times New Roman" panose="02020603050405020304" pitchFamily="18" charset="0"/>
              </a:rPr>
              <a:t>Remanufacture</a:t>
            </a:r>
          </a:p>
          <a:p>
            <a:pPr marL="136525" indent="-136525" algn="l">
              <a:lnSpc>
                <a:spcPts val="1380"/>
              </a:lnSpc>
              <a:buClr>
                <a:srgbClr val="EE5650"/>
              </a:buClr>
              <a:buSzPts val="1100"/>
              <a:buFont typeface="+mj-lt"/>
              <a:buAutoNum type="arabicPeriod"/>
              <a:tabLst>
                <a:tab pos="539750" algn="l"/>
                <a:tab pos="541338" algn="l"/>
              </a:tabLst>
            </a:pPr>
            <a:r>
              <a:rPr lang="en-IE" sz="1400">
                <a:solidFill>
                  <a:schemeClr val="tx1"/>
                </a:solidFill>
                <a:ea typeface="Calibri" panose="020F0502020204030204" pitchFamily="34" charset="0"/>
                <a:cs typeface="Times New Roman" panose="02020603050405020304" pitchFamily="18" charset="0"/>
              </a:rPr>
              <a:t>Reduce </a:t>
            </a:r>
          </a:p>
          <a:p>
            <a:pPr marL="136525" indent="-136525" algn="l">
              <a:lnSpc>
                <a:spcPts val="1380"/>
              </a:lnSpc>
              <a:buClr>
                <a:srgbClr val="EE5650"/>
              </a:buClr>
              <a:buSzPts val="1100"/>
              <a:buFont typeface="+mj-lt"/>
              <a:buAutoNum type="arabicPeriod"/>
              <a:tabLst>
                <a:tab pos="539750" algn="l"/>
                <a:tab pos="541338" algn="l"/>
              </a:tabLst>
            </a:pPr>
            <a:r>
              <a:rPr lang="en-IE" sz="1400">
                <a:solidFill>
                  <a:schemeClr val="tx1"/>
                </a:solidFill>
                <a:ea typeface="Calibri" panose="020F0502020204030204" pitchFamily="34" charset="0"/>
                <a:cs typeface="Times New Roman" panose="02020603050405020304" pitchFamily="18" charset="0"/>
              </a:rPr>
              <a:t>Recover</a:t>
            </a:r>
          </a:p>
          <a:p>
            <a:pPr marL="136525" indent="-136525" algn="l">
              <a:lnSpc>
                <a:spcPts val="1380"/>
              </a:lnSpc>
              <a:buClr>
                <a:srgbClr val="EE5650"/>
              </a:buClr>
              <a:buSzPts val="1100"/>
              <a:buFont typeface="+mj-lt"/>
              <a:buAutoNum type="arabicPeriod"/>
              <a:tabLst>
                <a:tab pos="539750" algn="l"/>
                <a:tab pos="541338" algn="l"/>
              </a:tabLst>
            </a:pPr>
            <a:endParaRPr lang="en-IE" sz="1400">
              <a:solidFill>
                <a:schemeClr val="tx1"/>
              </a:solidFill>
              <a:ea typeface="Symbol" panose="05050102010706020507" pitchFamily="18" charset="2"/>
              <a:cs typeface="Symbol" panose="05050102010706020507" pitchFamily="18" charset="2"/>
            </a:endParaRPr>
          </a:p>
        </p:txBody>
      </p:sp>
      <p:sp>
        <p:nvSpPr>
          <p:cNvPr id="33" name="Text Placeholder 17">
            <a:extLst>
              <a:ext uri="{FF2B5EF4-FFF2-40B4-BE49-F238E27FC236}">
                <a16:creationId xmlns:a16="http://schemas.microsoft.com/office/drawing/2014/main" id="{174F971B-76AB-BD63-379C-4D4C76758C39}"/>
              </a:ext>
            </a:extLst>
          </p:cNvPr>
          <p:cNvSpPr txBox="1">
            <a:spLocks/>
          </p:cNvSpPr>
          <p:nvPr/>
        </p:nvSpPr>
        <p:spPr>
          <a:xfrm>
            <a:off x="5354393" y="3468902"/>
            <a:ext cx="1598298" cy="165987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262626"/>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36525" indent="-136525" algn="l">
              <a:lnSpc>
                <a:spcPts val="1380"/>
              </a:lnSpc>
              <a:buClr>
                <a:srgbClr val="EE5650"/>
              </a:buClr>
              <a:buSzPts val="1100"/>
              <a:buFont typeface="+mj-lt"/>
              <a:buAutoNum type="arabicPeriod"/>
              <a:tabLst>
                <a:tab pos="539750" algn="l"/>
                <a:tab pos="541338" algn="l"/>
              </a:tabLst>
            </a:pPr>
            <a:r>
              <a:rPr lang="en-IE" sz="1400">
                <a:solidFill>
                  <a:schemeClr val="tx1"/>
                </a:solidFill>
                <a:ea typeface="Calibri" panose="020F0502020204030204" pitchFamily="34" charset="0"/>
                <a:cs typeface="Times New Roman" panose="02020603050405020304" pitchFamily="18" charset="0"/>
              </a:rPr>
              <a:t>Refuse </a:t>
            </a:r>
          </a:p>
          <a:p>
            <a:pPr marL="136525" indent="-136525" algn="l">
              <a:lnSpc>
                <a:spcPts val="1380"/>
              </a:lnSpc>
              <a:buClr>
                <a:srgbClr val="EE5650"/>
              </a:buClr>
              <a:buSzPts val="1100"/>
              <a:buFont typeface="+mj-lt"/>
              <a:buAutoNum type="arabicPeriod"/>
              <a:tabLst>
                <a:tab pos="539750" algn="l"/>
                <a:tab pos="541338" algn="l"/>
              </a:tabLst>
            </a:pPr>
            <a:r>
              <a:rPr lang="en-IE" sz="1400">
                <a:solidFill>
                  <a:schemeClr val="tx1"/>
                </a:solidFill>
                <a:ea typeface="Calibri" panose="020F0502020204030204" pitchFamily="34" charset="0"/>
                <a:cs typeface="Times New Roman" panose="02020603050405020304" pitchFamily="18" charset="0"/>
              </a:rPr>
              <a:t> Rethink </a:t>
            </a:r>
          </a:p>
          <a:p>
            <a:pPr marL="136525" indent="-136525" algn="l">
              <a:lnSpc>
                <a:spcPts val="1380"/>
              </a:lnSpc>
              <a:buClr>
                <a:srgbClr val="EE5650"/>
              </a:buClr>
              <a:buSzPts val="1100"/>
              <a:buFont typeface="+mj-lt"/>
              <a:buAutoNum type="arabicPeriod"/>
              <a:tabLst>
                <a:tab pos="539750" algn="l"/>
                <a:tab pos="541338" algn="l"/>
              </a:tabLst>
            </a:pPr>
            <a:r>
              <a:rPr lang="en-IE" sz="1400">
                <a:solidFill>
                  <a:schemeClr val="tx1"/>
                </a:solidFill>
                <a:ea typeface="Calibri" panose="020F0502020204030204" pitchFamily="34" charset="0"/>
                <a:cs typeface="Times New Roman" panose="02020603050405020304" pitchFamily="18" charset="0"/>
              </a:rPr>
              <a:t>Reduce</a:t>
            </a:r>
          </a:p>
          <a:p>
            <a:pPr marL="136525" indent="-136525" algn="l">
              <a:lnSpc>
                <a:spcPts val="1380"/>
              </a:lnSpc>
              <a:buClr>
                <a:srgbClr val="EE5650"/>
              </a:buClr>
              <a:buSzPts val="1100"/>
              <a:buFont typeface="+mj-lt"/>
              <a:buAutoNum type="arabicPeriod"/>
              <a:tabLst>
                <a:tab pos="539750" algn="l"/>
                <a:tab pos="541338" algn="l"/>
              </a:tabLst>
            </a:pPr>
            <a:r>
              <a:rPr lang="en-IE" sz="1400">
                <a:solidFill>
                  <a:schemeClr val="tx1"/>
                </a:solidFill>
                <a:ea typeface="Calibri" panose="020F0502020204030204" pitchFamily="34" charset="0"/>
                <a:cs typeface="Times New Roman" panose="02020603050405020304" pitchFamily="18" charset="0"/>
              </a:rPr>
              <a:t>Reuse</a:t>
            </a:r>
          </a:p>
          <a:p>
            <a:pPr marL="136525" indent="-136525" algn="l">
              <a:lnSpc>
                <a:spcPts val="1380"/>
              </a:lnSpc>
              <a:buClr>
                <a:srgbClr val="EE5650"/>
              </a:buClr>
              <a:buSzPts val="1100"/>
              <a:buFont typeface="+mj-lt"/>
              <a:buAutoNum type="arabicPeriod"/>
              <a:tabLst>
                <a:tab pos="539750" algn="l"/>
                <a:tab pos="541338" algn="l"/>
              </a:tabLst>
            </a:pPr>
            <a:r>
              <a:rPr lang="en-IE" sz="1400">
                <a:solidFill>
                  <a:schemeClr val="tx1"/>
                </a:solidFill>
                <a:ea typeface="Calibri" panose="020F0502020204030204" pitchFamily="34" charset="0"/>
                <a:cs typeface="Times New Roman" panose="02020603050405020304" pitchFamily="18" charset="0"/>
              </a:rPr>
              <a:t>Repair</a:t>
            </a:r>
          </a:p>
          <a:p>
            <a:pPr marL="136525" indent="-136525" algn="l">
              <a:lnSpc>
                <a:spcPts val="1380"/>
              </a:lnSpc>
              <a:buClr>
                <a:srgbClr val="EE5650"/>
              </a:buClr>
              <a:buSzPts val="1100"/>
              <a:buFont typeface="+mj-lt"/>
              <a:buAutoNum type="arabicPeriod"/>
              <a:tabLst>
                <a:tab pos="539750" algn="l"/>
                <a:tab pos="541338" algn="l"/>
              </a:tabLst>
            </a:pPr>
            <a:r>
              <a:rPr lang="en-IE" sz="1400">
                <a:solidFill>
                  <a:schemeClr val="tx1"/>
                </a:solidFill>
                <a:ea typeface="Calibri" panose="020F0502020204030204" pitchFamily="34" charset="0"/>
                <a:cs typeface="Times New Roman" panose="02020603050405020304" pitchFamily="18" charset="0"/>
              </a:rPr>
              <a:t>Refurbish</a:t>
            </a:r>
          </a:p>
          <a:p>
            <a:pPr marL="136525" indent="-136525" algn="l">
              <a:lnSpc>
                <a:spcPts val="1380"/>
              </a:lnSpc>
              <a:buClr>
                <a:srgbClr val="EE5650"/>
              </a:buClr>
              <a:buSzPts val="1100"/>
              <a:buFont typeface="+mj-lt"/>
              <a:buAutoNum type="arabicPeriod"/>
              <a:tabLst>
                <a:tab pos="539750" algn="l"/>
                <a:tab pos="541338" algn="l"/>
              </a:tabLst>
            </a:pPr>
            <a:r>
              <a:rPr lang="en-IE" sz="1400">
                <a:solidFill>
                  <a:schemeClr val="tx1"/>
                </a:solidFill>
                <a:ea typeface="Calibri" panose="020F0502020204030204" pitchFamily="34" charset="0"/>
                <a:cs typeface="Times New Roman" panose="02020603050405020304" pitchFamily="18" charset="0"/>
              </a:rPr>
              <a:t>Remanufacture</a:t>
            </a:r>
          </a:p>
          <a:p>
            <a:pPr marL="136525" indent="-136525" algn="l">
              <a:lnSpc>
                <a:spcPts val="1380"/>
              </a:lnSpc>
              <a:buClr>
                <a:srgbClr val="EE5650"/>
              </a:buClr>
              <a:buSzPts val="1100"/>
              <a:buFont typeface="+mj-lt"/>
              <a:buAutoNum type="arabicPeriod"/>
              <a:tabLst>
                <a:tab pos="539750" algn="l"/>
                <a:tab pos="541338" algn="l"/>
              </a:tabLst>
            </a:pPr>
            <a:r>
              <a:rPr lang="en-IE" sz="1400">
                <a:solidFill>
                  <a:schemeClr val="tx1"/>
                </a:solidFill>
                <a:ea typeface="Calibri" panose="020F0502020204030204" pitchFamily="34" charset="0"/>
                <a:cs typeface="Times New Roman" panose="02020603050405020304" pitchFamily="18" charset="0"/>
              </a:rPr>
              <a:t>Repurpose</a:t>
            </a:r>
          </a:p>
          <a:p>
            <a:pPr marL="136525" indent="-136525" algn="l">
              <a:lnSpc>
                <a:spcPts val="1380"/>
              </a:lnSpc>
              <a:buClr>
                <a:srgbClr val="EE5650"/>
              </a:buClr>
              <a:buSzPts val="1100"/>
              <a:buFont typeface="+mj-lt"/>
              <a:buAutoNum type="arabicPeriod"/>
              <a:tabLst>
                <a:tab pos="539750" algn="l"/>
                <a:tab pos="541338" algn="l"/>
              </a:tabLst>
            </a:pPr>
            <a:r>
              <a:rPr lang="en-IE" sz="1400">
                <a:solidFill>
                  <a:schemeClr val="tx1"/>
                </a:solidFill>
                <a:ea typeface="Calibri" panose="020F0502020204030204" pitchFamily="34" charset="0"/>
                <a:cs typeface="Times New Roman" panose="02020603050405020304" pitchFamily="18" charset="0"/>
              </a:rPr>
              <a:t>Recycle</a:t>
            </a:r>
            <a:endParaRPr lang="en-IE" sz="1400">
              <a:solidFill>
                <a:schemeClr val="tx1"/>
              </a:solidFill>
              <a:ea typeface="Symbol" panose="05050102010706020507" pitchFamily="18" charset="2"/>
              <a:cs typeface="Symbol" panose="05050102010706020507" pitchFamily="18" charset="2"/>
            </a:endParaRPr>
          </a:p>
        </p:txBody>
      </p:sp>
      <p:grpSp>
        <p:nvGrpSpPr>
          <p:cNvPr id="7" name="Graphic 3">
            <a:extLst>
              <a:ext uri="{FF2B5EF4-FFF2-40B4-BE49-F238E27FC236}">
                <a16:creationId xmlns:a16="http://schemas.microsoft.com/office/drawing/2014/main" id="{9E2F9172-E2D5-8DED-C936-FA64C532C618}"/>
              </a:ext>
            </a:extLst>
          </p:cNvPr>
          <p:cNvGrpSpPr/>
          <p:nvPr/>
        </p:nvGrpSpPr>
        <p:grpSpPr>
          <a:xfrm>
            <a:off x="955970" y="5178286"/>
            <a:ext cx="1951031" cy="686687"/>
            <a:chOff x="955968" y="5178284"/>
            <a:chExt cx="1951031" cy="686687"/>
          </a:xfrm>
          <a:solidFill>
            <a:schemeClr val="bg1"/>
          </a:solidFill>
        </p:grpSpPr>
        <p:sp>
          <p:nvSpPr>
            <p:cNvPr id="9" name="Freeform 8">
              <a:extLst>
                <a:ext uri="{FF2B5EF4-FFF2-40B4-BE49-F238E27FC236}">
                  <a16:creationId xmlns:a16="http://schemas.microsoft.com/office/drawing/2014/main" id="{3787D0D7-D398-34DF-0389-6ED44B40D8FE}"/>
                </a:ext>
              </a:extLst>
            </p:cNvPr>
            <p:cNvSpPr/>
            <p:nvPr/>
          </p:nvSpPr>
          <p:spPr>
            <a:xfrm>
              <a:off x="955968" y="5178284"/>
              <a:ext cx="1951031" cy="635841"/>
            </a:xfrm>
            <a:custGeom>
              <a:avLst/>
              <a:gdLst>
                <a:gd name="connsiteX0" fmla="*/ 1951032 w 1951031"/>
                <a:gd name="connsiteY0" fmla="*/ 84919 h 635841"/>
                <a:gd name="connsiteX1" fmla="*/ 1922726 w 1951031"/>
                <a:gd name="connsiteY1" fmla="*/ 70241 h 635841"/>
                <a:gd name="connsiteX2" fmla="*/ 28306 w 1951031"/>
                <a:gd name="connsiteY2" fmla="*/ 66048 h 635841"/>
                <a:gd name="connsiteX3" fmla="*/ 0 w 1951031"/>
                <a:gd name="connsiteY3" fmla="*/ 80725 h 635841"/>
                <a:gd name="connsiteX4" fmla="*/ 2097 w 1951031"/>
                <a:gd name="connsiteY4" fmla="*/ 0 h 635841"/>
                <a:gd name="connsiteX5" fmla="*/ 69193 w 1951031"/>
                <a:gd name="connsiteY5" fmla="*/ 45080 h 635841"/>
                <a:gd name="connsiteX6" fmla="*/ 40887 w 1951031"/>
                <a:gd name="connsiteY6" fmla="*/ 59757 h 635841"/>
                <a:gd name="connsiteX7" fmla="*/ 1909097 w 1951031"/>
                <a:gd name="connsiteY7" fmla="*/ 63951 h 635841"/>
                <a:gd name="connsiteX8" fmla="*/ 1881839 w 1951031"/>
                <a:gd name="connsiteY8" fmla="*/ 49274 h 635841"/>
                <a:gd name="connsiteX9" fmla="*/ 1948935 w 1951031"/>
                <a:gd name="connsiteY9" fmla="*/ 5242 h 635841"/>
                <a:gd name="connsiteX10" fmla="*/ 1951032 w 1951031"/>
                <a:gd name="connsiteY10" fmla="*/ 84919 h 635841"/>
                <a:gd name="connsiteX11" fmla="*/ 1951032 w 1951031"/>
                <a:gd name="connsiteY11" fmla="*/ 84919 h 63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1031" h="635841">
                  <a:moveTo>
                    <a:pt x="1951032" y="84919"/>
                  </a:moveTo>
                  <a:lnTo>
                    <a:pt x="1922726" y="70241"/>
                  </a:lnTo>
                  <a:cubicBezTo>
                    <a:pt x="1520148" y="821928"/>
                    <a:pt x="431932" y="828219"/>
                    <a:pt x="28306" y="66048"/>
                  </a:cubicBezTo>
                  <a:lnTo>
                    <a:pt x="0" y="80725"/>
                  </a:lnTo>
                  <a:lnTo>
                    <a:pt x="2097" y="0"/>
                  </a:lnTo>
                  <a:lnTo>
                    <a:pt x="69193" y="45080"/>
                  </a:lnTo>
                  <a:lnTo>
                    <a:pt x="40887" y="59757"/>
                  </a:lnTo>
                  <a:cubicBezTo>
                    <a:pt x="437174" y="808300"/>
                    <a:pt x="1510713" y="807251"/>
                    <a:pt x="1909097" y="63951"/>
                  </a:cubicBezTo>
                  <a:lnTo>
                    <a:pt x="1881839" y="49274"/>
                  </a:lnTo>
                  <a:lnTo>
                    <a:pt x="1948935" y="5242"/>
                  </a:lnTo>
                  <a:lnTo>
                    <a:pt x="1951032" y="84919"/>
                  </a:lnTo>
                  <a:lnTo>
                    <a:pt x="1951032" y="84919"/>
                  </a:lnTo>
                  <a:close/>
                </a:path>
              </a:pathLst>
            </a:custGeom>
            <a:grpFill/>
            <a:ln w="10478"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1A87767-C1CD-8FDC-8368-23FDEA25E5E4}"/>
                </a:ext>
              </a:extLst>
            </p:cNvPr>
            <p:cNvSpPr/>
            <p:nvPr/>
          </p:nvSpPr>
          <p:spPr>
            <a:xfrm>
              <a:off x="1875396" y="5751747"/>
              <a:ext cx="113224" cy="113225"/>
            </a:xfrm>
            <a:custGeom>
              <a:avLst/>
              <a:gdLst>
                <a:gd name="connsiteX0" fmla="*/ 56612 w 113224"/>
                <a:gd name="connsiteY0" fmla="*/ 0 h 113225"/>
                <a:gd name="connsiteX1" fmla="*/ 113225 w 113224"/>
                <a:gd name="connsiteY1" fmla="*/ 56613 h 113225"/>
                <a:gd name="connsiteX2" fmla="*/ 56612 w 113224"/>
                <a:gd name="connsiteY2" fmla="*/ 113225 h 113225"/>
                <a:gd name="connsiteX3" fmla="*/ 0 w 113224"/>
                <a:gd name="connsiteY3" fmla="*/ 56613 h 113225"/>
                <a:gd name="connsiteX4" fmla="*/ 56612 w 113224"/>
                <a:gd name="connsiteY4" fmla="*/ 0 h 113225"/>
                <a:gd name="connsiteX5" fmla="*/ 56612 w 113224"/>
                <a:gd name="connsiteY5" fmla="*/ 0 h 1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224" h="113225">
                  <a:moveTo>
                    <a:pt x="56612" y="0"/>
                  </a:moveTo>
                  <a:cubicBezTo>
                    <a:pt x="88064" y="0"/>
                    <a:pt x="113225" y="25161"/>
                    <a:pt x="113225" y="56613"/>
                  </a:cubicBezTo>
                  <a:cubicBezTo>
                    <a:pt x="113225" y="88064"/>
                    <a:pt x="88064" y="113225"/>
                    <a:pt x="56612" y="113225"/>
                  </a:cubicBezTo>
                  <a:cubicBezTo>
                    <a:pt x="25161" y="113225"/>
                    <a:pt x="0" y="88064"/>
                    <a:pt x="0" y="56613"/>
                  </a:cubicBezTo>
                  <a:cubicBezTo>
                    <a:pt x="0" y="25161"/>
                    <a:pt x="25161" y="0"/>
                    <a:pt x="56612" y="0"/>
                  </a:cubicBezTo>
                  <a:lnTo>
                    <a:pt x="56612" y="0"/>
                  </a:lnTo>
                  <a:close/>
                </a:path>
              </a:pathLst>
            </a:custGeom>
            <a:solidFill>
              <a:srgbClr val="FDBD37"/>
            </a:solidFill>
            <a:ln w="10478" cap="flat">
              <a:noFill/>
              <a:prstDash val="solid"/>
              <a:miter/>
            </a:ln>
          </p:spPr>
          <p:txBody>
            <a:bodyPr rtlCol="0" anchor="ctr"/>
            <a:lstStyle/>
            <a:p>
              <a:endParaRPr lang="en-US"/>
            </a:p>
          </p:txBody>
        </p:sp>
      </p:grpSp>
      <p:grpSp>
        <p:nvGrpSpPr>
          <p:cNvPr id="13" name="Graphic 3">
            <a:extLst>
              <a:ext uri="{FF2B5EF4-FFF2-40B4-BE49-F238E27FC236}">
                <a16:creationId xmlns:a16="http://schemas.microsoft.com/office/drawing/2014/main" id="{BC7FB819-208E-456B-7F4F-8A19BDB08958}"/>
              </a:ext>
            </a:extLst>
          </p:cNvPr>
          <p:cNvGrpSpPr/>
          <p:nvPr/>
        </p:nvGrpSpPr>
        <p:grpSpPr>
          <a:xfrm>
            <a:off x="2980388" y="5178286"/>
            <a:ext cx="1951031" cy="686687"/>
            <a:chOff x="2980386" y="5178284"/>
            <a:chExt cx="1951031" cy="686687"/>
          </a:xfrm>
          <a:solidFill>
            <a:schemeClr val="bg1"/>
          </a:solidFill>
        </p:grpSpPr>
        <p:sp>
          <p:nvSpPr>
            <p:cNvPr id="14" name="Freeform 13">
              <a:extLst>
                <a:ext uri="{FF2B5EF4-FFF2-40B4-BE49-F238E27FC236}">
                  <a16:creationId xmlns:a16="http://schemas.microsoft.com/office/drawing/2014/main" id="{E2F182E2-00BB-4FD4-0A4E-7A99A8591C45}"/>
                </a:ext>
              </a:extLst>
            </p:cNvPr>
            <p:cNvSpPr/>
            <p:nvPr/>
          </p:nvSpPr>
          <p:spPr>
            <a:xfrm>
              <a:off x="2980386" y="5178284"/>
              <a:ext cx="1951031" cy="635841"/>
            </a:xfrm>
            <a:custGeom>
              <a:avLst/>
              <a:gdLst>
                <a:gd name="connsiteX0" fmla="*/ 1951032 w 1951031"/>
                <a:gd name="connsiteY0" fmla="*/ 84919 h 635841"/>
                <a:gd name="connsiteX1" fmla="*/ 1922725 w 1951031"/>
                <a:gd name="connsiteY1" fmla="*/ 70241 h 635841"/>
                <a:gd name="connsiteX2" fmla="*/ 28306 w 1951031"/>
                <a:gd name="connsiteY2" fmla="*/ 66048 h 635841"/>
                <a:gd name="connsiteX3" fmla="*/ 0 w 1951031"/>
                <a:gd name="connsiteY3" fmla="*/ 80725 h 635841"/>
                <a:gd name="connsiteX4" fmla="*/ 2097 w 1951031"/>
                <a:gd name="connsiteY4" fmla="*/ 0 h 635841"/>
                <a:gd name="connsiteX5" fmla="*/ 69193 w 1951031"/>
                <a:gd name="connsiteY5" fmla="*/ 45080 h 635841"/>
                <a:gd name="connsiteX6" fmla="*/ 40887 w 1951031"/>
                <a:gd name="connsiteY6" fmla="*/ 59757 h 635841"/>
                <a:gd name="connsiteX7" fmla="*/ 1909097 w 1951031"/>
                <a:gd name="connsiteY7" fmla="*/ 63951 h 635841"/>
                <a:gd name="connsiteX8" fmla="*/ 1881839 w 1951031"/>
                <a:gd name="connsiteY8" fmla="*/ 49274 h 635841"/>
                <a:gd name="connsiteX9" fmla="*/ 1948935 w 1951031"/>
                <a:gd name="connsiteY9" fmla="*/ 5242 h 635841"/>
                <a:gd name="connsiteX10" fmla="*/ 1951032 w 1951031"/>
                <a:gd name="connsiteY10" fmla="*/ 84919 h 635841"/>
                <a:gd name="connsiteX11" fmla="*/ 1951032 w 1951031"/>
                <a:gd name="connsiteY11" fmla="*/ 84919 h 63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1031" h="635841">
                  <a:moveTo>
                    <a:pt x="1951032" y="84919"/>
                  </a:moveTo>
                  <a:lnTo>
                    <a:pt x="1922725" y="70241"/>
                  </a:lnTo>
                  <a:cubicBezTo>
                    <a:pt x="1520149" y="821928"/>
                    <a:pt x="431932" y="828219"/>
                    <a:pt x="28306" y="66048"/>
                  </a:cubicBezTo>
                  <a:lnTo>
                    <a:pt x="0" y="80725"/>
                  </a:lnTo>
                  <a:lnTo>
                    <a:pt x="2097" y="0"/>
                  </a:lnTo>
                  <a:lnTo>
                    <a:pt x="69193" y="45080"/>
                  </a:lnTo>
                  <a:lnTo>
                    <a:pt x="40887" y="59757"/>
                  </a:lnTo>
                  <a:cubicBezTo>
                    <a:pt x="437174" y="808300"/>
                    <a:pt x="1510713" y="807251"/>
                    <a:pt x="1909097" y="63951"/>
                  </a:cubicBezTo>
                  <a:lnTo>
                    <a:pt x="1881839" y="49274"/>
                  </a:lnTo>
                  <a:lnTo>
                    <a:pt x="1948935" y="5242"/>
                  </a:lnTo>
                  <a:lnTo>
                    <a:pt x="1951032" y="84919"/>
                  </a:lnTo>
                  <a:lnTo>
                    <a:pt x="1951032" y="84919"/>
                  </a:lnTo>
                  <a:close/>
                </a:path>
              </a:pathLst>
            </a:custGeom>
            <a:grpFill/>
            <a:ln w="1047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7BA61FBC-C4AD-E7E0-9614-5ACB744CDFE2}"/>
                </a:ext>
              </a:extLst>
            </p:cNvPr>
            <p:cNvSpPr/>
            <p:nvPr/>
          </p:nvSpPr>
          <p:spPr>
            <a:xfrm>
              <a:off x="3899814" y="5751747"/>
              <a:ext cx="113224" cy="113225"/>
            </a:xfrm>
            <a:custGeom>
              <a:avLst/>
              <a:gdLst>
                <a:gd name="connsiteX0" fmla="*/ 56612 w 113224"/>
                <a:gd name="connsiteY0" fmla="*/ 0 h 113225"/>
                <a:gd name="connsiteX1" fmla="*/ 113225 w 113224"/>
                <a:gd name="connsiteY1" fmla="*/ 56613 h 113225"/>
                <a:gd name="connsiteX2" fmla="*/ 56612 w 113224"/>
                <a:gd name="connsiteY2" fmla="*/ 113225 h 113225"/>
                <a:gd name="connsiteX3" fmla="*/ 0 w 113224"/>
                <a:gd name="connsiteY3" fmla="*/ 56613 h 113225"/>
                <a:gd name="connsiteX4" fmla="*/ 56612 w 113224"/>
                <a:gd name="connsiteY4" fmla="*/ 0 h 113225"/>
                <a:gd name="connsiteX5" fmla="*/ 56612 w 113224"/>
                <a:gd name="connsiteY5" fmla="*/ 0 h 1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224" h="113225">
                  <a:moveTo>
                    <a:pt x="56612" y="0"/>
                  </a:moveTo>
                  <a:cubicBezTo>
                    <a:pt x="88064" y="0"/>
                    <a:pt x="113225" y="25161"/>
                    <a:pt x="113225" y="56613"/>
                  </a:cubicBezTo>
                  <a:cubicBezTo>
                    <a:pt x="113225" y="88064"/>
                    <a:pt x="88064" y="113225"/>
                    <a:pt x="56612" y="113225"/>
                  </a:cubicBezTo>
                  <a:cubicBezTo>
                    <a:pt x="25161" y="113225"/>
                    <a:pt x="0" y="88064"/>
                    <a:pt x="0" y="56613"/>
                  </a:cubicBezTo>
                  <a:cubicBezTo>
                    <a:pt x="0" y="25161"/>
                    <a:pt x="25161" y="0"/>
                    <a:pt x="56612" y="0"/>
                  </a:cubicBezTo>
                  <a:lnTo>
                    <a:pt x="56612" y="0"/>
                  </a:lnTo>
                  <a:close/>
                </a:path>
              </a:pathLst>
            </a:custGeom>
            <a:solidFill>
              <a:srgbClr val="FDBD37"/>
            </a:solidFill>
            <a:ln w="10478" cap="flat">
              <a:noFill/>
              <a:prstDash val="solid"/>
              <a:miter/>
            </a:ln>
          </p:spPr>
          <p:txBody>
            <a:bodyPr rtlCol="0" anchor="ctr"/>
            <a:lstStyle/>
            <a:p>
              <a:endParaRPr lang="en-US"/>
            </a:p>
          </p:txBody>
        </p:sp>
      </p:grpSp>
      <p:grpSp>
        <p:nvGrpSpPr>
          <p:cNvPr id="21" name="Graphic 3">
            <a:extLst>
              <a:ext uri="{FF2B5EF4-FFF2-40B4-BE49-F238E27FC236}">
                <a16:creationId xmlns:a16="http://schemas.microsoft.com/office/drawing/2014/main" id="{EA2173F1-930A-BABA-07B5-FB3C66991716}"/>
              </a:ext>
            </a:extLst>
          </p:cNvPr>
          <p:cNvGrpSpPr/>
          <p:nvPr/>
        </p:nvGrpSpPr>
        <p:grpSpPr>
          <a:xfrm>
            <a:off x="5001662" y="5178286"/>
            <a:ext cx="1951031" cy="686687"/>
            <a:chOff x="5001660" y="5178284"/>
            <a:chExt cx="1951031" cy="686687"/>
          </a:xfrm>
          <a:solidFill>
            <a:schemeClr val="bg1"/>
          </a:solidFill>
        </p:grpSpPr>
        <p:sp>
          <p:nvSpPr>
            <p:cNvPr id="22" name="Freeform 21">
              <a:extLst>
                <a:ext uri="{FF2B5EF4-FFF2-40B4-BE49-F238E27FC236}">
                  <a16:creationId xmlns:a16="http://schemas.microsoft.com/office/drawing/2014/main" id="{E819D790-CAC2-A3FC-696C-3A52A66F8C1E}"/>
                </a:ext>
              </a:extLst>
            </p:cNvPr>
            <p:cNvSpPr/>
            <p:nvPr/>
          </p:nvSpPr>
          <p:spPr>
            <a:xfrm>
              <a:off x="5001660" y="5178284"/>
              <a:ext cx="1951031" cy="635841"/>
            </a:xfrm>
            <a:custGeom>
              <a:avLst/>
              <a:gdLst>
                <a:gd name="connsiteX0" fmla="*/ 1951031 w 1951031"/>
                <a:gd name="connsiteY0" fmla="*/ 84919 h 635841"/>
                <a:gd name="connsiteX1" fmla="*/ 1922725 w 1951031"/>
                <a:gd name="connsiteY1" fmla="*/ 70241 h 635841"/>
                <a:gd name="connsiteX2" fmla="*/ 28306 w 1951031"/>
                <a:gd name="connsiteY2" fmla="*/ 66048 h 635841"/>
                <a:gd name="connsiteX3" fmla="*/ 0 w 1951031"/>
                <a:gd name="connsiteY3" fmla="*/ 80725 h 635841"/>
                <a:gd name="connsiteX4" fmla="*/ 2097 w 1951031"/>
                <a:gd name="connsiteY4" fmla="*/ 0 h 635841"/>
                <a:gd name="connsiteX5" fmla="*/ 69193 w 1951031"/>
                <a:gd name="connsiteY5" fmla="*/ 45080 h 635841"/>
                <a:gd name="connsiteX6" fmla="*/ 40886 w 1951031"/>
                <a:gd name="connsiteY6" fmla="*/ 59757 h 635841"/>
                <a:gd name="connsiteX7" fmla="*/ 1909096 w 1951031"/>
                <a:gd name="connsiteY7" fmla="*/ 63951 h 635841"/>
                <a:gd name="connsiteX8" fmla="*/ 1881839 w 1951031"/>
                <a:gd name="connsiteY8" fmla="*/ 49274 h 635841"/>
                <a:gd name="connsiteX9" fmla="*/ 1948935 w 1951031"/>
                <a:gd name="connsiteY9" fmla="*/ 5242 h 635841"/>
                <a:gd name="connsiteX10" fmla="*/ 1951031 w 1951031"/>
                <a:gd name="connsiteY10" fmla="*/ 84919 h 635841"/>
                <a:gd name="connsiteX11" fmla="*/ 1951031 w 1951031"/>
                <a:gd name="connsiteY11" fmla="*/ 84919 h 63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1031" h="635841">
                  <a:moveTo>
                    <a:pt x="1951031" y="84919"/>
                  </a:moveTo>
                  <a:lnTo>
                    <a:pt x="1922725" y="70241"/>
                  </a:lnTo>
                  <a:cubicBezTo>
                    <a:pt x="1520148" y="821928"/>
                    <a:pt x="431932" y="828219"/>
                    <a:pt x="28306" y="66048"/>
                  </a:cubicBezTo>
                  <a:lnTo>
                    <a:pt x="0" y="80725"/>
                  </a:lnTo>
                  <a:lnTo>
                    <a:pt x="2097" y="0"/>
                  </a:lnTo>
                  <a:lnTo>
                    <a:pt x="69193" y="45080"/>
                  </a:lnTo>
                  <a:lnTo>
                    <a:pt x="40886" y="59757"/>
                  </a:lnTo>
                  <a:cubicBezTo>
                    <a:pt x="437174" y="808300"/>
                    <a:pt x="1510713" y="807251"/>
                    <a:pt x="1909096" y="63951"/>
                  </a:cubicBezTo>
                  <a:lnTo>
                    <a:pt x="1881839" y="49274"/>
                  </a:lnTo>
                  <a:lnTo>
                    <a:pt x="1948935" y="5242"/>
                  </a:lnTo>
                  <a:lnTo>
                    <a:pt x="1951031" y="84919"/>
                  </a:lnTo>
                  <a:lnTo>
                    <a:pt x="1951031" y="84919"/>
                  </a:lnTo>
                  <a:close/>
                </a:path>
              </a:pathLst>
            </a:custGeom>
            <a:grpFill/>
            <a:ln w="10478"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CB16EBE-42EE-64E1-89A7-F722D9F1CB62}"/>
                </a:ext>
              </a:extLst>
            </p:cNvPr>
            <p:cNvSpPr/>
            <p:nvPr/>
          </p:nvSpPr>
          <p:spPr>
            <a:xfrm>
              <a:off x="5921087" y="5751747"/>
              <a:ext cx="113224" cy="113225"/>
            </a:xfrm>
            <a:custGeom>
              <a:avLst/>
              <a:gdLst>
                <a:gd name="connsiteX0" fmla="*/ 56612 w 113224"/>
                <a:gd name="connsiteY0" fmla="*/ 0 h 113225"/>
                <a:gd name="connsiteX1" fmla="*/ 113225 w 113224"/>
                <a:gd name="connsiteY1" fmla="*/ 56613 h 113225"/>
                <a:gd name="connsiteX2" fmla="*/ 56612 w 113224"/>
                <a:gd name="connsiteY2" fmla="*/ 113225 h 113225"/>
                <a:gd name="connsiteX3" fmla="*/ 0 w 113224"/>
                <a:gd name="connsiteY3" fmla="*/ 56613 h 113225"/>
                <a:gd name="connsiteX4" fmla="*/ 56612 w 113224"/>
                <a:gd name="connsiteY4" fmla="*/ 0 h 113225"/>
                <a:gd name="connsiteX5" fmla="*/ 56612 w 113224"/>
                <a:gd name="connsiteY5" fmla="*/ 0 h 1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224" h="113225">
                  <a:moveTo>
                    <a:pt x="56612" y="0"/>
                  </a:moveTo>
                  <a:cubicBezTo>
                    <a:pt x="88063" y="0"/>
                    <a:pt x="113225" y="25161"/>
                    <a:pt x="113225" y="56613"/>
                  </a:cubicBezTo>
                  <a:cubicBezTo>
                    <a:pt x="113225" y="88064"/>
                    <a:pt x="88063" y="113225"/>
                    <a:pt x="56612" y="113225"/>
                  </a:cubicBezTo>
                  <a:cubicBezTo>
                    <a:pt x="25161" y="113225"/>
                    <a:pt x="0" y="88064"/>
                    <a:pt x="0" y="56613"/>
                  </a:cubicBezTo>
                  <a:cubicBezTo>
                    <a:pt x="0" y="25161"/>
                    <a:pt x="25161" y="0"/>
                    <a:pt x="56612" y="0"/>
                  </a:cubicBezTo>
                  <a:lnTo>
                    <a:pt x="56612" y="0"/>
                  </a:lnTo>
                  <a:close/>
                </a:path>
              </a:pathLst>
            </a:custGeom>
            <a:solidFill>
              <a:srgbClr val="FDBD37"/>
            </a:solidFill>
            <a:ln w="10478" cap="flat">
              <a:noFill/>
              <a:prstDash val="solid"/>
              <a:miter/>
            </a:ln>
          </p:spPr>
          <p:txBody>
            <a:bodyPr rtlCol="0" anchor="ctr"/>
            <a:lstStyle/>
            <a:p>
              <a:endParaRPr lang="en-US"/>
            </a:p>
          </p:txBody>
        </p:sp>
      </p:grpSp>
      <p:grpSp>
        <p:nvGrpSpPr>
          <p:cNvPr id="35" name="Graphic 3">
            <a:extLst>
              <a:ext uri="{FF2B5EF4-FFF2-40B4-BE49-F238E27FC236}">
                <a16:creationId xmlns:a16="http://schemas.microsoft.com/office/drawing/2014/main" id="{6F5DE6F4-EEDD-DB47-3C2F-199BCE39411A}"/>
              </a:ext>
            </a:extLst>
          </p:cNvPr>
          <p:cNvGrpSpPr/>
          <p:nvPr/>
        </p:nvGrpSpPr>
        <p:grpSpPr>
          <a:xfrm>
            <a:off x="1063953" y="2719840"/>
            <a:ext cx="1735065" cy="2820137"/>
            <a:chOff x="1063951" y="2719838"/>
            <a:chExt cx="1735065" cy="2820137"/>
          </a:xfrm>
          <a:solidFill>
            <a:srgbClr val="3750A1"/>
          </a:solidFill>
        </p:grpSpPr>
        <p:sp>
          <p:nvSpPr>
            <p:cNvPr id="36" name="Freeform 35">
              <a:extLst>
                <a:ext uri="{FF2B5EF4-FFF2-40B4-BE49-F238E27FC236}">
                  <a16:creationId xmlns:a16="http://schemas.microsoft.com/office/drawing/2014/main" id="{8220AE5A-DAEB-AAB1-8EC3-046957A4A39D}"/>
                </a:ext>
              </a:extLst>
            </p:cNvPr>
            <p:cNvSpPr/>
            <p:nvPr/>
          </p:nvSpPr>
          <p:spPr>
            <a:xfrm>
              <a:off x="1115322" y="2719838"/>
              <a:ext cx="1633372" cy="2820137"/>
            </a:xfrm>
            <a:custGeom>
              <a:avLst/>
              <a:gdLst>
                <a:gd name="connsiteX0" fmla="*/ 1633373 w 1633372"/>
                <a:gd name="connsiteY0" fmla="*/ 2003451 h 2820137"/>
                <a:gd name="connsiteX1" fmla="*/ 816687 w 1633372"/>
                <a:gd name="connsiteY1" fmla="*/ 2820137 h 2820137"/>
                <a:gd name="connsiteX2" fmla="*/ 0 w 1633372"/>
                <a:gd name="connsiteY2" fmla="*/ 2003451 h 2820137"/>
                <a:gd name="connsiteX3" fmla="*/ 2097 w 1633372"/>
                <a:gd name="connsiteY3" fmla="*/ 763219 h 2820137"/>
                <a:gd name="connsiteX4" fmla="*/ 816687 w 1633372"/>
                <a:gd name="connsiteY4" fmla="*/ 0 h 2820137"/>
                <a:gd name="connsiteX5" fmla="*/ 1631276 w 1633372"/>
                <a:gd name="connsiteY5" fmla="*/ 763219 h 2820137"/>
                <a:gd name="connsiteX6" fmla="*/ 1633373 w 1633372"/>
                <a:gd name="connsiteY6" fmla="*/ 2003451 h 2820137"/>
                <a:gd name="connsiteX7" fmla="*/ 1633373 w 1633372"/>
                <a:gd name="connsiteY7" fmla="*/ 2003451 h 2820137"/>
                <a:gd name="connsiteX8" fmla="*/ 1618696 w 1633372"/>
                <a:gd name="connsiteY8" fmla="*/ 2003451 h 2820137"/>
                <a:gd name="connsiteX9" fmla="*/ 1616599 w 1633372"/>
                <a:gd name="connsiteY9" fmla="*/ 764268 h 2820137"/>
                <a:gd name="connsiteX10" fmla="*/ 816687 w 1633372"/>
                <a:gd name="connsiteY10" fmla="*/ 14677 h 2820137"/>
                <a:gd name="connsiteX11" fmla="*/ 16774 w 1633372"/>
                <a:gd name="connsiteY11" fmla="*/ 764268 h 2820137"/>
                <a:gd name="connsiteX12" fmla="*/ 15726 w 1633372"/>
                <a:gd name="connsiteY12" fmla="*/ 2003451 h 2820137"/>
                <a:gd name="connsiteX13" fmla="*/ 816687 w 1633372"/>
                <a:gd name="connsiteY13" fmla="*/ 2804412 h 2820137"/>
                <a:gd name="connsiteX14" fmla="*/ 1618696 w 1633372"/>
                <a:gd name="connsiteY14" fmla="*/ 2003451 h 2820137"/>
                <a:gd name="connsiteX15" fmla="*/ 1618696 w 1633372"/>
                <a:gd name="connsiteY15" fmla="*/ 2003451 h 282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33372" h="2820137">
                  <a:moveTo>
                    <a:pt x="1633373" y="2003451"/>
                  </a:moveTo>
                  <a:cubicBezTo>
                    <a:pt x="1633373" y="2454253"/>
                    <a:pt x="1267489" y="2820137"/>
                    <a:pt x="816687" y="2820137"/>
                  </a:cubicBezTo>
                  <a:cubicBezTo>
                    <a:pt x="365884" y="2820137"/>
                    <a:pt x="0" y="2454253"/>
                    <a:pt x="0" y="2003451"/>
                  </a:cubicBezTo>
                  <a:lnTo>
                    <a:pt x="2097" y="763219"/>
                  </a:lnTo>
                  <a:cubicBezTo>
                    <a:pt x="29355" y="333384"/>
                    <a:pt x="386851" y="0"/>
                    <a:pt x="816687" y="0"/>
                  </a:cubicBezTo>
                  <a:cubicBezTo>
                    <a:pt x="1246522" y="0"/>
                    <a:pt x="1604019" y="334433"/>
                    <a:pt x="1631276" y="763219"/>
                  </a:cubicBezTo>
                  <a:lnTo>
                    <a:pt x="1633373" y="2003451"/>
                  </a:lnTo>
                  <a:lnTo>
                    <a:pt x="1633373" y="2003451"/>
                  </a:lnTo>
                  <a:close/>
                  <a:moveTo>
                    <a:pt x="1618696" y="2003451"/>
                  </a:moveTo>
                  <a:lnTo>
                    <a:pt x="1616599" y="764268"/>
                  </a:lnTo>
                  <a:cubicBezTo>
                    <a:pt x="1589341" y="342820"/>
                    <a:pt x="1239183" y="14677"/>
                    <a:pt x="816687" y="14677"/>
                  </a:cubicBezTo>
                  <a:cubicBezTo>
                    <a:pt x="394190" y="14677"/>
                    <a:pt x="44032" y="342820"/>
                    <a:pt x="16774" y="764268"/>
                  </a:cubicBezTo>
                  <a:lnTo>
                    <a:pt x="15726" y="2003451"/>
                  </a:lnTo>
                  <a:cubicBezTo>
                    <a:pt x="15726" y="2445866"/>
                    <a:pt x="374271" y="2804412"/>
                    <a:pt x="816687" y="2804412"/>
                  </a:cubicBezTo>
                  <a:cubicBezTo>
                    <a:pt x="1259102" y="2805460"/>
                    <a:pt x="1618696" y="2445866"/>
                    <a:pt x="1618696" y="2003451"/>
                  </a:cubicBezTo>
                  <a:lnTo>
                    <a:pt x="1618696" y="2003451"/>
                  </a:lnTo>
                  <a:close/>
                </a:path>
              </a:pathLst>
            </a:custGeom>
            <a:grpFill/>
            <a:ln w="10478" cap="flat">
              <a:noFill/>
              <a:prstDash val="solid"/>
              <a:miter/>
            </a:ln>
          </p:spPr>
          <p:txBody>
            <a:bodyPr rtlCol="0" anchor="ctr"/>
            <a:lstStyle/>
            <a:p>
              <a:endParaRPr lang="en-US"/>
            </a:p>
          </p:txBody>
        </p:sp>
        <p:grpSp>
          <p:nvGrpSpPr>
            <p:cNvPr id="37" name="Graphic 3">
              <a:extLst>
                <a:ext uri="{FF2B5EF4-FFF2-40B4-BE49-F238E27FC236}">
                  <a16:creationId xmlns:a16="http://schemas.microsoft.com/office/drawing/2014/main" id="{2A62CF57-943F-B178-FB18-BD8595CB61DE}"/>
                </a:ext>
              </a:extLst>
            </p:cNvPr>
            <p:cNvGrpSpPr/>
            <p:nvPr/>
          </p:nvGrpSpPr>
          <p:grpSpPr>
            <a:xfrm>
              <a:off x="2681599" y="3557492"/>
              <a:ext cx="117418" cy="546205"/>
              <a:chOff x="2681599" y="3557492"/>
              <a:chExt cx="117418" cy="546205"/>
            </a:xfrm>
            <a:grpFill/>
          </p:grpSpPr>
          <p:sp>
            <p:nvSpPr>
              <p:cNvPr id="38" name="Freeform 37">
                <a:extLst>
                  <a:ext uri="{FF2B5EF4-FFF2-40B4-BE49-F238E27FC236}">
                    <a16:creationId xmlns:a16="http://schemas.microsoft.com/office/drawing/2014/main" id="{58B71169-8CAE-F172-B89F-C6DF4E743624}"/>
                  </a:ext>
                </a:extLst>
              </p:cNvPr>
              <p:cNvSpPr/>
              <p:nvPr/>
            </p:nvSpPr>
            <p:spPr>
              <a:xfrm>
                <a:off x="2681599" y="3557492"/>
                <a:ext cx="117418" cy="106934"/>
              </a:xfrm>
              <a:custGeom>
                <a:avLst/>
                <a:gdLst>
                  <a:gd name="connsiteX0" fmla="*/ 58709 w 117418"/>
                  <a:gd name="connsiteY0" fmla="*/ 106935 h 106934"/>
                  <a:gd name="connsiteX1" fmla="*/ 0 w 117418"/>
                  <a:gd name="connsiteY1" fmla="*/ 0 h 106934"/>
                  <a:gd name="connsiteX2" fmla="*/ 117418 w 117418"/>
                  <a:gd name="connsiteY2" fmla="*/ 0 h 106934"/>
                  <a:gd name="connsiteX3" fmla="*/ 58709 w 117418"/>
                  <a:gd name="connsiteY3" fmla="*/ 106935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106935"/>
                    </a:moveTo>
                    <a:lnTo>
                      <a:pt x="0" y="0"/>
                    </a:lnTo>
                    <a:lnTo>
                      <a:pt x="117418" y="0"/>
                    </a:lnTo>
                    <a:lnTo>
                      <a:pt x="58709" y="106935"/>
                    </a:lnTo>
                    <a:close/>
                  </a:path>
                </a:pathLst>
              </a:custGeom>
              <a:solidFill>
                <a:srgbClr val="FDBD37"/>
              </a:solidFill>
              <a:ln w="10478"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5A21C7C7-4602-7435-5E88-6818F7341F9D}"/>
                  </a:ext>
                </a:extLst>
              </p:cNvPr>
              <p:cNvSpPr/>
              <p:nvPr/>
            </p:nvSpPr>
            <p:spPr>
              <a:xfrm>
                <a:off x="2681599" y="3775554"/>
                <a:ext cx="117418" cy="106934"/>
              </a:xfrm>
              <a:custGeom>
                <a:avLst/>
                <a:gdLst>
                  <a:gd name="connsiteX0" fmla="*/ 58709 w 117418"/>
                  <a:gd name="connsiteY0" fmla="*/ 106935 h 106934"/>
                  <a:gd name="connsiteX1" fmla="*/ 0 w 117418"/>
                  <a:gd name="connsiteY1" fmla="*/ 0 h 106934"/>
                  <a:gd name="connsiteX2" fmla="*/ 117418 w 117418"/>
                  <a:gd name="connsiteY2" fmla="*/ 0 h 106934"/>
                  <a:gd name="connsiteX3" fmla="*/ 58709 w 117418"/>
                  <a:gd name="connsiteY3" fmla="*/ 106935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106935"/>
                    </a:moveTo>
                    <a:lnTo>
                      <a:pt x="0" y="0"/>
                    </a:lnTo>
                    <a:lnTo>
                      <a:pt x="117418" y="0"/>
                    </a:lnTo>
                    <a:lnTo>
                      <a:pt x="58709" y="106935"/>
                    </a:lnTo>
                    <a:close/>
                  </a:path>
                </a:pathLst>
              </a:custGeom>
              <a:solidFill>
                <a:srgbClr val="FDBD37"/>
              </a:solidFill>
              <a:ln w="10478"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A22BD92F-E297-F793-C116-9E58E26E05A4}"/>
                  </a:ext>
                </a:extLst>
              </p:cNvPr>
              <p:cNvSpPr/>
              <p:nvPr/>
            </p:nvSpPr>
            <p:spPr>
              <a:xfrm>
                <a:off x="2681599" y="3996762"/>
                <a:ext cx="117418" cy="106934"/>
              </a:xfrm>
              <a:custGeom>
                <a:avLst/>
                <a:gdLst>
                  <a:gd name="connsiteX0" fmla="*/ 58709 w 117418"/>
                  <a:gd name="connsiteY0" fmla="*/ 106935 h 106934"/>
                  <a:gd name="connsiteX1" fmla="*/ 0 w 117418"/>
                  <a:gd name="connsiteY1" fmla="*/ 0 h 106934"/>
                  <a:gd name="connsiteX2" fmla="*/ 117418 w 117418"/>
                  <a:gd name="connsiteY2" fmla="*/ 0 h 106934"/>
                  <a:gd name="connsiteX3" fmla="*/ 58709 w 117418"/>
                  <a:gd name="connsiteY3" fmla="*/ 106935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106935"/>
                    </a:moveTo>
                    <a:lnTo>
                      <a:pt x="0" y="0"/>
                    </a:lnTo>
                    <a:lnTo>
                      <a:pt x="117418" y="0"/>
                    </a:lnTo>
                    <a:lnTo>
                      <a:pt x="58709" y="106935"/>
                    </a:lnTo>
                    <a:close/>
                  </a:path>
                </a:pathLst>
              </a:custGeom>
              <a:solidFill>
                <a:srgbClr val="FDBD37"/>
              </a:solidFill>
              <a:ln w="10478" cap="flat">
                <a:noFill/>
                <a:prstDash val="solid"/>
                <a:miter/>
              </a:ln>
            </p:spPr>
            <p:txBody>
              <a:bodyPr rtlCol="0" anchor="ctr"/>
              <a:lstStyle/>
              <a:p>
                <a:endParaRPr lang="en-US"/>
              </a:p>
            </p:txBody>
          </p:sp>
        </p:grpSp>
        <p:grpSp>
          <p:nvGrpSpPr>
            <p:cNvPr id="41" name="Graphic 3">
              <a:extLst>
                <a:ext uri="{FF2B5EF4-FFF2-40B4-BE49-F238E27FC236}">
                  <a16:creationId xmlns:a16="http://schemas.microsoft.com/office/drawing/2014/main" id="{8116AA9E-DE0C-8AA7-0060-3E82A6FAB381}"/>
                </a:ext>
              </a:extLst>
            </p:cNvPr>
            <p:cNvGrpSpPr/>
            <p:nvPr/>
          </p:nvGrpSpPr>
          <p:grpSpPr>
            <a:xfrm>
              <a:off x="1063951" y="4260953"/>
              <a:ext cx="117418" cy="546205"/>
              <a:chOff x="1063951" y="4260953"/>
              <a:chExt cx="117418" cy="546205"/>
            </a:xfrm>
            <a:grpFill/>
          </p:grpSpPr>
          <p:sp>
            <p:nvSpPr>
              <p:cNvPr id="42" name="Freeform 41">
                <a:extLst>
                  <a:ext uri="{FF2B5EF4-FFF2-40B4-BE49-F238E27FC236}">
                    <a16:creationId xmlns:a16="http://schemas.microsoft.com/office/drawing/2014/main" id="{673FACA4-E7DA-CA7A-7CA3-2756B2C238AC}"/>
                  </a:ext>
                </a:extLst>
              </p:cNvPr>
              <p:cNvSpPr/>
              <p:nvPr/>
            </p:nvSpPr>
            <p:spPr>
              <a:xfrm>
                <a:off x="1063951"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813649B-2252-24C7-3713-EEF6C7C6DA3F}"/>
                  </a:ext>
                </a:extLst>
              </p:cNvPr>
              <p:cNvSpPr/>
              <p:nvPr/>
            </p:nvSpPr>
            <p:spPr>
              <a:xfrm>
                <a:off x="1063951"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61A7A21-A328-1AE0-F66F-8C0026DAFA00}"/>
                  </a:ext>
                </a:extLst>
              </p:cNvPr>
              <p:cNvSpPr/>
              <p:nvPr/>
            </p:nvSpPr>
            <p:spPr>
              <a:xfrm>
                <a:off x="1063951" y="4260953"/>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grpSp>
        <p:nvGrpSpPr>
          <p:cNvPr id="45" name="Graphic 3">
            <a:extLst>
              <a:ext uri="{FF2B5EF4-FFF2-40B4-BE49-F238E27FC236}">
                <a16:creationId xmlns:a16="http://schemas.microsoft.com/office/drawing/2014/main" id="{E37A3BC3-A834-90BA-A8FB-9577D8D15732}"/>
              </a:ext>
            </a:extLst>
          </p:cNvPr>
          <p:cNvGrpSpPr/>
          <p:nvPr/>
        </p:nvGrpSpPr>
        <p:grpSpPr>
          <a:xfrm>
            <a:off x="3089418" y="2719840"/>
            <a:ext cx="1737162" cy="2820137"/>
            <a:chOff x="3089418" y="2719838"/>
            <a:chExt cx="1737162" cy="2820137"/>
          </a:xfrm>
          <a:solidFill>
            <a:srgbClr val="3750A1"/>
          </a:solidFill>
        </p:grpSpPr>
        <p:sp>
          <p:nvSpPr>
            <p:cNvPr id="54" name="Freeform 53">
              <a:extLst>
                <a:ext uri="{FF2B5EF4-FFF2-40B4-BE49-F238E27FC236}">
                  <a16:creationId xmlns:a16="http://schemas.microsoft.com/office/drawing/2014/main" id="{4C93615F-5309-F995-1096-19B751653219}"/>
                </a:ext>
              </a:extLst>
            </p:cNvPr>
            <p:cNvSpPr/>
            <p:nvPr/>
          </p:nvSpPr>
          <p:spPr>
            <a:xfrm>
              <a:off x="3139740" y="2719838"/>
              <a:ext cx="1633373" cy="2820137"/>
            </a:xfrm>
            <a:custGeom>
              <a:avLst/>
              <a:gdLst>
                <a:gd name="connsiteX0" fmla="*/ 1633373 w 1633373"/>
                <a:gd name="connsiteY0" fmla="*/ 2003451 h 2820137"/>
                <a:gd name="connsiteX1" fmla="*/ 816687 w 1633373"/>
                <a:gd name="connsiteY1" fmla="*/ 2820137 h 2820137"/>
                <a:gd name="connsiteX2" fmla="*/ 0 w 1633373"/>
                <a:gd name="connsiteY2" fmla="*/ 2003451 h 2820137"/>
                <a:gd name="connsiteX3" fmla="*/ 2097 w 1633373"/>
                <a:gd name="connsiteY3" fmla="*/ 763219 h 2820137"/>
                <a:gd name="connsiteX4" fmla="*/ 816687 w 1633373"/>
                <a:gd name="connsiteY4" fmla="*/ 0 h 2820137"/>
                <a:gd name="connsiteX5" fmla="*/ 1631276 w 1633373"/>
                <a:gd name="connsiteY5" fmla="*/ 763219 h 2820137"/>
                <a:gd name="connsiteX6" fmla="*/ 1633373 w 1633373"/>
                <a:gd name="connsiteY6" fmla="*/ 2003451 h 2820137"/>
                <a:gd name="connsiteX7" fmla="*/ 1633373 w 1633373"/>
                <a:gd name="connsiteY7" fmla="*/ 2003451 h 2820137"/>
                <a:gd name="connsiteX8" fmla="*/ 1618696 w 1633373"/>
                <a:gd name="connsiteY8" fmla="*/ 2003451 h 2820137"/>
                <a:gd name="connsiteX9" fmla="*/ 1616599 w 1633373"/>
                <a:gd name="connsiteY9" fmla="*/ 764268 h 2820137"/>
                <a:gd name="connsiteX10" fmla="*/ 816687 w 1633373"/>
                <a:gd name="connsiteY10" fmla="*/ 14677 h 2820137"/>
                <a:gd name="connsiteX11" fmla="*/ 16774 w 1633373"/>
                <a:gd name="connsiteY11" fmla="*/ 764268 h 2820137"/>
                <a:gd name="connsiteX12" fmla="*/ 14677 w 1633373"/>
                <a:gd name="connsiteY12" fmla="*/ 2003451 h 2820137"/>
                <a:gd name="connsiteX13" fmla="*/ 815638 w 1633373"/>
                <a:gd name="connsiteY13" fmla="*/ 2804412 h 2820137"/>
                <a:gd name="connsiteX14" fmla="*/ 1618696 w 1633373"/>
                <a:gd name="connsiteY14" fmla="*/ 2003451 h 2820137"/>
                <a:gd name="connsiteX15" fmla="*/ 1618696 w 1633373"/>
                <a:gd name="connsiteY15" fmla="*/ 2003451 h 282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33373" h="2820137">
                  <a:moveTo>
                    <a:pt x="1633373" y="2003451"/>
                  </a:moveTo>
                  <a:cubicBezTo>
                    <a:pt x="1633373" y="2454253"/>
                    <a:pt x="1267489" y="2820137"/>
                    <a:pt x="816687" y="2820137"/>
                  </a:cubicBezTo>
                  <a:cubicBezTo>
                    <a:pt x="365884" y="2820137"/>
                    <a:pt x="0" y="2454253"/>
                    <a:pt x="0" y="2003451"/>
                  </a:cubicBezTo>
                  <a:lnTo>
                    <a:pt x="2097" y="763219"/>
                  </a:lnTo>
                  <a:cubicBezTo>
                    <a:pt x="29354" y="333384"/>
                    <a:pt x="386851" y="0"/>
                    <a:pt x="816687" y="0"/>
                  </a:cubicBezTo>
                  <a:cubicBezTo>
                    <a:pt x="1246522" y="0"/>
                    <a:pt x="1604018" y="334433"/>
                    <a:pt x="1631276" y="763219"/>
                  </a:cubicBezTo>
                  <a:lnTo>
                    <a:pt x="1633373" y="2003451"/>
                  </a:lnTo>
                  <a:lnTo>
                    <a:pt x="1633373" y="2003451"/>
                  </a:lnTo>
                  <a:close/>
                  <a:moveTo>
                    <a:pt x="1618696" y="2003451"/>
                  </a:moveTo>
                  <a:lnTo>
                    <a:pt x="1616599" y="764268"/>
                  </a:lnTo>
                  <a:cubicBezTo>
                    <a:pt x="1589341" y="342820"/>
                    <a:pt x="1239183" y="14677"/>
                    <a:pt x="816687" y="14677"/>
                  </a:cubicBezTo>
                  <a:cubicBezTo>
                    <a:pt x="394190" y="14677"/>
                    <a:pt x="44032" y="342820"/>
                    <a:pt x="16774" y="764268"/>
                  </a:cubicBezTo>
                  <a:lnTo>
                    <a:pt x="14677" y="2003451"/>
                  </a:lnTo>
                  <a:cubicBezTo>
                    <a:pt x="14677" y="2445866"/>
                    <a:pt x="373223" y="2804412"/>
                    <a:pt x="815638" y="2804412"/>
                  </a:cubicBezTo>
                  <a:cubicBezTo>
                    <a:pt x="1258053" y="2804412"/>
                    <a:pt x="1618696" y="2445866"/>
                    <a:pt x="1618696" y="2003451"/>
                  </a:cubicBezTo>
                  <a:lnTo>
                    <a:pt x="1618696" y="2003451"/>
                  </a:lnTo>
                  <a:close/>
                </a:path>
              </a:pathLst>
            </a:custGeom>
            <a:grpFill/>
            <a:ln w="10478" cap="flat">
              <a:noFill/>
              <a:prstDash val="solid"/>
              <a:miter/>
            </a:ln>
          </p:spPr>
          <p:txBody>
            <a:bodyPr rtlCol="0" anchor="ctr"/>
            <a:lstStyle/>
            <a:p>
              <a:endParaRPr lang="en-US"/>
            </a:p>
          </p:txBody>
        </p:sp>
        <p:grpSp>
          <p:nvGrpSpPr>
            <p:cNvPr id="46" name="Graphic 3">
              <a:extLst>
                <a:ext uri="{FF2B5EF4-FFF2-40B4-BE49-F238E27FC236}">
                  <a16:creationId xmlns:a16="http://schemas.microsoft.com/office/drawing/2014/main" id="{6F08CAA9-E996-B0D6-72E6-E36E9A759B67}"/>
                </a:ext>
              </a:extLst>
            </p:cNvPr>
            <p:cNvGrpSpPr/>
            <p:nvPr/>
          </p:nvGrpSpPr>
          <p:grpSpPr>
            <a:xfrm>
              <a:off x="3089418" y="4260953"/>
              <a:ext cx="117418" cy="546205"/>
              <a:chOff x="3089418" y="4260953"/>
              <a:chExt cx="117418" cy="546205"/>
            </a:xfrm>
            <a:grpFill/>
          </p:grpSpPr>
          <p:sp>
            <p:nvSpPr>
              <p:cNvPr id="47" name="Freeform 46">
                <a:extLst>
                  <a:ext uri="{FF2B5EF4-FFF2-40B4-BE49-F238E27FC236}">
                    <a16:creationId xmlns:a16="http://schemas.microsoft.com/office/drawing/2014/main" id="{6A98B364-620C-D517-48B1-083AEB0E4860}"/>
                  </a:ext>
                </a:extLst>
              </p:cNvPr>
              <p:cNvSpPr/>
              <p:nvPr/>
            </p:nvSpPr>
            <p:spPr>
              <a:xfrm>
                <a:off x="3089418" y="4700224"/>
                <a:ext cx="117418" cy="106934"/>
              </a:xfrm>
              <a:custGeom>
                <a:avLst/>
                <a:gdLst>
                  <a:gd name="connsiteX0" fmla="*/ 58709 w 117418"/>
                  <a:gd name="connsiteY0" fmla="*/ 0 h 106934"/>
                  <a:gd name="connsiteX1" fmla="*/ 0 w 117418"/>
                  <a:gd name="connsiteY1" fmla="*/ 106935 h 106934"/>
                  <a:gd name="connsiteX2" fmla="*/ 117418 w 117418"/>
                  <a:gd name="connsiteY2" fmla="*/ 106935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C24083E-7433-AEEE-0355-53AE3F08E467}"/>
                  </a:ext>
                </a:extLst>
              </p:cNvPr>
              <p:cNvSpPr/>
              <p:nvPr/>
            </p:nvSpPr>
            <p:spPr>
              <a:xfrm>
                <a:off x="3089418" y="4482161"/>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997064F-7A99-7A5D-E24C-D1203C235ED6}"/>
                  </a:ext>
                </a:extLst>
              </p:cNvPr>
              <p:cNvSpPr/>
              <p:nvPr/>
            </p:nvSpPr>
            <p:spPr>
              <a:xfrm>
                <a:off x="3089418" y="4260953"/>
                <a:ext cx="117418" cy="106934"/>
              </a:xfrm>
              <a:custGeom>
                <a:avLst/>
                <a:gdLst>
                  <a:gd name="connsiteX0" fmla="*/ 58709 w 117418"/>
                  <a:gd name="connsiteY0" fmla="*/ 0 h 106934"/>
                  <a:gd name="connsiteX1" fmla="*/ 0 w 117418"/>
                  <a:gd name="connsiteY1" fmla="*/ 106934 h 106934"/>
                  <a:gd name="connsiteX2" fmla="*/ 117418 w 117418"/>
                  <a:gd name="connsiteY2" fmla="*/ 106934 h 106934"/>
                  <a:gd name="connsiteX3" fmla="*/ 58709 w 117418"/>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nvGrpSpPr>
            <p:cNvPr id="50" name="Graphic 3">
              <a:extLst>
                <a:ext uri="{FF2B5EF4-FFF2-40B4-BE49-F238E27FC236}">
                  <a16:creationId xmlns:a16="http://schemas.microsoft.com/office/drawing/2014/main" id="{404EDCFC-8A6B-1DBB-7A05-AC42D724A2F3}"/>
                </a:ext>
              </a:extLst>
            </p:cNvPr>
            <p:cNvGrpSpPr/>
            <p:nvPr/>
          </p:nvGrpSpPr>
          <p:grpSpPr>
            <a:xfrm>
              <a:off x="4709162" y="3557492"/>
              <a:ext cx="117418" cy="546205"/>
              <a:chOff x="4709162" y="3557492"/>
              <a:chExt cx="117418" cy="546205"/>
            </a:xfrm>
            <a:grpFill/>
          </p:grpSpPr>
          <p:sp>
            <p:nvSpPr>
              <p:cNvPr id="51" name="Freeform 50">
                <a:extLst>
                  <a:ext uri="{FF2B5EF4-FFF2-40B4-BE49-F238E27FC236}">
                    <a16:creationId xmlns:a16="http://schemas.microsoft.com/office/drawing/2014/main" id="{F53579B3-66FB-C63C-DE78-C39F1B46A0AD}"/>
                  </a:ext>
                </a:extLst>
              </p:cNvPr>
              <p:cNvSpPr/>
              <p:nvPr/>
            </p:nvSpPr>
            <p:spPr>
              <a:xfrm>
                <a:off x="4709162" y="3557492"/>
                <a:ext cx="117418" cy="106934"/>
              </a:xfrm>
              <a:custGeom>
                <a:avLst/>
                <a:gdLst>
                  <a:gd name="connsiteX0" fmla="*/ 58710 w 117418"/>
                  <a:gd name="connsiteY0" fmla="*/ 106935 h 106934"/>
                  <a:gd name="connsiteX1" fmla="*/ 0 w 117418"/>
                  <a:gd name="connsiteY1" fmla="*/ 0 h 106934"/>
                  <a:gd name="connsiteX2" fmla="*/ 117418 w 117418"/>
                  <a:gd name="connsiteY2" fmla="*/ 0 h 106934"/>
                  <a:gd name="connsiteX3" fmla="*/ 58710 w 117418"/>
                  <a:gd name="connsiteY3" fmla="*/ 106935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10" y="106935"/>
                    </a:moveTo>
                    <a:lnTo>
                      <a:pt x="0" y="0"/>
                    </a:lnTo>
                    <a:lnTo>
                      <a:pt x="117418" y="0"/>
                    </a:lnTo>
                    <a:lnTo>
                      <a:pt x="58710" y="106935"/>
                    </a:lnTo>
                    <a:close/>
                  </a:path>
                </a:pathLst>
              </a:custGeom>
              <a:solidFill>
                <a:srgbClr val="FDBD37"/>
              </a:solidFill>
              <a:ln w="10478"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FE1EC2F-A000-5B48-CF32-B4E19A20A209}"/>
                  </a:ext>
                </a:extLst>
              </p:cNvPr>
              <p:cNvSpPr/>
              <p:nvPr/>
            </p:nvSpPr>
            <p:spPr>
              <a:xfrm>
                <a:off x="4709162" y="3775554"/>
                <a:ext cx="117418" cy="106934"/>
              </a:xfrm>
              <a:custGeom>
                <a:avLst/>
                <a:gdLst>
                  <a:gd name="connsiteX0" fmla="*/ 58710 w 117418"/>
                  <a:gd name="connsiteY0" fmla="*/ 106935 h 106934"/>
                  <a:gd name="connsiteX1" fmla="*/ 0 w 117418"/>
                  <a:gd name="connsiteY1" fmla="*/ 0 h 106934"/>
                  <a:gd name="connsiteX2" fmla="*/ 117418 w 117418"/>
                  <a:gd name="connsiteY2" fmla="*/ 0 h 106934"/>
                  <a:gd name="connsiteX3" fmla="*/ 58710 w 117418"/>
                  <a:gd name="connsiteY3" fmla="*/ 106935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10" y="106935"/>
                    </a:moveTo>
                    <a:lnTo>
                      <a:pt x="0" y="0"/>
                    </a:lnTo>
                    <a:lnTo>
                      <a:pt x="117418" y="0"/>
                    </a:lnTo>
                    <a:lnTo>
                      <a:pt x="58710" y="106935"/>
                    </a:lnTo>
                    <a:close/>
                  </a:path>
                </a:pathLst>
              </a:custGeom>
              <a:solidFill>
                <a:srgbClr val="FDBD37"/>
              </a:solidFill>
              <a:ln w="10478"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7E7E4B9-DE8B-0751-C1E1-60B40035A236}"/>
                  </a:ext>
                </a:extLst>
              </p:cNvPr>
              <p:cNvSpPr/>
              <p:nvPr/>
            </p:nvSpPr>
            <p:spPr>
              <a:xfrm>
                <a:off x="4709162" y="3996762"/>
                <a:ext cx="117418" cy="106934"/>
              </a:xfrm>
              <a:custGeom>
                <a:avLst/>
                <a:gdLst>
                  <a:gd name="connsiteX0" fmla="*/ 58710 w 117418"/>
                  <a:gd name="connsiteY0" fmla="*/ 106935 h 106934"/>
                  <a:gd name="connsiteX1" fmla="*/ 0 w 117418"/>
                  <a:gd name="connsiteY1" fmla="*/ 0 h 106934"/>
                  <a:gd name="connsiteX2" fmla="*/ 117418 w 117418"/>
                  <a:gd name="connsiteY2" fmla="*/ 0 h 106934"/>
                  <a:gd name="connsiteX3" fmla="*/ 58710 w 117418"/>
                  <a:gd name="connsiteY3" fmla="*/ 106935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10" y="106935"/>
                    </a:moveTo>
                    <a:lnTo>
                      <a:pt x="0" y="0"/>
                    </a:lnTo>
                    <a:lnTo>
                      <a:pt x="117418" y="0"/>
                    </a:lnTo>
                    <a:lnTo>
                      <a:pt x="58710" y="106935"/>
                    </a:lnTo>
                    <a:close/>
                  </a:path>
                </a:pathLst>
              </a:custGeom>
              <a:solidFill>
                <a:srgbClr val="FDBD37"/>
              </a:solidFill>
              <a:ln w="10478" cap="flat">
                <a:noFill/>
                <a:prstDash val="solid"/>
                <a:miter/>
              </a:ln>
            </p:spPr>
            <p:txBody>
              <a:bodyPr rtlCol="0" anchor="ctr"/>
              <a:lstStyle/>
              <a:p>
                <a:endParaRPr lang="en-US"/>
              </a:p>
            </p:txBody>
          </p:sp>
        </p:grpSp>
      </p:grpSp>
      <p:grpSp>
        <p:nvGrpSpPr>
          <p:cNvPr id="55" name="Graphic 3">
            <a:extLst>
              <a:ext uri="{FF2B5EF4-FFF2-40B4-BE49-F238E27FC236}">
                <a16:creationId xmlns:a16="http://schemas.microsoft.com/office/drawing/2014/main" id="{A8A58967-5E74-48D7-35C0-2F128C680F8D}"/>
              </a:ext>
            </a:extLst>
          </p:cNvPr>
          <p:cNvGrpSpPr/>
          <p:nvPr/>
        </p:nvGrpSpPr>
        <p:grpSpPr>
          <a:xfrm>
            <a:off x="5108596" y="2719840"/>
            <a:ext cx="1736113" cy="2820137"/>
            <a:chOff x="5108594" y="2719838"/>
            <a:chExt cx="1736113" cy="2820137"/>
          </a:xfrm>
          <a:solidFill>
            <a:srgbClr val="3750A1"/>
          </a:solidFill>
        </p:grpSpPr>
        <p:sp>
          <p:nvSpPr>
            <p:cNvPr id="64" name="Freeform 63">
              <a:extLst>
                <a:ext uri="{FF2B5EF4-FFF2-40B4-BE49-F238E27FC236}">
                  <a16:creationId xmlns:a16="http://schemas.microsoft.com/office/drawing/2014/main" id="{154CC2D8-C353-ADEA-16D0-3933A2A4D7A7}"/>
                </a:ext>
              </a:extLst>
            </p:cNvPr>
            <p:cNvSpPr/>
            <p:nvPr/>
          </p:nvSpPr>
          <p:spPr>
            <a:xfrm>
              <a:off x="5159964" y="2719838"/>
              <a:ext cx="1633372" cy="2820137"/>
            </a:xfrm>
            <a:custGeom>
              <a:avLst/>
              <a:gdLst>
                <a:gd name="connsiteX0" fmla="*/ 1633373 w 1633372"/>
                <a:gd name="connsiteY0" fmla="*/ 2003451 h 2820137"/>
                <a:gd name="connsiteX1" fmla="*/ 816687 w 1633372"/>
                <a:gd name="connsiteY1" fmla="*/ 2820137 h 2820137"/>
                <a:gd name="connsiteX2" fmla="*/ 0 w 1633372"/>
                <a:gd name="connsiteY2" fmla="*/ 2003451 h 2820137"/>
                <a:gd name="connsiteX3" fmla="*/ 2097 w 1633372"/>
                <a:gd name="connsiteY3" fmla="*/ 763219 h 2820137"/>
                <a:gd name="connsiteX4" fmla="*/ 816687 w 1633372"/>
                <a:gd name="connsiteY4" fmla="*/ 0 h 2820137"/>
                <a:gd name="connsiteX5" fmla="*/ 1631277 w 1633372"/>
                <a:gd name="connsiteY5" fmla="*/ 763219 h 2820137"/>
                <a:gd name="connsiteX6" fmla="*/ 1633373 w 1633372"/>
                <a:gd name="connsiteY6" fmla="*/ 2003451 h 2820137"/>
                <a:gd name="connsiteX7" fmla="*/ 1633373 w 1633372"/>
                <a:gd name="connsiteY7" fmla="*/ 2003451 h 2820137"/>
                <a:gd name="connsiteX8" fmla="*/ 1618696 w 1633372"/>
                <a:gd name="connsiteY8" fmla="*/ 2003451 h 2820137"/>
                <a:gd name="connsiteX9" fmla="*/ 1616599 w 1633372"/>
                <a:gd name="connsiteY9" fmla="*/ 764268 h 2820137"/>
                <a:gd name="connsiteX10" fmla="*/ 816687 w 1633372"/>
                <a:gd name="connsiteY10" fmla="*/ 14677 h 2820137"/>
                <a:gd name="connsiteX11" fmla="*/ 16774 w 1633372"/>
                <a:gd name="connsiteY11" fmla="*/ 764268 h 2820137"/>
                <a:gd name="connsiteX12" fmla="*/ 14678 w 1633372"/>
                <a:gd name="connsiteY12" fmla="*/ 2003451 h 2820137"/>
                <a:gd name="connsiteX13" fmla="*/ 815638 w 1633372"/>
                <a:gd name="connsiteY13" fmla="*/ 2804412 h 2820137"/>
                <a:gd name="connsiteX14" fmla="*/ 1618696 w 1633372"/>
                <a:gd name="connsiteY14" fmla="*/ 2003451 h 2820137"/>
                <a:gd name="connsiteX15" fmla="*/ 1618696 w 1633372"/>
                <a:gd name="connsiteY15" fmla="*/ 2003451 h 282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33372" h="2820137">
                  <a:moveTo>
                    <a:pt x="1633373" y="2003451"/>
                  </a:moveTo>
                  <a:cubicBezTo>
                    <a:pt x="1633373" y="2454253"/>
                    <a:pt x="1267489" y="2820137"/>
                    <a:pt x="816687" y="2820137"/>
                  </a:cubicBezTo>
                  <a:cubicBezTo>
                    <a:pt x="365884" y="2820137"/>
                    <a:pt x="0" y="2454253"/>
                    <a:pt x="0" y="2003451"/>
                  </a:cubicBezTo>
                  <a:lnTo>
                    <a:pt x="2097" y="763219"/>
                  </a:lnTo>
                  <a:cubicBezTo>
                    <a:pt x="29354" y="333384"/>
                    <a:pt x="386852" y="0"/>
                    <a:pt x="816687" y="0"/>
                  </a:cubicBezTo>
                  <a:cubicBezTo>
                    <a:pt x="1246522" y="0"/>
                    <a:pt x="1604019" y="334433"/>
                    <a:pt x="1631277" y="763219"/>
                  </a:cubicBezTo>
                  <a:lnTo>
                    <a:pt x="1633373" y="2003451"/>
                  </a:lnTo>
                  <a:lnTo>
                    <a:pt x="1633373" y="2003451"/>
                  </a:lnTo>
                  <a:close/>
                  <a:moveTo>
                    <a:pt x="1618696" y="2003451"/>
                  </a:moveTo>
                  <a:lnTo>
                    <a:pt x="1616599" y="764268"/>
                  </a:lnTo>
                  <a:cubicBezTo>
                    <a:pt x="1589342" y="342820"/>
                    <a:pt x="1239183" y="14677"/>
                    <a:pt x="816687" y="14677"/>
                  </a:cubicBezTo>
                  <a:cubicBezTo>
                    <a:pt x="394191" y="14677"/>
                    <a:pt x="44032" y="342820"/>
                    <a:pt x="16774" y="764268"/>
                  </a:cubicBezTo>
                  <a:lnTo>
                    <a:pt x="14678" y="2003451"/>
                  </a:lnTo>
                  <a:cubicBezTo>
                    <a:pt x="14678" y="2445866"/>
                    <a:pt x="373223" y="2804412"/>
                    <a:pt x="815638" y="2804412"/>
                  </a:cubicBezTo>
                  <a:cubicBezTo>
                    <a:pt x="1258054" y="2804412"/>
                    <a:pt x="1618696" y="2445866"/>
                    <a:pt x="1618696" y="2003451"/>
                  </a:cubicBezTo>
                  <a:lnTo>
                    <a:pt x="1618696" y="2003451"/>
                  </a:lnTo>
                  <a:close/>
                </a:path>
              </a:pathLst>
            </a:custGeom>
            <a:solidFill>
              <a:srgbClr val="3750A1"/>
            </a:solidFill>
            <a:ln w="10478" cap="flat">
              <a:noFill/>
              <a:prstDash val="solid"/>
              <a:miter/>
            </a:ln>
          </p:spPr>
          <p:txBody>
            <a:bodyPr rtlCol="0" anchor="ctr"/>
            <a:lstStyle/>
            <a:p>
              <a:endParaRPr lang="en-US"/>
            </a:p>
          </p:txBody>
        </p:sp>
        <p:grpSp>
          <p:nvGrpSpPr>
            <p:cNvPr id="56" name="Graphic 3">
              <a:extLst>
                <a:ext uri="{FF2B5EF4-FFF2-40B4-BE49-F238E27FC236}">
                  <a16:creationId xmlns:a16="http://schemas.microsoft.com/office/drawing/2014/main" id="{CC39738C-3996-6547-A2D6-67186347FF5B}"/>
                </a:ext>
              </a:extLst>
            </p:cNvPr>
            <p:cNvGrpSpPr/>
            <p:nvPr/>
          </p:nvGrpSpPr>
          <p:grpSpPr>
            <a:xfrm>
              <a:off x="6727290" y="3557492"/>
              <a:ext cx="117418" cy="546205"/>
              <a:chOff x="6727290" y="3557492"/>
              <a:chExt cx="117418" cy="546205"/>
            </a:xfrm>
            <a:grpFill/>
          </p:grpSpPr>
          <p:sp>
            <p:nvSpPr>
              <p:cNvPr id="57" name="Freeform 56">
                <a:extLst>
                  <a:ext uri="{FF2B5EF4-FFF2-40B4-BE49-F238E27FC236}">
                    <a16:creationId xmlns:a16="http://schemas.microsoft.com/office/drawing/2014/main" id="{504BBEE6-BF78-7AAD-EE62-E486E8E1BB69}"/>
                  </a:ext>
                </a:extLst>
              </p:cNvPr>
              <p:cNvSpPr/>
              <p:nvPr/>
            </p:nvSpPr>
            <p:spPr>
              <a:xfrm>
                <a:off x="6727290" y="3557492"/>
                <a:ext cx="117418" cy="106934"/>
              </a:xfrm>
              <a:custGeom>
                <a:avLst/>
                <a:gdLst>
                  <a:gd name="connsiteX0" fmla="*/ 58710 w 117418"/>
                  <a:gd name="connsiteY0" fmla="*/ 106935 h 106934"/>
                  <a:gd name="connsiteX1" fmla="*/ 0 w 117418"/>
                  <a:gd name="connsiteY1" fmla="*/ 0 h 106934"/>
                  <a:gd name="connsiteX2" fmla="*/ 117418 w 117418"/>
                  <a:gd name="connsiteY2" fmla="*/ 0 h 106934"/>
                  <a:gd name="connsiteX3" fmla="*/ 58710 w 117418"/>
                  <a:gd name="connsiteY3" fmla="*/ 106935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10" y="106935"/>
                    </a:moveTo>
                    <a:lnTo>
                      <a:pt x="0" y="0"/>
                    </a:lnTo>
                    <a:lnTo>
                      <a:pt x="117418" y="0"/>
                    </a:lnTo>
                    <a:lnTo>
                      <a:pt x="58710" y="106935"/>
                    </a:lnTo>
                    <a:close/>
                  </a:path>
                </a:pathLst>
              </a:custGeom>
              <a:solidFill>
                <a:srgbClr val="FDBD37"/>
              </a:solidFill>
              <a:ln w="10478"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AD46626-1CCD-3986-B196-A7BD59AABF78}"/>
                  </a:ext>
                </a:extLst>
              </p:cNvPr>
              <p:cNvSpPr/>
              <p:nvPr/>
            </p:nvSpPr>
            <p:spPr>
              <a:xfrm>
                <a:off x="6727290" y="3775554"/>
                <a:ext cx="117418" cy="106934"/>
              </a:xfrm>
              <a:custGeom>
                <a:avLst/>
                <a:gdLst>
                  <a:gd name="connsiteX0" fmla="*/ 58710 w 117418"/>
                  <a:gd name="connsiteY0" fmla="*/ 106935 h 106934"/>
                  <a:gd name="connsiteX1" fmla="*/ 0 w 117418"/>
                  <a:gd name="connsiteY1" fmla="*/ 0 h 106934"/>
                  <a:gd name="connsiteX2" fmla="*/ 117418 w 117418"/>
                  <a:gd name="connsiteY2" fmla="*/ 0 h 106934"/>
                  <a:gd name="connsiteX3" fmla="*/ 58710 w 117418"/>
                  <a:gd name="connsiteY3" fmla="*/ 106935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10" y="106935"/>
                    </a:moveTo>
                    <a:lnTo>
                      <a:pt x="0" y="0"/>
                    </a:lnTo>
                    <a:lnTo>
                      <a:pt x="117418" y="0"/>
                    </a:lnTo>
                    <a:lnTo>
                      <a:pt x="58710" y="106935"/>
                    </a:lnTo>
                    <a:close/>
                  </a:path>
                </a:pathLst>
              </a:custGeom>
              <a:solidFill>
                <a:srgbClr val="FDBD37"/>
              </a:solidFill>
              <a:ln w="10478"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74DB8CF-DEB0-3183-E466-7392184FFFB2}"/>
                  </a:ext>
                </a:extLst>
              </p:cNvPr>
              <p:cNvSpPr/>
              <p:nvPr/>
            </p:nvSpPr>
            <p:spPr>
              <a:xfrm>
                <a:off x="6727290" y="3996762"/>
                <a:ext cx="117418" cy="106934"/>
              </a:xfrm>
              <a:custGeom>
                <a:avLst/>
                <a:gdLst>
                  <a:gd name="connsiteX0" fmla="*/ 58710 w 117418"/>
                  <a:gd name="connsiteY0" fmla="*/ 106935 h 106934"/>
                  <a:gd name="connsiteX1" fmla="*/ 0 w 117418"/>
                  <a:gd name="connsiteY1" fmla="*/ 0 h 106934"/>
                  <a:gd name="connsiteX2" fmla="*/ 117418 w 117418"/>
                  <a:gd name="connsiteY2" fmla="*/ 0 h 106934"/>
                  <a:gd name="connsiteX3" fmla="*/ 58710 w 117418"/>
                  <a:gd name="connsiteY3" fmla="*/ 106935 h 106934"/>
                </a:gdLst>
                <a:ahLst/>
                <a:cxnLst>
                  <a:cxn ang="0">
                    <a:pos x="connsiteX0" y="connsiteY0"/>
                  </a:cxn>
                  <a:cxn ang="0">
                    <a:pos x="connsiteX1" y="connsiteY1"/>
                  </a:cxn>
                  <a:cxn ang="0">
                    <a:pos x="connsiteX2" y="connsiteY2"/>
                  </a:cxn>
                  <a:cxn ang="0">
                    <a:pos x="connsiteX3" y="connsiteY3"/>
                  </a:cxn>
                </a:cxnLst>
                <a:rect l="l" t="t" r="r" b="b"/>
                <a:pathLst>
                  <a:path w="117418" h="106934">
                    <a:moveTo>
                      <a:pt x="58710" y="106935"/>
                    </a:moveTo>
                    <a:lnTo>
                      <a:pt x="0" y="0"/>
                    </a:lnTo>
                    <a:lnTo>
                      <a:pt x="117418" y="0"/>
                    </a:lnTo>
                    <a:lnTo>
                      <a:pt x="58710" y="106935"/>
                    </a:lnTo>
                    <a:close/>
                  </a:path>
                </a:pathLst>
              </a:custGeom>
              <a:solidFill>
                <a:srgbClr val="FDBD37"/>
              </a:solidFill>
              <a:ln w="10478" cap="flat">
                <a:noFill/>
                <a:prstDash val="solid"/>
                <a:miter/>
              </a:ln>
            </p:spPr>
            <p:txBody>
              <a:bodyPr rtlCol="0" anchor="ctr"/>
              <a:lstStyle/>
              <a:p>
                <a:endParaRPr lang="en-US"/>
              </a:p>
            </p:txBody>
          </p:sp>
        </p:grpSp>
        <p:grpSp>
          <p:nvGrpSpPr>
            <p:cNvPr id="60" name="Graphic 3">
              <a:extLst>
                <a:ext uri="{FF2B5EF4-FFF2-40B4-BE49-F238E27FC236}">
                  <a16:creationId xmlns:a16="http://schemas.microsoft.com/office/drawing/2014/main" id="{838902B0-BA29-F235-9E65-4D66FD3DF470}"/>
                </a:ext>
              </a:extLst>
            </p:cNvPr>
            <p:cNvGrpSpPr/>
            <p:nvPr/>
          </p:nvGrpSpPr>
          <p:grpSpPr>
            <a:xfrm>
              <a:off x="5108594" y="4260953"/>
              <a:ext cx="117417" cy="546205"/>
              <a:chOff x="5108594" y="4260953"/>
              <a:chExt cx="117417" cy="546205"/>
            </a:xfrm>
            <a:grpFill/>
          </p:grpSpPr>
          <p:sp>
            <p:nvSpPr>
              <p:cNvPr id="61" name="Freeform 60">
                <a:extLst>
                  <a:ext uri="{FF2B5EF4-FFF2-40B4-BE49-F238E27FC236}">
                    <a16:creationId xmlns:a16="http://schemas.microsoft.com/office/drawing/2014/main" id="{F19F4105-E27E-CC7D-CE1F-22EE3F9FF508}"/>
                  </a:ext>
                </a:extLst>
              </p:cNvPr>
              <p:cNvSpPr/>
              <p:nvPr/>
            </p:nvSpPr>
            <p:spPr>
              <a:xfrm>
                <a:off x="5108594" y="4700224"/>
                <a:ext cx="117417" cy="106934"/>
              </a:xfrm>
              <a:custGeom>
                <a:avLst/>
                <a:gdLst>
                  <a:gd name="connsiteX0" fmla="*/ 58709 w 117417"/>
                  <a:gd name="connsiteY0" fmla="*/ 0 h 106934"/>
                  <a:gd name="connsiteX1" fmla="*/ 0 w 117417"/>
                  <a:gd name="connsiteY1" fmla="*/ 106935 h 106934"/>
                  <a:gd name="connsiteX2" fmla="*/ 117418 w 117417"/>
                  <a:gd name="connsiteY2" fmla="*/ 106935 h 106934"/>
                  <a:gd name="connsiteX3" fmla="*/ 58709 w 117417"/>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7" h="106934">
                    <a:moveTo>
                      <a:pt x="58709" y="0"/>
                    </a:moveTo>
                    <a:lnTo>
                      <a:pt x="0" y="106935"/>
                    </a:lnTo>
                    <a:lnTo>
                      <a:pt x="117418" y="106935"/>
                    </a:lnTo>
                    <a:lnTo>
                      <a:pt x="58709" y="0"/>
                    </a:lnTo>
                    <a:close/>
                  </a:path>
                </a:pathLst>
              </a:custGeom>
              <a:solidFill>
                <a:srgbClr val="FDBD37"/>
              </a:solidFill>
              <a:ln w="10478"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72224E7F-C239-0B68-1324-82DE7E023D0E}"/>
                  </a:ext>
                </a:extLst>
              </p:cNvPr>
              <p:cNvSpPr/>
              <p:nvPr/>
            </p:nvSpPr>
            <p:spPr>
              <a:xfrm>
                <a:off x="5108594" y="4482161"/>
                <a:ext cx="117417" cy="106934"/>
              </a:xfrm>
              <a:custGeom>
                <a:avLst/>
                <a:gdLst>
                  <a:gd name="connsiteX0" fmla="*/ 58709 w 117417"/>
                  <a:gd name="connsiteY0" fmla="*/ 0 h 106934"/>
                  <a:gd name="connsiteX1" fmla="*/ 0 w 117417"/>
                  <a:gd name="connsiteY1" fmla="*/ 106934 h 106934"/>
                  <a:gd name="connsiteX2" fmla="*/ 117418 w 117417"/>
                  <a:gd name="connsiteY2" fmla="*/ 106934 h 106934"/>
                  <a:gd name="connsiteX3" fmla="*/ 58709 w 117417"/>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7"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A2844316-71A3-5663-7607-3663A4728F96}"/>
                  </a:ext>
                </a:extLst>
              </p:cNvPr>
              <p:cNvSpPr/>
              <p:nvPr/>
            </p:nvSpPr>
            <p:spPr>
              <a:xfrm>
                <a:off x="5108594" y="4260953"/>
                <a:ext cx="117417" cy="106934"/>
              </a:xfrm>
              <a:custGeom>
                <a:avLst/>
                <a:gdLst>
                  <a:gd name="connsiteX0" fmla="*/ 58709 w 117417"/>
                  <a:gd name="connsiteY0" fmla="*/ 0 h 106934"/>
                  <a:gd name="connsiteX1" fmla="*/ 0 w 117417"/>
                  <a:gd name="connsiteY1" fmla="*/ 106934 h 106934"/>
                  <a:gd name="connsiteX2" fmla="*/ 117418 w 117417"/>
                  <a:gd name="connsiteY2" fmla="*/ 106934 h 106934"/>
                  <a:gd name="connsiteX3" fmla="*/ 58709 w 117417"/>
                  <a:gd name="connsiteY3" fmla="*/ 0 h 106934"/>
                </a:gdLst>
                <a:ahLst/>
                <a:cxnLst>
                  <a:cxn ang="0">
                    <a:pos x="connsiteX0" y="connsiteY0"/>
                  </a:cxn>
                  <a:cxn ang="0">
                    <a:pos x="connsiteX1" y="connsiteY1"/>
                  </a:cxn>
                  <a:cxn ang="0">
                    <a:pos x="connsiteX2" y="connsiteY2"/>
                  </a:cxn>
                  <a:cxn ang="0">
                    <a:pos x="connsiteX3" y="connsiteY3"/>
                  </a:cxn>
                </a:cxnLst>
                <a:rect l="l" t="t" r="r" b="b"/>
                <a:pathLst>
                  <a:path w="117417" h="106934">
                    <a:moveTo>
                      <a:pt x="58709" y="0"/>
                    </a:moveTo>
                    <a:lnTo>
                      <a:pt x="0" y="106934"/>
                    </a:lnTo>
                    <a:lnTo>
                      <a:pt x="117418" y="106934"/>
                    </a:lnTo>
                    <a:lnTo>
                      <a:pt x="58709" y="0"/>
                    </a:lnTo>
                    <a:close/>
                  </a:path>
                </a:pathLst>
              </a:custGeom>
              <a:solidFill>
                <a:srgbClr val="FDBD37"/>
              </a:solidFill>
              <a:ln w="10478" cap="flat">
                <a:noFill/>
                <a:prstDash val="solid"/>
                <a:miter/>
              </a:ln>
            </p:spPr>
            <p:txBody>
              <a:bodyPr rtlCol="0" anchor="ctr"/>
              <a:lstStyle/>
              <a:p>
                <a:endParaRPr lang="en-US"/>
              </a:p>
            </p:txBody>
          </p:sp>
        </p:grpSp>
      </p:grpSp>
      <p:grpSp>
        <p:nvGrpSpPr>
          <p:cNvPr id="72" name="Group 71">
            <a:extLst>
              <a:ext uri="{FF2B5EF4-FFF2-40B4-BE49-F238E27FC236}">
                <a16:creationId xmlns:a16="http://schemas.microsoft.com/office/drawing/2014/main" id="{092BBE32-39BB-4184-8234-C8CD0EC9E7B8}"/>
              </a:ext>
            </a:extLst>
          </p:cNvPr>
          <p:cNvGrpSpPr/>
          <p:nvPr/>
        </p:nvGrpSpPr>
        <p:grpSpPr>
          <a:xfrm>
            <a:off x="1416576" y="2341292"/>
            <a:ext cx="1029814" cy="983194"/>
            <a:chOff x="1501003" y="2673517"/>
            <a:chExt cx="1029814" cy="983194"/>
          </a:xfrm>
        </p:grpSpPr>
        <p:sp>
          <p:nvSpPr>
            <p:cNvPr id="73" name="Freeform 72">
              <a:extLst>
                <a:ext uri="{FF2B5EF4-FFF2-40B4-BE49-F238E27FC236}">
                  <a16:creationId xmlns:a16="http://schemas.microsoft.com/office/drawing/2014/main" id="{F9B820F8-966E-339A-66B4-CEA18716A56F}"/>
                </a:ext>
              </a:extLst>
            </p:cNvPr>
            <p:cNvSpPr/>
            <p:nvPr/>
          </p:nvSpPr>
          <p:spPr>
            <a:xfrm>
              <a:off x="1622027" y="2673517"/>
              <a:ext cx="789497" cy="789495"/>
            </a:xfrm>
            <a:custGeom>
              <a:avLst/>
              <a:gdLst>
                <a:gd name="connsiteX0" fmla="*/ 544108 w 1088219"/>
                <a:gd name="connsiteY0" fmla="*/ 0 h 1088216"/>
                <a:gd name="connsiteX1" fmla="*/ 0 w 1088219"/>
                <a:gd name="connsiteY1" fmla="*/ 544108 h 1088216"/>
                <a:gd name="connsiteX2" fmla="*/ 544108 w 1088219"/>
                <a:gd name="connsiteY2" fmla="*/ 1088216 h 1088216"/>
                <a:gd name="connsiteX3" fmla="*/ 1088216 w 1088219"/>
                <a:gd name="connsiteY3" fmla="*/ 544108 h 1088216"/>
                <a:gd name="connsiteX4" fmla="*/ 544108 w 1088219"/>
                <a:gd name="connsiteY4" fmla="*/ 0 h 1088216"/>
                <a:gd name="connsiteX5" fmla="*/ 544108 w 1088219"/>
                <a:gd name="connsiteY5" fmla="*/ 0 h 10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219" h="1088216">
                  <a:moveTo>
                    <a:pt x="544108" y="0"/>
                  </a:moveTo>
                  <a:cubicBezTo>
                    <a:pt x="243224" y="0"/>
                    <a:pt x="0" y="243224"/>
                    <a:pt x="0" y="544108"/>
                  </a:cubicBezTo>
                  <a:cubicBezTo>
                    <a:pt x="0" y="844993"/>
                    <a:pt x="243224" y="1088216"/>
                    <a:pt x="544108" y="1088216"/>
                  </a:cubicBezTo>
                  <a:cubicBezTo>
                    <a:pt x="844993" y="1088216"/>
                    <a:pt x="1088216" y="844993"/>
                    <a:pt x="1088216" y="544108"/>
                  </a:cubicBezTo>
                  <a:cubicBezTo>
                    <a:pt x="1089265" y="243224"/>
                    <a:pt x="844993" y="0"/>
                    <a:pt x="544108" y="0"/>
                  </a:cubicBezTo>
                  <a:lnTo>
                    <a:pt x="544108" y="0"/>
                  </a:lnTo>
                  <a:close/>
                </a:path>
              </a:pathLst>
            </a:custGeom>
            <a:solidFill>
              <a:srgbClr val="EE5650"/>
            </a:solidFill>
            <a:ln w="10478"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5B1AFB12-326E-ECEF-AA48-7CED7536515F}"/>
                </a:ext>
              </a:extLst>
            </p:cNvPr>
            <p:cNvSpPr/>
            <p:nvPr/>
          </p:nvSpPr>
          <p:spPr>
            <a:xfrm rot="10800000">
              <a:off x="1965989" y="3318151"/>
              <a:ext cx="113224" cy="338560"/>
            </a:xfrm>
            <a:custGeom>
              <a:avLst/>
              <a:gdLst>
                <a:gd name="connsiteX0" fmla="*/ 95402 w 113224"/>
                <a:gd name="connsiteY0" fmla="*/ 70241 h 338560"/>
                <a:gd name="connsiteX1" fmla="*/ 63951 w 113224"/>
                <a:gd name="connsiteY1" fmla="*/ 70241 h 338560"/>
                <a:gd name="connsiteX2" fmla="*/ 63951 w 113224"/>
                <a:gd name="connsiteY2" fmla="*/ 206531 h 338560"/>
                <a:gd name="connsiteX3" fmla="*/ 113225 w 113224"/>
                <a:gd name="connsiteY3" fmla="*/ 263143 h 338560"/>
                <a:gd name="connsiteX4" fmla="*/ 56612 w 113224"/>
                <a:gd name="connsiteY4" fmla="*/ 319755 h 338560"/>
                <a:gd name="connsiteX5" fmla="*/ 0 w 113224"/>
                <a:gd name="connsiteY5" fmla="*/ 326046 h 338560"/>
                <a:gd name="connsiteX6" fmla="*/ 49274 w 113224"/>
                <a:gd name="connsiteY6" fmla="*/ 206531 h 338560"/>
                <a:gd name="connsiteX7" fmla="*/ 49274 w 113224"/>
                <a:gd name="connsiteY7" fmla="*/ 70241 h 338560"/>
                <a:gd name="connsiteX8" fmla="*/ 17823 w 113224"/>
                <a:gd name="connsiteY8" fmla="*/ 70241 h 338560"/>
                <a:gd name="connsiteX9" fmla="*/ 56612 w 113224"/>
                <a:gd name="connsiteY9" fmla="*/ 0 h 338560"/>
                <a:gd name="connsiteX10" fmla="*/ 95402 w 113224"/>
                <a:gd name="connsiteY10" fmla="*/ 70241 h 338560"/>
                <a:gd name="connsiteX11" fmla="*/ 95402 w 113224"/>
                <a:gd name="connsiteY11" fmla="*/ 70241 h 33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224" h="338560">
                  <a:moveTo>
                    <a:pt x="95402" y="70241"/>
                  </a:moveTo>
                  <a:lnTo>
                    <a:pt x="63951" y="70241"/>
                  </a:lnTo>
                  <a:lnTo>
                    <a:pt x="63951" y="206531"/>
                  </a:lnTo>
                  <a:cubicBezTo>
                    <a:pt x="92257" y="209676"/>
                    <a:pt x="113225" y="233788"/>
                    <a:pt x="113225" y="263143"/>
                  </a:cubicBezTo>
                  <a:cubicBezTo>
                    <a:pt x="113225" y="294594"/>
                    <a:pt x="88064" y="319755"/>
                    <a:pt x="56612" y="319755"/>
                  </a:cubicBezTo>
                  <a:cubicBezTo>
                    <a:pt x="25161" y="319755"/>
                    <a:pt x="0" y="357497"/>
                    <a:pt x="0" y="326046"/>
                  </a:cubicBezTo>
                  <a:cubicBezTo>
                    <a:pt x="0" y="297739"/>
                    <a:pt x="20968" y="210724"/>
                    <a:pt x="49274" y="206531"/>
                  </a:cubicBezTo>
                  <a:lnTo>
                    <a:pt x="49274" y="70241"/>
                  </a:lnTo>
                  <a:lnTo>
                    <a:pt x="17823" y="70241"/>
                  </a:lnTo>
                  <a:lnTo>
                    <a:pt x="56612" y="0"/>
                  </a:lnTo>
                  <a:lnTo>
                    <a:pt x="95402" y="70241"/>
                  </a:lnTo>
                  <a:lnTo>
                    <a:pt x="95402" y="70241"/>
                  </a:lnTo>
                  <a:close/>
                </a:path>
              </a:pathLst>
            </a:custGeom>
            <a:solidFill>
              <a:srgbClr val="EE5650"/>
            </a:solidFill>
            <a:ln w="10478" cap="flat">
              <a:noFill/>
              <a:prstDash val="solid"/>
              <a:miter/>
            </a:ln>
          </p:spPr>
          <p:txBody>
            <a:bodyPr rtlCol="0" anchor="ctr"/>
            <a:lstStyle/>
            <a:p>
              <a:endParaRPr lang="en-US"/>
            </a:p>
          </p:txBody>
        </p:sp>
        <p:sp>
          <p:nvSpPr>
            <p:cNvPr id="75" name="Text Placeholder 3">
              <a:extLst>
                <a:ext uri="{FF2B5EF4-FFF2-40B4-BE49-F238E27FC236}">
                  <a16:creationId xmlns:a16="http://schemas.microsoft.com/office/drawing/2014/main" id="{95AF2A73-A2A8-F3A4-499A-B1D93CB2F66C}"/>
                </a:ext>
              </a:extLst>
            </p:cNvPr>
            <p:cNvSpPr txBox="1">
              <a:spLocks/>
            </p:cNvSpPr>
            <p:nvPr/>
          </p:nvSpPr>
          <p:spPr>
            <a:xfrm>
              <a:off x="1501003" y="2907101"/>
              <a:ext cx="1029814" cy="729539"/>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3000" b="1">
                  <a:solidFill>
                    <a:schemeClr val="bg1"/>
                  </a:solidFill>
                  <a:latin typeface="Calibri" panose="020F0502020204030204" pitchFamily="34" charset="0"/>
                  <a:cs typeface="Calibri" panose="020F0502020204030204" pitchFamily="34" charset="0"/>
                </a:rPr>
                <a:t>4R</a:t>
              </a:r>
            </a:p>
            <a:p>
              <a:pPr marL="0" indent="0" algn="ctr">
                <a:lnSpc>
                  <a:spcPts val="2480"/>
                </a:lnSpc>
                <a:spcBef>
                  <a:spcPts val="0"/>
                </a:spcBef>
                <a:buNone/>
              </a:pPr>
              <a:endParaRPr lang="en-US" sz="2000" b="1">
                <a:solidFill>
                  <a:schemeClr val="bg1"/>
                </a:solidFill>
                <a:latin typeface="Calibri" panose="020F0502020204030204" pitchFamily="34" charset="0"/>
                <a:cs typeface="Calibri" panose="020F0502020204030204" pitchFamily="34" charset="0"/>
              </a:endParaRPr>
            </a:p>
          </p:txBody>
        </p:sp>
      </p:grpSp>
      <p:grpSp>
        <p:nvGrpSpPr>
          <p:cNvPr id="76" name="Group 75">
            <a:extLst>
              <a:ext uri="{FF2B5EF4-FFF2-40B4-BE49-F238E27FC236}">
                <a16:creationId xmlns:a16="http://schemas.microsoft.com/office/drawing/2014/main" id="{7D2A6578-0995-7C7F-D809-BE80A2FFD5CD}"/>
              </a:ext>
            </a:extLst>
          </p:cNvPr>
          <p:cNvGrpSpPr/>
          <p:nvPr/>
        </p:nvGrpSpPr>
        <p:grpSpPr>
          <a:xfrm>
            <a:off x="3454058" y="2341292"/>
            <a:ext cx="1029814" cy="983194"/>
            <a:chOff x="1501003" y="2673517"/>
            <a:chExt cx="1029814" cy="983194"/>
          </a:xfrm>
        </p:grpSpPr>
        <p:sp>
          <p:nvSpPr>
            <p:cNvPr id="77" name="Freeform 76">
              <a:extLst>
                <a:ext uri="{FF2B5EF4-FFF2-40B4-BE49-F238E27FC236}">
                  <a16:creationId xmlns:a16="http://schemas.microsoft.com/office/drawing/2014/main" id="{5DAF0D5A-F56C-2698-3E86-3AF2EC68B775}"/>
                </a:ext>
              </a:extLst>
            </p:cNvPr>
            <p:cNvSpPr/>
            <p:nvPr/>
          </p:nvSpPr>
          <p:spPr>
            <a:xfrm>
              <a:off x="1622027" y="2673517"/>
              <a:ext cx="789497" cy="789495"/>
            </a:xfrm>
            <a:custGeom>
              <a:avLst/>
              <a:gdLst>
                <a:gd name="connsiteX0" fmla="*/ 544108 w 1088219"/>
                <a:gd name="connsiteY0" fmla="*/ 0 h 1088216"/>
                <a:gd name="connsiteX1" fmla="*/ 0 w 1088219"/>
                <a:gd name="connsiteY1" fmla="*/ 544108 h 1088216"/>
                <a:gd name="connsiteX2" fmla="*/ 544108 w 1088219"/>
                <a:gd name="connsiteY2" fmla="*/ 1088216 h 1088216"/>
                <a:gd name="connsiteX3" fmla="*/ 1088216 w 1088219"/>
                <a:gd name="connsiteY3" fmla="*/ 544108 h 1088216"/>
                <a:gd name="connsiteX4" fmla="*/ 544108 w 1088219"/>
                <a:gd name="connsiteY4" fmla="*/ 0 h 1088216"/>
                <a:gd name="connsiteX5" fmla="*/ 544108 w 1088219"/>
                <a:gd name="connsiteY5" fmla="*/ 0 h 10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219" h="1088216">
                  <a:moveTo>
                    <a:pt x="544108" y="0"/>
                  </a:moveTo>
                  <a:cubicBezTo>
                    <a:pt x="243224" y="0"/>
                    <a:pt x="0" y="243224"/>
                    <a:pt x="0" y="544108"/>
                  </a:cubicBezTo>
                  <a:cubicBezTo>
                    <a:pt x="0" y="844993"/>
                    <a:pt x="243224" y="1088216"/>
                    <a:pt x="544108" y="1088216"/>
                  </a:cubicBezTo>
                  <a:cubicBezTo>
                    <a:pt x="844993" y="1088216"/>
                    <a:pt x="1088216" y="844993"/>
                    <a:pt x="1088216" y="544108"/>
                  </a:cubicBezTo>
                  <a:cubicBezTo>
                    <a:pt x="1089265" y="243224"/>
                    <a:pt x="844993" y="0"/>
                    <a:pt x="544108" y="0"/>
                  </a:cubicBezTo>
                  <a:lnTo>
                    <a:pt x="544108" y="0"/>
                  </a:lnTo>
                  <a:close/>
                </a:path>
              </a:pathLst>
            </a:custGeom>
            <a:solidFill>
              <a:srgbClr val="EE5650"/>
            </a:solidFill>
            <a:ln w="10478"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DF4EE2B2-726C-FD69-1068-60407B78B89A}"/>
                </a:ext>
              </a:extLst>
            </p:cNvPr>
            <p:cNvSpPr/>
            <p:nvPr/>
          </p:nvSpPr>
          <p:spPr>
            <a:xfrm rot="10800000">
              <a:off x="1965989" y="3318151"/>
              <a:ext cx="113224" cy="338560"/>
            </a:xfrm>
            <a:custGeom>
              <a:avLst/>
              <a:gdLst>
                <a:gd name="connsiteX0" fmla="*/ 95402 w 113224"/>
                <a:gd name="connsiteY0" fmla="*/ 70241 h 338560"/>
                <a:gd name="connsiteX1" fmla="*/ 63951 w 113224"/>
                <a:gd name="connsiteY1" fmla="*/ 70241 h 338560"/>
                <a:gd name="connsiteX2" fmla="*/ 63951 w 113224"/>
                <a:gd name="connsiteY2" fmla="*/ 206531 h 338560"/>
                <a:gd name="connsiteX3" fmla="*/ 113225 w 113224"/>
                <a:gd name="connsiteY3" fmla="*/ 263143 h 338560"/>
                <a:gd name="connsiteX4" fmla="*/ 56612 w 113224"/>
                <a:gd name="connsiteY4" fmla="*/ 319755 h 338560"/>
                <a:gd name="connsiteX5" fmla="*/ 0 w 113224"/>
                <a:gd name="connsiteY5" fmla="*/ 326046 h 338560"/>
                <a:gd name="connsiteX6" fmla="*/ 49274 w 113224"/>
                <a:gd name="connsiteY6" fmla="*/ 206531 h 338560"/>
                <a:gd name="connsiteX7" fmla="*/ 49274 w 113224"/>
                <a:gd name="connsiteY7" fmla="*/ 70241 h 338560"/>
                <a:gd name="connsiteX8" fmla="*/ 17823 w 113224"/>
                <a:gd name="connsiteY8" fmla="*/ 70241 h 338560"/>
                <a:gd name="connsiteX9" fmla="*/ 56612 w 113224"/>
                <a:gd name="connsiteY9" fmla="*/ 0 h 338560"/>
                <a:gd name="connsiteX10" fmla="*/ 95402 w 113224"/>
                <a:gd name="connsiteY10" fmla="*/ 70241 h 338560"/>
                <a:gd name="connsiteX11" fmla="*/ 95402 w 113224"/>
                <a:gd name="connsiteY11" fmla="*/ 70241 h 33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224" h="338560">
                  <a:moveTo>
                    <a:pt x="95402" y="70241"/>
                  </a:moveTo>
                  <a:lnTo>
                    <a:pt x="63951" y="70241"/>
                  </a:lnTo>
                  <a:lnTo>
                    <a:pt x="63951" y="206531"/>
                  </a:lnTo>
                  <a:cubicBezTo>
                    <a:pt x="92257" y="209676"/>
                    <a:pt x="113225" y="233788"/>
                    <a:pt x="113225" y="263143"/>
                  </a:cubicBezTo>
                  <a:cubicBezTo>
                    <a:pt x="113225" y="294594"/>
                    <a:pt x="88064" y="319755"/>
                    <a:pt x="56612" y="319755"/>
                  </a:cubicBezTo>
                  <a:cubicBezTo>
                    <a:pt x="25161" y="319755"/>
                    <a:pt x="0" y="357497"/>
                    <a:pt x="0" y="326046"/>
                  </a:cubicBezTo>
                  <a:cubicBezTo>
                    <a:pt x="0" y="297739"/>
                    <a:pt x="20968" y="210724"/>
                    <a:pt x="49274" y="206531"/>
                  </a:cubicBezTo>
                  <a:lnTo>
                    <a:pt x="49274" y="70241"/>
                  </a:lnTo>
                  <a:lnTo>
                    <a:pt x="17823" y="70241"/>
                  </a:lnTo>
                  <a:lnTo>
                    <a:pt x="56612" y="0"/>
                  </a:lnTo>
                  <a:lnTo>
                    <a:pt x="95402" y="70241"/>
                  </a:lnTo>
                  <a:lnTo>
                    <a:pt x="95402" y="70241"/>
                  </a:lnTo>
                  <a:close/>
                </a:path>
              </a:pathLst>
            </a:custGeom>
            <a:solidFill>
              <a:srgbClr val="EE5650"/>
            </a:solidFill>
            <a:ln w="10478" cap="flat">
              <a:noFill/>
              <a:prstDash val="solid"/>
              <a:miter/>
            </a:ln>
          </p:spPr>
          <p:txBody>
            <a:bodyPr rtlCol="0" anchor="ctr"/>
            <a:lstStyle/>
            <a:p>
              <a:endParaRPr lang="en-US"/>
            </a:p>
          </p:txBody>
        </p:sp>
        <p:sp>
          <p:nvSpPr>
            <p:cNvPr id="79" name="Text Placeholder 3">
              <a:extLst>
                <a:ext uri="{FF2B5EF4-FFF2-40B4-BE49-F238E27FC236}">
                  <a16:creationId xmlns:a16="http://schemas.microsoft.com/office/drawing/2014/main" id="{874A375E-B543-33E0-8F57-F1D6536DB3AA}"/>
                </a:ext>
              </a:extLst>
            </p:cNvPr>
            <p:cNvSpPr txBox="1">
              <a:spLocks/>
            </p:cNvSpPr>
            <p:nvPr/>
          </p:nvSpPr>
          <p:spPr>
            <a:xfrm>
              <a:off x="1501003" y="2907101"/>
              <a:ext cx="1029814" cy="729539"/>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3000" b="1">
                  <a:solidFill>
                    <a:schemeClr val="bg1"/>
                  </a:solidFill>
                  <a:latin typeface="Calibri" panose="020F0502020204030204" pitchFamily="34" charset="0"/>
                  <a:cs typeface="Calibri" panose="020F0502020204030204" pitchFamily="34" charset="0"/>
                </a:rPr>
                <a:t>6R</a:t>
              </a:r>
            </a:p>
            <a:p>
              <a:pPr marL="0" indent="0" algn="ctr">
                <a:lnSpc>
                  <a:spcPts val="2480"/>
                </a:lnSpc>
                <a:spcBef>
                  <a:spcPts val="0"/>
                </a:spcBef>
                <a:buNone/>
              </a:pPr>
              <a:endParaRPr lang="en-US" sz="2000" b="1">
                <a:solidFill>
                  <a:schemeClr val="bg1"/>
                </a:solidFill>
                <a:latin typeface="Calibri" panose="020F0502020204030204" pitchFamily="34" charset="0"/>
                <a:cs typeface="Calibri" panose="020F0502020204030204" pitchFamily="34" charset="0"/>
              </a:endParaRPr>
            </a:p>
          </p:txBody>
        </p:sp>
      </p:grpSp>
      <p:grpSp>
        <p:nvGrpSpPr>
          <p:cNvPr id="80" name="Group 79">
            <a:extLst>
              <a:ext uri="{FF2B5EF4-FFF2-40B4-BE49-F238E27FC236}">
                <a16:creationId xmlns:a16="http://schemas.microsoft.com/office/drawing/2014/main" id="{1EFF4662-D6E0-AE6A-88B9-6520ED5F6E4B}"/>
              </a:ext>
            </a:extLst>
          </p:cNvPr>
          <p:cNvGrpSpPr/>
          <p:nvPr/>
        </p:nvGrpSpPr>
        <p:grpSpPr>
          <a:xfrm>
            <a:off x="5491539" y="2341292"/>
            <a:ext cx="1029814" cy="983194"/>
            <a:chOff x="1501003" y="2673517"/>
            <a:chExt cx="1029814" cy="983194"/>
          </a:xfrm>
        </p:grpSpPr>
        <p:sp>
          <p:nvSpPr>
            <p:cNvPr id="81" name="Freeform 80">
              <a:extLst>
                <a:ext uri="{FF2B5EF4-FFF2-40B4-BE49-F238E27FC236}">
                  <a16:creationId xmlns:a16="http://schemas.microsoft.com/office/drawing/2014/main" id="{1A207FA9-F513-F6E0-172A-A26FA06462E1}"/>
                </a:ext>
              </a:extLst>
            </p:cNvPr>
            <p:cNvSpPr/>
            <p:nvPr/>
          </p:nvSpPr>
          <p:spPr>
            <a:xfrm>
              <a:off x="1622027" y="2673517"/>
              <a:ext cx="789497" cy="789495"/>
            </a:xfrm>
            <a:custGeom>
              <a:avLst/>
              <a:gdLst>
                <a:gd name="connsiteX0" fmla="*/ 544108 w 1088219"/>
                <a:gd name="connsiteY0" fmla="*/ 0 h 1088216"/>
                <a:gd name="connsiteX1" fmla="*/ 0 w 1088219"/>
                <a:gd name="connsiteY1" fmla="*/ 544108 h 1088216"/>
                <a:gd name="connsiteX2" fmla="*/ 544108 w 1088219"/>
                <a:gd name="connsiteY2" fmla="*/ 1088216 h 1088216"/>
                <a:gd name="connsiteX3" fmla="*/ 1088216 w 1088219"/>
                <a:gd name="connsiteY3" fmla="*/ 544108 h 1088216"/>
                <a:gd name="connsiteX4" fmla="*/ 544108 w 1088219"/>
                <a:gd name="connsiteY4" fmla="*/ 0 h 1088216"/>
                <a:gd name="connsiteX5" fmla="*/ 544108 w 1088219"/>
                <a:gd name="connsiteY5" fmla="*/ 0 h 10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219" h="1088216">
                  <a:moveTo>
                    <a:pt x="544108" y="0"/>
                  </a:moveTo>
                  <a:cubicBezTo>
                    <a:pt x="243224" y="0"/>
                    <a:pt x="0" y="243224"/>
                    <a:pt x="0" y="544108"/>
                  </a:cubicBezTo>
                  <a:cubicBezTo>
                    <a:pt x="0" y="844993"/>
                    <a:pt x="243224" y="1088216"/>
                    <a:pt x="544108" y="1088216"/>
                  </a:cubicBezTo>
                  <a:cubicBezTo>
                    <a:pt x="844993" y="1088216"/>
                    <a:pt x="1088216" y="844993"/>
                    <a:pt x="1088216" y="544108"/>
                  </a:cubicBezTo>
                  <a:cubicBezTo>
                    <a:pt x="1089265" y="243224"/>
                    <a:pt x="844993" y="0"/>
                    <a:pt x="544108" y="0"/>
                  </a:cubicBezTo>
                  <a:lnTo>
                    <a:pt x="544108" y="0"/>
                  </a:lnTo>
                  <a:close/>
                </a:path>
              </a:pathLst>
            </a:custGeom>
            <a:solidFill>
              <a:srgbClr val="EE5650"/>
            </a:solidFill>
            <a:ln w="10478"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DB3A977E-A844-1615-789C-80EE6B9EA5F3}"/>
                </a:ext>
              </a:extLst>
            </p:cNvPr>
            <p:cNvSpPr/>
            <p:nvPr/>
          </p:nvSpPr>
          <p:spPr>
            <a:xfrm rot="10800000">
              <a:off x="1965989" y="3318151"/>
              <a:ext cx="113224" cy="338560"/>
            </a:xfrm>
            <a:custGeom>
              <a:avLst/>
              <a:gdLst>
                <a:gd name="connsiteX0" fmla="*/ 95402 w 113224"/>
                <a:gd name="connsiteY0" fmla="*/ 70241 h 338560"/>
                <a:gd name="connsiteX1" fmla="*/ 63951 w 113224"/>
                <a:gd name="connsiteY1" fmla="*/ 70241 h 338560"/>
                <a:gd name="connsiteX2" fmla="*/ 63951 w 113224"/>
                <a:gd name="connsiteY2" fmla="*/ 206531 h 338560"/>
                <a:gd name="connsiteX3" fmla="*/ 113225 w 113224"/>
                <a:gd name="connsiteY3" fmla="*/ 263143 h 338560"/>
                <a:gd name="connsiteX4" fmla="*/ 56612 w 113224"/>
                <a:gd name="connsiteY4" fmla="*/ 319755 h 338560"/>
                <a:gd name="connsiteX5" fmla="*/ 0 w 113224"/>
                <a:gd name="connsiteY5" fmla="*/ 326046 h 338560"/>
                <a:gd name="connsiteX6" fmla="*/ 49274 w 113224"/>
                <a:gd name="connsiteY6" fmla="*/ 206531 h 338560"/>
                <a:gd name="connsiteX7" fmla="*/ 49274 w 113224"/>
                <a:gd name="connsiteY7" fmla="*/ 70241 h 338560"/>
                <a:gd name="connsiteX8" fmla="*/ 17823 w 113224"/>
                <a:gd name="connsiteY8" fmla="*/ 70241 h 338560"/>
                <a:gd name="connsiteX9" fmla="*/ 56612 w 113224"/>
                <a:gd name="connsiteY9" fmla="*/ 0 h 338560"/>
                <a:gd name="connsiteX10" fmla="*/ 95402 w 113224"/>
                <a:gd name="connsiteY10" fmla="*/ 70241 h 338560"/>
                <a:gd name="connsiteX11" fmla="*/ 95402 w 113224"/>
                <a:gd name="connsiteY11" fmla="*/ 70241 h 33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224" h="338560">
                  <a:moveTo>
                    <a:pt x="95402" y="70241"/>
                  </a:moveTo>
                  <a:lnTo>
                    <a:pt x="63951" y="70241"/>
                  </a:lnTo>
                  <a:lnTo>
                    <a:pt x="63951" y="206531"/>
                  </a:lnTo>
                  <a:cubicBezTo>
                    <a:pt x="92257" y="209676"/>
                    <a:pt x="113225" y="233788"/>
                    <a:pt x="113225" y="263143"/>
                  </a:cubicBezTo>
                  <a:cubicBezTo>
                    <a:pt x="113225" y="294594"/>
                    <a:pt x="88064" y="319755"/>
                    <a:pt x="56612" y="319755"/>
                  </a:cubicBezTo>
                  <a:cubicBezTo>
                    <a:pt x="25161" y="319755"/>
                    <a:pt x="0" y="357497"/>
                    <a:pt x="0" y="326046"/>
                  </a:cubicBezTo>
                  <a:cubicBezTo>
                    <a:pt x="0" y="297739"/>
                    <a:pt x="20968" y="210724"/>
                    <a:pt x="49274" y="206531"/>
                  </a:cubicBezTo>
                  <a:lnTo>
                    <a:pt x="49274" y="70241"/>
                  </a:lnTo>
                  <a:lnTo>
                    <a:pt x="17823" y="70241"/>
                  </a:lnTo>
                  <a:lnTo>
                    <a:pt x="56612" y="0"/>
                  </a:lnTo>
                  <a:lnTo>
                    <a:pt x="95402" y="70241"/>
                  </a:lnTo>
                  <a:lnTo>
                    <a:pt x="95402" y="70241"/>
                  </a:lnTo>
                  <a:close/>
                </a:path>
              </a:pathLst>
            </a:custGeom>
            <a:solidFill>
              <a:srgbClr val="EE5650"/>
            </a:solidFill>
            <a:ln w="10478" cap="flat">
              <a:noFill/>
              <a:prstDash val="solid"/>
              <a:miter/>
            </a:ln>
          </p:spPr>
          <p:txBody>
            <a:bodyPr rtlCol="0" anchor="ctr"/>
            <a:lstStyle/>
            <a:p>
              <a:endParaRPr lang="en-US"/>
            </a:p>
          </p:txBody>
        </p:sp>
        <p:sp>
          <p:nvSpPr>
            <p:cNvPr id="83" name="Text Placeholder 3">
              <a:extLst>
                <a:ext uri="{FF2B5EF4-FFF2-40B4-BE49-F238E27FC236}">
                  <a16:creationId xmlns:a16="http://schemas.microsoft.com/office/drawing/2014/main" id="{CFA1C506-3571-8797-3AD9-0CCDB1A7A7D8}"/>
                </a:ext>
              </a:extLst>
            </p:cNvPr>
            <p:cNvSpPr txBox="1">
              <a:spLocks/>
            </p:cNvSpPr>
            <p:nvPr/>
          </p:nvSpPr>
          <p:spPr>
            <a:xfrm>
              <a:off x="1501003" y="2907101"/>
              <a:ext cx="1029814" cy="729539"/>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lnSpc>
                  <a:spcPts val="2180"/>
                </a:lnSpc>
                <a:spcBef>
                  <a:spcPts val="0"/>
                </a:spcBef>
                <a:buNone/>
              </a:pPr>
              <a:r>
                <a:rPr lang="en-US" sz="3000" b="1">
                  <a:solidFill>
                    <a:schemeClr val="bg1"/>
                  </a:solidFill>
                  <a:latin typeface="Calibri" panose="020F0502020204030204" pitchFamily="34" charset="0"/>
                  <a:cs typeface="Calibri" panose="020F0502020204030204" pitchFamily="34" charset="0"/>
                </a:rPr>
                <a:t>9R</a:t>
              </a:r>
            </a:p>
            <a:p>
              <a:pPr marL="0" indent="0" algn="ctr">
                <a:lnSpc>
                  <a:spcPts val="2480"/>
                </a:lnSpc>
                <a:spcBef>
                  <a:spcPts val="0"/>
                </a:spcBef>
                <a:buNone/>
              </a:pPr>
              <a:endParaRPr lang="en-US" sz="2000" b="1">
                <a:solidFill>
                  <a:schemeClr val="bg1"/>
                </a:solidFill>
                <a:latin typeface="Calibri" panose="020F0502020204030204" pitchFamily="34" charset="0"/>
                <a:cs typeface="Calibri" panose="020F0502020204030204" pitchFamily="34" charset="0"/>
              </a:endParaRPr>
            </a:p>
          </p:txBody>
        </p:sp>
      </p:grpSp>
      <p:sp>
        <p:nvSpPr>
          <p:cNvPr id="19" name="Slide Number Placeholder 5">
            <a:extLst>
              <a:ext uri="{FF2B5EF4-FFF2-40B4-BE49-F238E27FC236}">
                <a16:creationId xmlns:a16="http://schemas.microsoft.com/office/drawing/2014/main" id="{64FD2A41-5793-9913-9A8A-AA8BD84EE6D9}"/>
              </a:ext>
            </a:extLst>
          </p:cNvPr>
          <p:cNvSpPr>
            <a:spLocks noGrp="1"/>
          </p:cNvSpPr>
          <p:nvPr>
            <p:ph type="sldNum" sz="quarter" idx="4"/>
          </p:nvPr>
        </p:nvSpPr>
        <p:spPr>
          <a:xfrm>
            <a:off x="7281511" y="10353161"/>
            <a:ext cx="372588" cy="363596"/>
          </a:xfrm>
          <a:prstGeom prst="rect">
            <a:avLst/>
          </a:prstGeom>
        </p:spPr>
        <p:txBody>
          <a:bodyPr vert="horz" lIns="91440" tIns="45720" rIns="91440" bIns="45720" rtlCol="0" anchor="ctr"/>
          <a:lstStyle>
            <a:lvl1pPr algn="r">
              <a:defRPr sz="900">
                <a:solidFill>
                  <a:schemeClr val="tx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9</a:t>
            </a:fld>
            <a:endParaRPr lang="fr-CA"/>
          </a:p>
        </p:txBody>
      </p:sp>
    </p:spTree>
    <p:extLst>
      <p:ext uri="{BB962C8B-B14F-4D97-AF65-F5344CB8AC3E}">
        <p14:creationId xmlns:p14="http://schemas.microsoft.com/office/powerpoint/2010/main" val="211541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5521</TotalTime>
  <Words>13536</Words>
  <Application>Microsoft Office PowerPoint</Application>
  <PresentationFormat>Custom</PresentationFormat>
  <Paragraphs>806</Paragraphs>
  <Slides>35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Calibri Light</vt:lpstr>
      <vt:lpstr>Montserrat</vt:lpstr>
      <vt:lpstr>Montserrat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Robz</dc:creator>
  <cp:lastModifiedBy>GV Vadivan</cp:lastModifiedBy>
  <cp:revision>81</cp:revision>
  <dcterms:created xsi:type="dcterms:W3CDTF">2016-05-11T14:31:01Z</dcterms:created>
  <dcterms:modified xsi:type="dcterms:W3CDTF">2024-01-29T11:17:14Z</dcterms:modified>
</cp:coreProperties>
</file>